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7C9C-2B3E-2D4F-AFA3-DE17A393F6D5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B2C0F-C094-8547-9DD9-EB43A3A20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3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1955-A30C-1F48-B733-627D34771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1112F-3EE1-6B4C-9AF5-A784A307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9627-14E8-DD46-B83F-0BBC776B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64BE-6487-E140-A4D2-7779F16A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629C-DDCD-1947-A639-9FB40286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3565-FB47-9048-AAB6-233029DD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4AE-DF47-9E4E-A553-BC65FFB5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540-5543-B845-8090-149C8924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5DB8-FC5B-8243-816E-59F14BA8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6615-2B75-314C-A26E-347B1396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520CB-E48B-504B-824A-4175CC04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89454-B948-E24E-9E13-6BD555A90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B96F-6E6B-784C-AF02-CEBD6169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2065-240C-ED4A-9836-759C048B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F3E-9749-3F44-A8F3-C9ABC2E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3D21-342C-DF4B-9510-75CA8FF2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C174-B2AB-C344-A0BC-71B6B4F1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FD6F-D63C-FE4E-A3A8-28B87FE2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D531-E4AE-6246-A12F-4C899DC0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6EB8-9346-CA41-B7BD-593C20CD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44F-FA34-A64B-ABF1-D9B6358A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7B0BE-BA95-964B-A847-F1E48A21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D4F6-D3D2-5641-90F7-64C25AA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7FA9-DA5A-444F-A03A-910A7778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1E62-9013-1F4E-A08C-48448821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095-177A-0E46-8646-1D9340C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85F9-9622-284E-9305-B6954916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55D4-0B25-6748-BDEA-0382D168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9547-D2A1-F74D-BDAF-21D207D0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697E-AA91-E948-8798-EACF4813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D662-F63F-DE4A-BDCB-92C3C47E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3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977B-5F8E-A348-BCC1-C94CE929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5FD6-471B-AA46-BE39-133CC17D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0455B-1CFB-9845-9713-4450C4EB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7B66A-3448-DB4C-9935-E6820DA46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EF933-CAB7-2E44-BEBD-506F973E7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3D5C3-3DC9-3946-A7C6-A2981AA8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C6A84-7F47-934E-8930-BF5D74F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3C65-32BC-2A44-B6D5-46E54F0C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5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8BD-123E-3745-9F69-C3440A8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527FD-3B1C-434D-97A6-888E713B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E7735-6E9C-2747-B827-D3C5ED6D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510B0-7A63-F845-845E-8F9BD4C2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9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73894-C31F-1B40-8000-8A814C3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76E40-A7FE-8A4F-91F4-86426AA0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3C73-9435-C648-89BF-9A2C9C4D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5B8-BC58-8845-8148-D2100F7E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B8FC-AB32-2141-BC1B-DA4658C2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3F5CB-C4EC-6144-B7A2-E04E18CF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3E310-B371-8D48-A234-5B82CD03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F151-DBB4-E94A-AC9A-DF35223E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0F7C-46F1-4143-B9F3-94B41E69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173-DF06-0A40-BC20-C7229568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6D0ED-B6D5-A14E-B22E-ABEDBC102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96AB-4589-854C-8D40-CD347029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8BE74-823D-274D-B91D-DCF7F763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748E-A063-6A4E-A4AC-D1787C12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8DA5-4ED0-D145-9654-B07127F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CFC8-2493-F44B-951B-A5C2442B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2227-2854-A344-AF50-CCD27558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56A3-9834-D34E-AEF8-8D33D2DDA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72F8-2198-D644-813E-46AB4D5B47D0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4C87-6484-D649-AE82-6F764136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30A-BE45-6444-8775-54FE6C66F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B95A-06F1-A443-8520-7D38CFEEA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A9D6-BA2C-214E-8524-3B11B57F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Activity-based modelling for exposure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F4F6-EABA-A84E-98BB-AFA315B5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Meng Lu</a:t>
            </a:r>
          </a:p>
          <a:p>
            <a:r>
              <a:rPr lang="en-GB" dirty="0"/>
              <a:t>Utrecht University</a:t>
            </a:r>
          </a:p>
        </p:txBody>
      </p:sp>
    </p:spTree>
    <p:extLst>
      <p:ext uri="{BB962C8B-B14F-4D97-AF65-F5344CB8AC3E}">
        <p14:creationId xmlns:p14="http://schemas.microsoft.com/office/powerpoint/2010/main" val="422471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E6273-07F1-D640-81D1-58178B53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6" y="506111"/>
            <a:ext cx="10515600" cy="602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L" dirty="0"/>
              <a:t>Exposure for activity information-available situations (SPALDIA).</a:t>
            </a:r>
            <a:endParaRPr lang="en-GB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 Activity schedule and probability -&gt; Sample a schedule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 Correspond to a person’s geographical locations and relate to air pollution maps</a:t>
            </a: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identified (e.g. with known home, work, activity locations)</a:t>
            </a: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predicted (e.g. activity location is close to home)</a:t>
            </a:r>
          </a:p>
          <a:p>
            <a:pPr marL="0" indent="0">
              <a:buNone/>
            </a:pPr>
            <a:r>
              <a:rPr lang="en-GB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simulated (e.g. unknown work locations).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 Exposure assessment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L" dirty="0"/>
              <a:t>Exposure for information-sparse situations (SCN and EPIC-NL).</a:t>
            </a: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 Relationships between </a:t>
            </a:r>
            <a:r>
              <a:rPr lang="en-GB" sz="2400" dirty="0"/>
              <a:t>occupation and socioeconomic to the activity patterns</a:t>
            </a:r>
            <a:r>
              <a:rPr lang="en-NL" sz="2400" dirty="0"/>
              <a:t> -&gt; classify patterns -&gt; clustering activities. </a:t>
            </a:r>
          </a:p>
          <a:p>
            <a:pPr marL="0" indent="0">
              <a:buNone/>
            </a:pPr>
            <a:r>
              <a:rPr lang="en-NL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96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4C0A-6283-1F47-AA5E-57AB75D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63E-8D32-FD4D-BFC8-B620D092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120" y="2877369"/>
            <a:ext cx="10515600" cy="4924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P(schedule) = P(pattern)P(</a:t>
            </a:r>
            <a:r>
              <a:rPr lang="en-GB" dirty="0" err="1"/>
              <a:t>tours|pattern</a:t>
            </a:r>
            <a:r>
              <a:rPr lang="en-GB" dirty="0"/>
              <a:t>)</a:t>
            </a:r>
            <a:r>
              <a:rPr lang="en-NL" dirty="0"/>
              <a:t>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6A295-F874-4043-BA21-0FD2DC2AF8C5}"/>
              </a:ext>
            </a:extLst>
          </p:cNvPr>
          <p:cNvSpPr/>
          <p:nvPr/>
        </p:nvSpPr>
        <p:spPr>
          <a:xfrm>
            <a:off x="2484120" y="40486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a hypothetical schedule:   </a:t>
            </a:r>
          </a:p>
          <a:p>
            <a:r>
              <a:rPr lang="en-GB" sz="2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439CCB-38F4-CC44-8B90-D3411570BB0B}"/>
              </a:ext>
            </a:extLst>
          </p:cNvPr>
          <p:cNvSpPr/>
          <p:nvPr/>
        </p:nvSpPr>
        <p:spPr>
          <a:xfrm>
            <a:off x="838200" y="1609011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Econometric models, which impute personal day activities (Bowman 2000)</a:t>
            </a:r>
            <a:r>
              <a:rPr lang="en-NL" dirty="0"/>
              <a:t>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D496E-A262-894F-885C-25397C60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99" y="4556492"/>
            <a:ext cx="7644869" cy="23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65D61-5F91-6844-B2CE-8600203384AD}"/>
              </a:ext>
            </a:extLst>
          </p:cNvPr>
          <p:cNvSpPr txBox="1"/>
          <p:nvPr/>
        </p:nvSpPr>
        <p:spPr>
          <a:xfrm>
            <a:off x="838200" y="627033"/>
            <a:ext cx="85496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Pattern:</a:t>
            </a:r>
            <a:r>
              <a:rPr lang="en-GB" dirty="0"/>
              <a:t> a function of the attributes of all its available tour alternatives.</a:t>
            </a:r>
          </a:p>
          <a:p>
            <a:endParaRPr lang="en-GB" b="1" dirty="0"/>
          </a:p>
          <a:p>
            <a:r>
              <a:rPr lang="en-GB" b="1" dirty="0"/>
              <a:t>Tour:</a:t>
            </a:r>
            <a:r>
              <a:rPr lang="en-GB" dirty="0"/>
              <a:t> has a base point that a person will start the trip from and return to, it can consists subtours, e.g.  break at work. The tour model is hierarchical:</a:t>
            </a:r>
            <a:endParaRPr lang="en-NL" dirty="0"/>
          </a:p>
          <a:p>
            <a:endParaRPr lang="en-GB" b="1" dirty="0"/>
          </a:p>
          <a:p>
            <a:r>
              <a:rPr lang="en-GB" dirty="0"/>
              <a:t>A tour has a </a:t>
            </a:r>
            <a:r>
              <a:rPr lang="en-GB" b="1" dirty="0"/>
              <a:t>tour type: </a:t>
            </a:r>
            <a:r>
              <a:rPr lang="en-GB" dirty="0"/>
              <a:t>defined by the number, purpose and sequence of activity stops on the tour. For example: (1) home -&gt; work -&gt; home, (2) home -&gt; school -&gt; home -&gt; additional activity. </a:t>
            </a:r>
          </a:p>
          <a:p>
            <a:endParaRPr lang="en-GB" b="1" dirty="0"/>
          </a:p>
          <a:p>
            <a:r>
              <a:rPr lang="en-GB" b="1" dirty="0"/>
              <a:t>Secondary tour</a:t>
            </a:r>
            <a:r>
              <a:rPr lang="en-GB" dirty="0"/>
              <a:t>: </a:t>
            </a:r>
          </a:p>
          <a:p>
            <a:r>
              <a:rPr lang="en-GB" dirty="0" err="1"/>
              <a:t>constrained_activity</a:t>
            </a:r>
            <a:r>
              <a:rPr lang="en-GB" dirty="0"/>
              <a:t> = [“home”, ‘’work’’, “work related”, “shopping”]</a:t>
            </a:r>
            <a:endParaRPr lang="en-NL" dirty="0"/>
          </a:p>
          <a:p>
            <a:r>
              <a:rPr lang="en-GB" dirty="0" err="1"/>
              <a:t>unconstrained_activity</a:t>
            </a:r>
            <a:r>
              <a:rPr lang="en-GB" dirty="0"/>
              <a:t>= [“sports”]</a:t>
            </a:r>
          </a:p>
          <a:p>
            <a:endParaRPr lang="en-GB" b="1" dirty="0"/>
          </a:p>
          <a:p>
            <a:r>
              <a:rPr lang="en-GB" b="1" dirty="0"/>
              <a:t>Probability of tours:</a:t>
            </a:r>
          </a:p>
          <a:p>
            <a:r>
              <a:rPr lang="en-GB" dirty="0"/>
              <a:t>All the tours are assigned a </a:t>
            </a:r>
            <a:r>
              <a:rPr lang="en-GB" b="1" dirty="0"/>
              <a:t>priority</a:t>
            </a:r>
            <a:r>
              <a:rPr lang="en-GB" dirty="0"/>
              <a:t>. The tour contains highest priority activity will be given the highest priority (highest probability)</a:t>
            </a:r>
            <a:r>
              <a:rPr lang="en-NL" dirty="0"/>
              <a:t> </a:t>
            </a:r>
          </a:p>
          <a:p>
            <a:endParaRPr lang="en-GB" b="1" dirty="0"/>
          </a:p>
          <a:p>
            <a:r>
              <a:rPr lang="en-GB" b="1" dirty="0"/>
              <a:t>A primary activity</a:t>
            </a:r>
            <a:r>
              <a:rPr lang="en-GB" dirty="0"/>
              <a:t>: = [“home”, ‘’work’’, “work related”]</a:t>
            </a:r>
          </a:p>
          <a:p>
            <a:endParaRPr lang="en-GB" b="1" dirty="0"/>
          </a:p>
          <a:p>
            <a:r>
              <a:rPr lang="en-GB" b="1" dirty="0"/>
              <a:t>Activity priority: </a:t>
            </a:r>
            <a:r>
              <a:rPr lang="en-GB" dirty="0"/>
              <a:t>{“home”:0.6, “work”:0.3, “work related”:0.05, “shopping”:0.05, “sports”: 0.05}</a:t>
            </a:r>
            <a:endParaRPr lang="en-NL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EDC44-52A4-EB40-98FE-A90F0964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42" y="439839"/>
            <a:ext cx="2939657" cy="31356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5F049A-BADC-6042-A0EB-C1A31991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01" y="258902"/>
            <a:ext cx="10515600" cy="4924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P(schedule) = P(pattern)P(</a:t>
            </a:r>
            <a:r>
              <a:rPr lang="en-GB" dirty="0" err="1"/>
              <a:t>tours|pattern</a:t>
            </a:r>
            <a:r>
              <a:rPr lang="en-GB" dirty="0"/>
              <a:t>)</a:t>
            </a:r>
            <a:r>
              <a:rPr lang="en-NL" dirty="0"/>
              <a:t>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A8489-4287-4D46-BD9F-2A3E478B3978}"/>
              </a:ext>
            </a:extLst>
          </p:cNvPr>
          <p:cNvSpPr txBox="1"/>
          <p:nvPr/>
        </p:nvSpPr>
        <p:spPr>
          <a:xfrm>
            <a:off x="9734309" y="3715473"/>
            <a:ext cx="161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5066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4C0A-6283-1F47-AA5E-57AB75D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63E-8D32-FD4D-BFC8-B620D092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characterised by the </a:t>
            </a:r>
            <a:endParaRPr lang="en-NL" dirty="0"/>
          </a:p>
          <a:p>
            <a:pPr lvl="1"/>
            <a:r>
              <a:rPr lang="en-GB" dirty="0"/>
              <a:t>primary activity, </a:t>
            </a:r>
            <a:endParaRPr lang="en-NL" dirty="0"/>
          </a:p>
          <a:p>
            <a:pPr lvl="1"/>
            <a:r>
              <a:rPr lang="en-GB" dirty="0"/>
              <a:t>the</a:t>
            </a:r>
            <a:r>
              <a:rPr lang="en-GB" b="1" dirty="0"/>
              <a:t> type of tour </a:t>
            </a:r>
            <a:r>
              <a:rPr lang="en-GB" dirty="0"/>
              <a:t>for the day’s primary activity,</a:t>
            </a:r>
            <a:endParaRPr lang="en-NL" dirty="0"/>
          </a:p>
          <a:p>
            <a:pPr lvl="1"/>
            <a:r>
              <a:rPr lang="en-GB" dirty="0"/>
              <a:t>the number and purpose of secondary tours. </a:t>
            </a:r>
            <a:endParaRPr lang="en-NL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pattern can be classified based on the socioeconomic groups. </a:t>
            </a:r>
            <a:endParaRPr lang="en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4C0A-6283-1F47-AA5E-57AB75D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63E-8D32-FD4D-BFC8-B620D092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Pattern = {</a:t>
            </a:r>
          </a:p>
          <a:p>
            <a:r>
              <a:rPr lang="en-GB" dirty="0"/>
              <a:t>[</a:t>
            </a:r>
            <a:r>
              <a:rPr lang="en-GB" dirty="0" err="1"/>
              <a:t>fulltime_worker</a:t>
            </a:r>
            <a:r>
              <a:rPr lang="en-GB" dirty="0"/>
              <a:t>: </a:t>
            </a:r>
            <a:endParaRPr lang="en-NL" dirty="0"/>
          </a:p>
          <a:p>
            <a:r>
              <a:rPr lang="en-GB" dirty="0" err="1"/>
              <a:t>primary_activity</a:t>
            </a:r>
            <a:r>
              <a:rPr lang="en-GB" dirty="0"/>
              <a:t> = “work”,  </a:t>
            </a:r>
            <a:endParaRPr lang="en-NL" dirty="0"/>
          </a:p>
          <a:p>
            <a:r>
              <a:rPr lang="en-GB" dirty="0" err="1"/>
              <a:t>type_of_tour</a:t>
            </a:r>
            <a:r>
              <a:rPr lang="en-GB" dirty="0"/>
              <a:t> = “home2work2home”</a:t>
            </a:r>
            <a:endParaRPr lang="en-NL" dirty="0"/>
          </a:p>
          <a:p>
            <a:r>
              <a:rPr lang="en-GB" dirty="0" err="1"/>
              <a:t>number_purpose_secondary_activity</a:t>
            </a:r>
            <a:r>
              <a:rPr lang="en-GB" dirty="0"/>
              <a:t> = 1_unconstrained],</a:t>
            </a:r>
            <a:endParaRPr lang="en-NL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NL" dirty="0"/>
          </a:p>
          <a:p>
            <a:r>
              <a:rPr lang="en-GB" dirty="0"/>
              <a:t>[student:</a:t>
            </a:r>
            <a:endParaRPr lang="en-NL" dirty="0"/>
          </a:p>
          <a:p>
            <a:r>
              <a:rPr lang="en-GB" dirty="0"/>
              <a:t> </a:t>
            </a:r>
            <a:r>
              <a:rPr lang="en-GB" dirty="0" err="1"/>
              <a:t>primary_activity</a:t>
            </a:r>
            <a:r>
              <a:rPr lang="en-GB" dirty="0"/>
              <a:t> = “school”,  </a:t>
            </a:r>
            <a:endParaRPr lang="en-NL" dirty="0"/>
          </a:p>
          <a:p>
            <a:r>
              <a:rPr lang="en-GB" dirty="0" err="1"/>
              <a:t>type_of_tour</a:t>
            </a:r>
            <a:r>
              <a:rPr lang="en-GB" dirty="0"/>
              <a:t> = “home2school2home2activity2activity”,  </a:t>
            </a:r>
            <a:endParaRPr lang="en-NL" dirty="0"/>
          </a:p>
          <a:p>
            <a:r>
              <a:rPr lang="en-GB" dirty="0" err="1"/>
              <a:t>number_purpose_secondary_activity</a:t>
            </a:r>
            <a:r>
              <a:rPr lang="en-GB" dirty="0"/>
              <a:t> = 2_unconstrained]</a:t>
            </a:r>
          </a:p>
          <a:p>
            <a:r>
              <a:rPr lang="en-GB" dirty="0"/>
              <a:t>} </a:t>
            </a:r>
            <a:endParaRPr lang="en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33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CF5A-EFC7-BE4F-B4E5-55BCD22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and secondary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3E4B-420D-CC44-835C-2F3E3D08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secondary tour is conditioned on the primary tour</a:t>
            </a:r>
            <a:endParaRPr lang="en-NL" dirty="0"/>
          </a:p>
          <a:p>
            <a:r>
              <a:rPr lang="en-GB" dirty="0"/>
              <a:t>P(</a:t>
            </a:r>
            <a:r>
              <a:rPr lang="en-GB" dirty="0" err="1"/>
              <a:t>tours|pattern</a:t>
            </a:r>
            <a:r>
              <a:rPr lang="en-GB" dirty="0"/>
              <a:t>) = p(primary </a:t>
            </a:r>
            <a:r>
              <a:rPr lang="en-GB" dirty="0" err="1"/>
              <a:t>tours|pattern</a:t>
            </a:r>
            <a:r>
              <a:rPr lang="en-GB" dirty="0"/>
              <a:t>)p(secondary </a:t>
            </a:r>
            <a:r>
              <a:rPr lang="en-GB" dirty="0" err="1"/>
              <a:t>tours|pattern</a:t>
            </a:r>
            <a:r>
              <a:rPr lang="en-GB" dirty="0"/>
              <a:t>)</a:t>
            </a:r>
            <a:endParaRPr lang="en-NL" dirty="0"/>
          </a:p>
          <a:p>
            <a:r>
              <a:rPr lang="en-US" dirty="0"/>
              <a:t>P(tour) = p(</a:t>
            </a:r>
            <a:r>
              <a:rPr lang="en-US" dirty="0" err="1"/>
              <a:t>timming</a:t>
            </a:r>
            <a:r>
              <a:rPr lang="en-US" dirty="0"/>
              <a:t>)p(mode, </a:t>
            </a:r>
            <a:r>
              <a:rPr lang="en-US" dirty="0" err="1"/>
              <a:t>destination|timing</a:t>
            </a:r>
            <a:r>
              <a:rPr lang="en-US" dirty="0"/>
              <a:t>)</a:t>
            </a:r>
            <a:endParaRPr lang="en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52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26E0-EBA9-AB42-9344-2E441C44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457-0DB2-DE4A-9877-4E426065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#Assume a person A is a student and 80% he will follow the student pattern.</a:t>
            </a:r>
            <a:r>
              <a:rPr lang="en-US" dirty="0"/>
              <a:t> </a:t>
            </a:r>
            <a:endParaRPr lang="en-NL" dirty="0"/>
          </a:p>
          <a:p>
            <a:endParaRPr lang="de-DE" dirty="0"/>
          </a:p>
          <a:p>
            <a:r>
              <a:rPr lang="de-DE" dirty="0"/>
              <a:t>Pattern_ = Pattern[“</a:t>
            </a:r>
            <a:r>
              <a:rPr lang="de-DE" dirty="0" err="1"/>
              <a:t>student</a:t>
            </a:r>
            <a:r>
              <a:rPr lang="de-DE" dirty="0"/>
              <a:t>”]</a:t>
            </a:r>
          </a:p>
          <a:p>
            <a:r>
              <a:rPr lang="de-DE" dirty="0"/>
              <a:t>P(</a:t>
            </a:r>
            <a:r>
              <a:rPr lang="de-DE" dirty="0" err="1"/>
              <a:t>pattern</a:t>
            </a:r>
            <a:r>
              <a:rPr lang="de-DE" dirty="0"/>
              <a:t>) = 80% #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spaldia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r>
              <a:rPr lang="en-GB" dirty="0" err="1"/>
              <a:t>Tour_type</a:t>
            </a:r>
            <a:r>
              <a:rPr lang="en-GB" dirty="0"/>
              <a:t>, </a:t>
            </a:r>
            <a:r>
              <a:rPr lang="en-GB" dirty="0" err="1"/>
              <a:t>tour_primary</a:t>
            </a:r>
            <a:r>
              <a:rPr lang="en-GB" dirty="0"/>
              <a:t>, </a:t>
            </a:r>
            <a:r>
              <a:rPr lang="en-GB" dirty="0" err="1"/>
              <a:t>tour_secondary</a:t>
            </a:r>
            <a:r>
              <a:rPr lang="en-GB" dirty="0"/>
              <a:t> = </a:t>
            </a:r>
            <a:r>
              <a:rPr lang="en-GB" dirty="0" err="1"/>
              <a:t>retrieve_from</a:t>
            </a:r>
            <a:r>
              <a:rPr lang="en-GB" dirty="0"/>
              <a:t> (Pattern_)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r>
              <a:rPr lang="en-US" dirty="0"/>
              <a:t>P(</a:t>
            </a:r>
            <a:r>
              <a:rPr lang="en-US" dirty="0" err="1"/>
              <a:t>primary_tour|pattern</a:t>
            </a:r>
            <a:r>
              <a:rPr lang="en-US" dirty="0"/>
              <a:t>) = f(</a:t>
            </a:r>
            <a:r>
              <a:rPr lang="en-US" dirty="0" err="1"/>
              <a:t>activity_priority</a:t>
            </a:r>
            <a:r>
              <a:rPr lang="en-US" dirty="0"/>
              <a:t>, </a:t>
            </a:r>
            <a:r>
              <a:rPr lang="en-US" dirty="0" err="1"/>
              <a:t>tourtype</a:t>
            </a:r>
            <a:r>
              <a:rPr lang="en-US" dirty="0"/>
              <a:t>, </a:t>
            </a:r>
            <a:r>
              <a:rPr lang="en-US" dirty="0" err="1"/>
              <a:t>timming</a:t>
            </a:r>
            <a:r>
              <a:rPr lang="en-US" dirty="0"/>
              <a:t>, mode)</a:t>
            </a:r>
            <a:endParaRPr lang="en-NL" dirty="0"/>
          </a:p>
          <a:p>
            <a:r>
              <a:rPr lang="en-US" dirty="0"/>
              <a:t>P(</a:t>
            </a:r>
            <a:r>
              <a:rPr lang="en-US" dirty="0" err="1"/>
              <a:t>secondary_tour|pattern</a:t>
            </a:r>
            <a:r>
              <a:rPr lang="en-US" dirty="0"/>
              <a:t>) = f(</a:t>
            </a:r>
            <a:r>
              <a:rPr lang="en-US" dirty="0" err="1"/>
              <a:t>activity_priority</a:t>
            </a:r>
            <a:r>
              <a:rPr lang="en-US" dirty="0"/>
              <a:t>, </a:t>
            </a:r>
            <a:r>
              <a:rPr lang="en-US" dirty="0" err="1"/>
              <a:t>tourtype</a:t>
            </a:r>
            <a:r>
              <a:rPr lang="en-US" dirty="0"/>
              <a:t>, </a:t>
            </a:r>
            <a:r>
              <a:rPr lang="en-US" dirty="0" err="1"/>
              <a:t>timming</a:t>
            </a:r>
            <a:r>
              <a:rPr lang="en-US" dirty="0"/>
              <a:t>, mode)</a:t>
            </a:r>
            <a:endParaRPr lang="en-NL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NL" dirty="0"/>
          </a:p>
          <a:p>
            <a:r>
              <a:rPr lang="en-GB" dirty="0"/>
              <a:t>P(</a:t>
            </a:r>
            <a:r>
              <a:rPr lang="en-GB" dirty="0" err="1"/>
              <a:t>tours|pattern</a:t>
            </a:r>
            <a:r>
              <a:rPr lang="en-GB" dirty="0"/>
              <a:t>) = p(primary </a:t>
            </a:r>
            <a:r>
              <a:rPr lang="en-GB" dirty="0" err="1"/>
              <a:t>tours|pattern</a:t>
            </a:r>
            <a:r>
              <a:rPr lang="en-GB" dirty="0"/>
              <a:t>)p(secondary </a:t>
            </a:r>
            <a:r>
              <a:rPr lang="en-GB" dirty="0" err="1"/>
              <a:t>tours|pattern</a:t>
            </a:r>
            <a:r>
              <a:rPr lang="en-GB" dirty="0"/>
              <a:t>)</a:t>
            </a:r>
            <a:endParaRPr lang="en-NL" dirty="0"/>
          </a:p>
          <a:p>
            <a:r>
              <a:rPr lang="en-US" dirty="0"/>
              <a:t>#P(tour) = p(</a:t>
            </a:r>
            <a:r>
              <a:rPr lang="en-US" dirty="0" err="1"/>
              <a:t>timming</a:t>
            </a:r>
            <a:r>
              <a:rPr lang="en-US" dirty="0"/>
              <a:t>)p(mode, </a:t>
            </a:r>
            <a:r>
              <a:rPr lang="en-US" dirty="0" err="1"/>
              <a:t>destination|timing</a:t>
            </a:r>
            <a:r>
              <a:rPr lang="en-US" dirty="0"/>
              <a:t>)</a:t>
            </a:r>
            <a:endParaRPr lang="en-NL" dirty="0"/>
          </a:p>
          <a:p>
            <a:r>
              <a:rPr lang="en-GB" dirty="0"/>
              <a:t>P(schedule) = P(pattern)P(</a:t>
            </a:r>
            <a:r>
              <a:rPr lang="en-GB" dirty="0" err="1"/>
              <a:t>tours|pattern</a:t>
            </a:r>
            <a:r>
              <a:rPr lang="en-GB" dirty="0"/>
              <a:t>)   </a:t>
            </a:r>
          </a:p>
          <a:p>
            <a:endParaRPr lang="en-GB" dirty="0"/>
          </a:p>
          <a:p>
            <a:r>
              <a:rPr lang="en-GB" dirty="0"/>
              <a:t>Note: </a:t>
            </a:r>
            <a:r>
              <a:rPr lang="en-GB" dirty="0" err="1"/>
              <a:t>timming</a:t>
            </a:r>
            <a:r>
              <a:rPr lang="en-GB" dirty="0"/>
              <a:t> from route (OSM).</a:t>
            </a:r>
          </a:p>
          <a:p>
            <a:r>
              <a:rPr lang="en-GB" dirty="0"/>
              <a:t>Open transport map </a:t>
            </a:r>
            <a:endParaRPr lang="en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3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5A1-5482-1244-A396-5CA55B6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SPALDIA Data and process defined/ predicted/ simulated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1558-5397-A441-A5D3-E7CAC87B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NL" dirty="0"/>
              <a:t>Data</a:t>
            </a:r>
          </a:p>
          <a:p>
            <a:r>
              <a:rPr lang="en-GB" dirty="0"/>
              <a:t>Days per week of cycling, vehicles, walking.  </a:t>
            </a:r>
            <a:endParaRPr lang="en-NL" dirty="0"/>
          </a:p>
          <a:p>
            <a:r>
              <a:rPr lang="en-GB" dirty="0"/>
              <a:t>Primary commuting tools to work, if public transport, the time needed to the public transportation.  </a:t>
            </a:r>
            <a:endParaRPr lang="en-NL" dirty="0"/>
          </a:p>
          <a:p>
            <a:r>
              <a:rPr lang="en-GB" dirty="0"/>
              <a:t>How many hours per day and days per week at work place.  </a:t>
            </a:r>
            <a:endParaRPr lang="en-NL" dirty="0"/>
          </a:p>
          <a:p>
            <a:r>
              <a:rPr lang="en-GB" dirty="0"/>
              <a:t>10pm – 6 am activity (one hour somewhere?)  </a:t>
            </a:r>
            <a:endParaRPr lang="en-NL" dirty="0"/>
          </a:p>
          <a:p>
            <a:r>
              <a:rPr lang="en-GB" dirty="0"/>
              <a:t>Occupation (outdoor, indoor) </a:t>
            </a:r>
            <a:endParaRPr lang="en-NL" dirty="0"/>
          </a:p>
          <a:p>
            <a:r>
              <a:rPr lang="en-GB" dirty="0"/>
              <a:t>Work location, home location.</a:t>
            </a:r>
            <a:endParaRPr lang="en-NL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Process:</a:t>
            </a:r>
          </a:p>
          <a:p>
            <a:pPr marL="514350" indent="-514350">
              <a:buAutoNum type="arabicPeriod"/>
            </a:pPr>
            <a:r>
              <a:rPr lang="en-GB" dirty="0"/>
              <a:t>Define the primary activity</a:t>
            </a:r>
            <a:r>
              <a:rPr lang="en-NL" dirty="0"/>
              <a:t> </a:t>
            </a:r>
          </a:p>
          <a:p>
            <a:pPr marL="514350" indent="-514350">
              <a:buAutoNum type="arabicPeriod"/>
            </a:pPr>
            <a:r>
              <a:rPr lang="en-GB" dirty="0"/>
              <a:t>Predict p</a:t>
            </a:r>
            <a:r>
              <a:rPr lang="en-NL" dirty="0"/>
              <a:t>robability for each activity, tour, time, to calculate P(schedule)</a:t>
            </a:r>
          </a:p>
          <a:p>
            <a:pPr marL="514350" indent="-514350">
              <a:buAutoNum type="arabicPeriod"/>
            </a:pPr>
            <a:r>
              <a:rPr lang="en-NL" dirty="0"/>
              <a:t>Sample schedule, retrieve space-time locations and calculate exposure.  </a:t>
            </a:r>
          </a:p>
          <a:p>
            <a:pPr marL="514350" indent="-514350">
              <a:buAutoNum type="arabicPeriod"/>
            </a:pPr>
            <a:r>
              <a:rPr lang="en-GB" dirty="0"/>
              <a:t>Classify patterns from s</a:t>
            </a:r>
            <a:r>
              <a:rPr lang="en-NL" dirty="0"/>
              <a:t>ocioeconomical variables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8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789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Activity-based modelling for exposure assessment</vt:lpstr>
      <vt:lpstr>PowerPoint Presentation</vt:lpstr>
      <vt:lpstr>Activity schedule</vt:lpstr>
      <vt:lpstr>PowerPoint Presentation</vt:lpstr>
      <vt:lpstr>Pattern</vt:lpstr>
      <vt:lpstr>Pattern</vt:lpstr>
      <vt:lpstr>Primary and secondary tours</vt:lpstr>
      <vt:lpstr>Example</vt:lpstr>
      <vt:lpstr>SPALDIA Data and process defined/ predicted/ simulated from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image classification</dc:title>
  <dc:creator>meng lu</dc:creator>
  <cp:lastModifiedBy>meng lu</cp:lastModifiedBy>
  <cp:revision>19</cp:revision>
  <dcterms:created xsi:type="dcterms:W3CDTF">2020-10-27T11:33:58Z</dcterms:created>
  <dcterms:modified xsi:type="dcterms:W3CDTF">2020-11-19T09:48:13Z</dcterms:modified>
</cp:coreProperties>
</file>