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47"/>
  </p:normalViewPr>
  <p:slideViewPr>
    <p:cSldViewPr snapToGrid="0" snapToObjects="1">
      <p:cViewPr varScale="1">
        <p:scale>
          <a:sx n="108" d="100"/>
          <a:sy n="108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11DC-EA23-3349-B80D-F324817EC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42FEB-BE22-C741-B0EF-0E3D23B4E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A4D3-56A1-934E-B6E6-6D2AAF3E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16D4-954B-334D-8EBB-AD3F517CB061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BA06C-9693-3844-8934-565F84B2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89F77-F859-A94C-8680-17117A96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F2B-3105-BB43-A633-CE1434AA5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0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2343-A725-2D49-AEBC-BB44F7B5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07DB-191E-994A-B25C-0AFB35BD9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34D8E-C56E-D441-8B58-03839AD7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16D4-954B-334D-8EBB-AD3F517CB061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94BDD-629F-B44A-A4E0-492AB019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59C6F-CCBF-B34A-BE92-FE6D6EE3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F2B-3105-BB43-A633-CE1434AA5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5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1CB84-3403-E34A-999F-83CC3412E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E4F73-BDDF-EE4C-93F5-81425BC0B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FCD24-2474-AD4F-B405-011B5F6C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16D4-954B-334D-8EBB-AD3F517CB061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C7CAC-64E9-B84D-8C2A-F090DA7F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16223-F158-B44B-9FDA-4FB89694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F2B-3105-BB43-A633-CE1434AA5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45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B953-EF46-2646-AEE4-46350F49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4E51-D150-A74B-A3D9-67520C9C5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9536-8575-594B-A7F5-333EEB22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16D4-954B-334D-8EBB-AD3F517CB061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E1048-6687-4148-AA4B-547D9E6A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A2E11-39A5-2546-9DDC-C1B4E4DB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F2B-3105-BB43-A633-CE1434AA5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68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FE7D-29D3-B346-8155-4245FD29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F71CC-8668-C54B-A565-A8324823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501DA-105C-F946-9623-7C40614B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16D4-954B-334D-8EBB-AD3F517CB061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96A2A-3871-FB46-BFA9-5553418B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4B1A0-428F-2D46-A42A-3894B02A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F2B-3105-BB43-A633-CE1434AA5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43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42F2-F266-6948-9352-8F0B9007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460F-33E1-EC46-B36A-9C18E2738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B61CF-EC59-1442-ADA4-39BDD0E92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332AB-32FF-F248-8D2E-BDF462ED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16D4-954B-334D-8EBB-AD3F517CB061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F04F8-9590-764A-B6A4-A228EB66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1B0C7-8B70-C84B-9653-3D02111D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F2B-3105-BB43-A633-CE1434AA5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03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93B7-D6A3-8246-9695-B9043BC4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D76F-5088-7749-A2BF-3B7FB1BBB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80DAE-6411-6C49-B3B1-D8F1B805D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2C2F0-66BB-9F4E-8EAB-53A4242AF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B0223-38F6-A640-A029-FDDA07EF0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5665D-C505-D046-889D-B8C535D0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16D4-954B-334D-8EBB-AD3F517CB061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A848D-A2A3-F44F-8509-6279B9DB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29DD7-0501-2A49-8C87-AB243187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F2B-3105-BB43-A633-CE1434AA5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8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486E-7A47-BB40-BFAA-DCE71C6E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B90A2-46B7-9C46-8333-75F60589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16D4-954B-334D-8EBB-AD3F517CB061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75C48-5AAD-524E-8F1E-3E1221C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B974C-3B82-614E-BDF6-F5CA813D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F2B-3105-BB43-A633-CE1434AA5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72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B2176-F5D5-8E41-AE45-790D3A2E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16D4-954B-334D-8EBB-AD3F517CB061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FE5AC-A03F-FB4B-83DF-5D26395D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97F3A-4A5F-7C45-9251-4DE7A125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F2B-3105-BB43-A633-CE1434AA5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01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0EA1-2F2C-0C49-9071-F2C5C849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F27E-8BA9-DE4C-9F17-B5915D77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2B7A3-C570-3F42-95AF-FD3696F5B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11D91-973F-274D-AEB2-E7F417DC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16D4-954B-334D-8EBB-AD3F517CB061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0BC33-5F2B-E941-A93D-01103F78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18319-DCBA-1746-A0DC-90AD6023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F2B-3105-BB43-A633-CE1434AA5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65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7340-0D48-4A4F-9567-A0F3687A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FFBF7-9264-5943-8830-CBE4A015B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F299C-6386-114F-9BA1-862F8FB6C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91A04-91F3-8B46-9E7D-203E92C7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16D4-954B-334D-8EBB-AD3F517CB061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14529-C811-CD41-BE3E-4DA8566E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7FDCE-CA61-3E4C-8D80-14B1B6DA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FF2B-3105-BB43-A633-CE1434AA5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19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34055-4D97-7444-B37A-E7CB4D71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A5E88-BD60-884D-9DFE-43ECB2099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18EE-F24D-064B-BACE-EEEB3A67C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16D4-954B-334D-8EBB-AD3F517CB061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F7A94-0A42-D74B-87AA-E3B4E06D1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BF940-8964-B845-9999-B22A031A7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AFF2B-3105-BB43-A633-CE1434AA5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2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0CA395-4D5F-4244-A2E8-D79D773DF104}"/>
              </a:ext>
            </a:extLst>
          </p:cNvPr>
          <p:cNvSpPr/>
          <p:nvPr/>
        </p:nvSpPr>
        <p:spPr>
          <a:xfrm>
            <a:off x="657922" y="936701"/>
            <a:ext cx="1561171" cy="221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Profile:</a:t>
            </a:r>
          </a:p>
          <a:p>
            <a:r>
              <a:rPr lang="en-GB" dirty="0"/>
              <a:t>occupation,</a:t>
            </a:r>
          </a:p>
          <a:p>
            <a:r>
              <a:rPr lang="en-GB" dirty="0"/>
              <a:t>Age</a:t>
            </a:r>
          </a:p>
          <a:p>
            <a:endParaRPr lang="en-GB" dirty="0"/>
          </a:p>
          <a:p>
            <a:r>
              <a:rPr lang="en-GB" dirty="0"/>
              <a:t>Data:</a:t>
            </a:r>
          </a:p>
          <a:p>
            <a:r>
              <a:rPr lang="en-GB" dirty="0"/>
              <a:t>Home location</a:t>
            </a:r>
          </a:p>
          <a:p>
            <a:r>
              <a:rPr lang="en-GB" dirty="0"/>
              <a:t>Work location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0C581C-0130-C148-B407-383A9BD0259A}"/>
              </a:ext>
            </a:extLst>
          </p:cNvPr>
          <p:cNvCxnSpPr>
            <a:cxnSpLocks/>
          </p:cNvCxnSpPr>
          <p:nvPr/>
        </p:nvCxnSpPr>
        <p:spPr>
          <a:xfrm>
            <a:off x="2219093" y="1511579"/>
            <a:ext cx="6690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0DA7D7-B806-1246-88A1-AEE8A6B88260}"/>
              </a:ext>
            </a:extLst>
          </p:cNvPr>
          <p:cNvSpPr/>
          <p:nvPr/>
        </p:nvSpPr>
        <p:spPr>
          <a:xfrm>
            <a:off x="3066585" y="880946"/>
            <a:ext cx="1438508" cy="13381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Activity schedule model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3E07824-F839-A041-8D72-0848FC11D54A}"/>
              </a:ext>
            </a:extLst>
          </p:cNvPr>
          <p:cNvSpPr/>
          <p:nvPr/>
        </p:nvSpPr>
        <p:spPr>
          <a:xfrm>
            <a:off x="3066585" y="2471854"/>
            <a:ext cx="1438508" cy="13381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Spatial context </a:t>
            </a:r>
          </a:p>
          <a:p>
            <a:pPr algn="ctr"/>
            <a:r>
              <a:rPr lang="en-GB" dirty="0"/>
              <a:t>model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BC50627-63E0-7A4D-835B-0026E02B4B4E}"/>
              </a:ext>
            </a:extLst>
          </p:cNvPr>
          <p:cNvSpPr/>
          <p:nvPr/>
        </p:nvSpPr>
        <p:spPr>
          <a:xfrm>
            <a:off x="3100039" y="4133386"/>
            <a:ext cx="1438508" cy="13381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Exposure assessment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6D53B3-7C59-A745-9F6D-BBEBF7E0DC4C}"/>
              </a:ext>
            </a:extLst>
          </p:cNvPr>
          <p:cNvSpPr txBox="1"/>
          <p:nvPr/>
        </p:nvSpPr>
        <p:spPr>
          <a:xfrm>
            <a:off x="4925475" y="2118732"/>
            <a:ext cx="3042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each realisation: </a:t>
            </a:r>
          </a:p>
          <a:p>
            <a:r>
              <a:rPr lang="en-GB" dirty="0"/>
              <a:t>	for each activity ai:</a:t>
            </a:r>
          </a:p>
          <a:p>
            <a:endParaRPr lang="en-GB" dirty="0"/>
          </a:p>
        </p:txBody>
      </p:sp>
      <p:sp>
        <p:nvSpPr>
          <p:cNvPr id="25" name="Curved Left Arrow 24">
            <a:extLst>
              <a:ext uri="{FF2B5EF4-FFF2-40B4-BE49-F238E27FC236}">
                <a16:creationId xmlns:a16="http://schemas.microsoft.com/office/drawing/2014/main" id="{AF98109A-A02B-3B41-AE24-AC7AE6061692}"/>
              </a:ext>
            </a:extLst>
          </p:cNvPr>
          <p:cNvSpPr/>
          <p:nvPr/>
        </p:nvSpPr>
        <p:spPr>
          <a:xfrm>
            <a:off x="4683512" y="1750741"/>
            <a:ext cx="156117" cy="10705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Curved Left Arrow 25">
            <a:extLst>
              <a:ext uri="{FF2B5EF4-FFF2-40B4-BE49-F238E27FC236}">
                <a16:creationId xmlns:a16="http://schemas.microsoft.com/office/drawing/2014/main" id="{1BCDC7C8-CEAD-3140-A06F-63EE51BCD0D4}"/>
              </a:ext>
            </a:extLst>
          </p:cNvPr>
          <p:cNvSpPr/>
          <p:nvPr/>
        </p:nvSpPr>
        <p:spPr>
          <a:xfrm>
            <a:off x="4672360" y="3445727"/>
            <a:ext cx="156117" cy="10705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FF51B0-92C5-944D-A57A-FEE3ADF770A6}"/>
              </a:ext>
            </a:extLst>
          </p:cNvPr>
          <p:cNvSpPr txBox="1"/>
          <p:nvPr/>
        </p:nvSpPr>
        <p:spPr>
          <a:xfrm>
            <a:off x="4984595" y="3702424"/>
            <a:ext cx="2051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each spatial context of activity</a:t>
            </a:r>
          </a:p>
          <a:p>
            <a:r>
              <a:rPr lang="en-GB" dirty="0"/>
              <a:t>(“Boolean map”)</a:t>
            </a:r>
          </a:p>
          <a:p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95BADF-B540-6544-B1A8-5483EFBD4858}"/>
              </a:ext>
            </a:extLst>
          </p:cNvPr>
          <p:cNvSpPr txBox="1"/>
          <p:nvPr/>
        </p:nvSpPr>
        <p:spPr>
          <a:xfrm>
            <a:off x="4750418" y="1327216"/>
            <a:ext cx="51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6D0951-9DF7-B442-831C-3915710BF86B}"/>
              </a:ext>
            </a:extLst>
          </p:cNvPr>
          <p:cNvSpPr txBox="1"/>
          <p:nvPr/>
        </p:nvSpPr>
        <p:spPr>
          <a:xfrm>
            <a:off x="5229920" y="1327216"/>
            <a:ext cx="51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8BC0C9-DFE0-564D-91F8-3EE27DC339CE}"/>
              </a:ext>
            </a:extLst>
          </p:cNvPr>
          <p:cNvSpPr txBox="1"/>
          <p:nvPr/>
        </p:nvSpPr>
        <p:spPr>
          <a:xfrm>
            <a:off x="6311589" y="1338368"/>
            <a:ext cx="51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483272-E851-3649-8C06-90796A0B05D6}"/>
              </a:ext>
            </a:extLst>
          </p:cNvPr>
          <p:cNvCxnSpPr/>
          <p:nvPr/>
        </p:nvCxnSpPr>
        <p:spPr>
          <a:xfrm>
            <a:off x="4828477" y="1327216"/>
            <a:ext cx="2308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18F910F-8208-2145-94F8-A1B1A2283761}"/>
              </a:ext>
            </a:extLst>
          </p:cNvPr>
          <p:cNvSpPr txBox="1"/>
          <p:nvPr/>
        </p:nvSpPr>
        <p:spPr>
          <a:xfrm>
            <a:off x="4750418" y="806022"/>
            <a:ext cx="51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E10628-A620-C245-8C9C-1BACFA0026D0}"/>
              </a:ext>
            </a:extLst>
          </p:cNvPr>
          <p:cNvSpPr txBox="1"/>
          <p:nvPr/>
        </p:nvSpPr>
        <p:spPr>
          <a:xfrm>
            <a:off x="5229920" y="806022"/>
            <a:ext cx="51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302E44-C465-BA4C-8C21-6B5C527BC0D1}"/>
              </a:ext>
            </a:extLst>
          </p:cNvPr>
          <p:cNvSpPr txBox="1"/>
          <p:nvPr/>
        </p:nvSpPr>
        <p:spPr>
          <a:xfrm>
            <a:off x="6311589" y="805299"/>
            <a:ext cx="51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AC519B-329F-1F49-8298-ECD5BF9A48FC}"/>
              </a:ext>
            </a:extLst>
          </p:cNvPr>
          <p:cNvCxnSpPr/>
          <p:nvPr/>
        </p:nvCxnSpPr>
        <p:spPr>
          <a:xfrm>
            <a:off x="4828477" y="806022"/>
            <a:ext cx="2308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F13EA17-C8EF-964C-BB96-256849774A01}"/>
              </a:ext>
            </a:extLst>
          </p:cNvPr>
          <p:cNvSpPr txBox="1"/>
          <p:nvPr/>
        </p:nvSpPr>
        <p:spPr>
          <a:xfrm>
            <a:off x="7214839" y="632508"/>
            <a:ext cx="14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(realisation 1)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250B5A-819B-6345-B443-ED0D1C198F03}"/>
              </a:ext>
            </a:extLst>
          </p:cNvPr>
          <p:cNvSpPr txBox="1"/>
          <p:nvPr/>
        </p:nvSpPr>
        <p:spPr>
          <a:xfrm>
            <a:off x="7267233" y="1142247"/>
            <a:ext cx="14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(realisation n)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1828C2-2022-3844-AE37-AE85F60C6D22}"/>
              </a:ext>
            </a:extLst>
          </p:cNvPr>
          <p:cNvCxnSpPr>
            <a:cxnSpLocks/>
          </p:cNvCxnSpPr>
          <p:nvPr/>
        </p:nvCxnSpPr>
        <p:spPr>
          <a:xfrm>
            <a:off x="5422531" y="632508"/>
            <a:ext cx="0" cy="17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F3D85D-C465-1C4B-8297-F2DD55FBC16E}"/>
              </a:ext>
            </a:extLst>
          </p:cNvPr>
          <p:cNvCxnSpPr>
            <a:cxnSpLocks/>
          </p:cNvCxnSpPr>
          <p:nvPr/>
        </p:nvCxnSpPr>
        <p:spPr>
          <a:xfrm>
            <a:off x="4959397" y="632508"/>
            <a:ext cx="0" cy="17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EAC425-6ADF-EF47-873F-9FDB8B83C609}"/>
              </a:ext>
            </a:extLst>
          </p:cNvPr>
          <p:cNvCxnSpPr>
            <a:cxnSpLocks/>
          </p:cNvCxnSpPr>
          <p:nvPr/>
        </p:nvCxnSpPr>
        <p:spPr>
          <a:xfrm>
            <a:off x="6479441" y="632508"/>
            <a:ext cx="0" cy="17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E89EA5-72CE-AD4C-846B-D5735BFBA01B}"/>
              </a:ext>
            </a:extLst>
          </p:cNvPr>
          <p:cNvCxnSpPr>
            <a:cxnSpLocks/>
          </p:cNvCxnSpPr>
          <p:nvPr/>
        </p:nvCxnSpPr>
        <p:spPr>
          <a:xfrm>
            <a:off x="4959397" y="1143140"/>
            <a:ext cx="0" cy="17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07168F-15E0-414F-BC3B-044541D754C4}"/>
              </a:ext>
            </a:extLst>
          </p:cNvPr>
          <p:cNvCxnSpPr>
            <a:cxnSpLocks/>
          </p:cNvCxnSpPr>
          <p:nvPr/>
        </p:nvCxnSpPr>
        <p:spPr>
          <a:xfrm>
            <a:off x="6467566" y="1131268"/>
            <a:ext cx="0" cy="17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E60BF4-9A9D-AD42-82EA-62F9F4CF2E2F}"/>
              </a:ext>
            </a:extLst>
          </p:cNvPr>
          <p:cNvCxnSpPr>
            <a:cxnSpLocks/>
          </p:cNvCxnSpPr>
          <p:nvPr/>
        </p:nvCxnSpPr>
        <p:spPr>
          <a:xfrm>
            <a:off x="5446283" y="1143143"/>
            <a:ext cx="0" cy="17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E5B723E-4B67-DE4C-B76B-F58FE4FDE6C1}"/>
              </a:ext>
            </a:extLst>
          </p:cNvPr>
          <p:cNvCxnSpPr>
            <a:cxnSpLocks/>
          </p:cNvCxnSpPr>
          <p:nvPr/>
        </p:nvCxnSpPr>
        <p:spPr>
          <a:xfrm>
            <a:off x="4436881" y="1131268"/>
            <a:ext cx="0" cy="17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7BF8BCA-0911-0349-A992-F7898E49D7E2}"/>
              </a:ext>
            </a:extLst>
          </p:cNvPr>
          <p:cNvSpPr/>
          <p:nvPr/>
        </p:nvSpPr>
        <p:spPr>
          <a:xfrm>
            <a:off x="780584" y="4598943"/>
            <a:ext cx="1438509" cy="607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Air pollution maps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74FC88-033A-604D-B84B-7CBD87AFAB30}"/>
              </a:ext>
            </a:extLst>
          </p:cNvPr>
          <p:cNvCxnSpPr>
            <a:cxnSpLocks/>
          </p:cNvCxnSpPr>
          <p:nvPr/>
        </p:nvCxnSpPr>
        <p:spPr>
          <a:xfrm>
            <a:off x="2219092" y="4927937"/>
            <a:ext cx="6690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16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57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 lu</dc:creator>
  <cp:lastModifiedBy>meng lu</cp:lastModifiedBy>
  <cp:revision>5</cp:revision>
  <dcterms:created xsi:type="dcterms:W3CDTF">2020-11-26T09:31:33Z</dcterms:created>
  <dcterms:modified xsi:type="dcterms:W3CDTF">2020-11-27T13:46:04Z</dcterms:modified>
</cp:coreProperties>
</file>