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F8DA5-4D6E-A046-B584-A6E29099E505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5C5A2-C69C-F341-BB0E-6A1C5A07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C5A2-C69C-F341-BB0E-6A1C5A07C0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7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C5A2-C69C-F341-BB0E-6A1C5A07C0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2513-A8FA-4145-BBB0-8F6F040A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597BD-1705-F044-8191-72A2CAAE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A3B1-CEE0-634A-BB94-3F51E6C1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AE17-223C-7E40-9F7D-20B00A00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9DF3-28D7-4C4B-A3ED-304DF2C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5841-C961-EB4C-B21E-1FCD1775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6D5C0-4FB2-E845-B01C-0E875886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4D21-25AA-D447-BCA3-C26B963D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A613-9B84-6045-B4F1-79B66C19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87E0-7EB9-A34A-BA55-FA67D4D5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E9900-3B14-1E47-B9FE-705DBE8D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E525-78D9-9849-9355-11B253C3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ED73-F114-6444-B90D-F1AE6B9C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4A60-821E-3F44-8EE6-FB103D6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4533-B6AA-2348-8451-50042EB2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572-5F1A-E047-9403-87E8910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1D05-EBAB-0F45-B6A7-AE5459FD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A09-354D-9747-B169-BDBCF773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9836-C010-E44F-9D9B-1D1A906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9B3A-49DD-5D42-A918-CCC81CC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A0F5-511C-354C-9D0D-37E5008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C88E3-3595-3645-A0E2-131CF573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BD95-8CEC-1E48-BA0B-3FA7D16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C9D0-718B-2C4B-BB79-9B61398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CC35-F462-A044-B66E-CE22B21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DA7-998D-F64E-84CB-82668E4E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57B3-E2EF-DD40-8A5C-DBCCAD34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A592-5DAB-F542-9B3A-4F599326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F936-082A-1041-8C2E-B6BDA94B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2AD5-BEE1-8C4F-8C3B-4C7922F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4564-FE8B-AC43-A4E5-3E0E13F6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B48-BDE6-7849-A578-573ACE3B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70BA-1E81-CA4A-9E08-15AF3DAC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1262-C35E-6346-9EED-9E13807C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F1F1-F861-1E48-8826-11FBC5259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C4ADF-83FE-A44F-BC02-37A449F9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11FD8-9FEE-9543-BE71-ADB7AA28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EDEF6-A421-5B43-9515-4DD986DE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EDE35-B691-9849-BC6B-46FB11F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A0B-6927-9143-AE97-7E70ABE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B4103-7067-4246-AE0C-CC117B3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3741F-252D-0D49-AFD0-94600B02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9252-D7CF-0C4E-90AD-6FA9436F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B7160-C14D-4C4B-82B7-7768926F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8A529-BFB3-314F-81BC-95E96A71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CF436-57F9-8A48-AC7E-CF49683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359-27A1-174B-B989-D93AE9C0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1FE6-2628-9D46-988A-8E8BE92B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83D9-1563-EE46-B8E0-0F114F10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8169-D805-0C4A-AC81-54DE94A1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4E8-A95E-2944-96A7-600D0C6B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4CFD-3EB1-B14E-B571-C598CD2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2BE7-7CEB-F949-B8D2-A55A49B8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8E7EB-18B8-D64A-930E-F2846A157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689F-535B-8A43-A686-9D9FBF9C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5DFA-5DAF-7648-91C9-6628A0A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63934-C6DD-F641-8D2C-77790770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0F94-DA64-154B-90F0-E1312F8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CB92-E284-1D4B-A4E9-2E143E81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7503-3B9D-F34F-A811-D7ED7966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6B33-C23F-F34E-A369-95128048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4EC-EB04-7D44-A422-FE01114D5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3DD-DCBD-924A-85BE-CC6C1D18D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06CBA0-8188-8749-8AC1-D0DE392B40E8}"/>
              </a:ext>
            </a:extLst>
          </p:cNvPr>
          <p:cNvGrpSpPr/>
          <p:nvPr/>
        </p:nvGrpSpPr>
        <p:grpSpPr>
          <a:xfrm>
            <a:off x="2" y="0"/>
            <a:ext cx="10972799" cy="3940025"/>
            <a:chOff x="2" y="0"/>
            <a:chExt cx="10972799" cy="3940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BF4584-2E74-3E4C-BEAE-9F3046663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905"/>
            <a:stretch/>
          </p:blipFill>
          <p:spPr>
            <a:xfrm>
              <a:off x="3261181" y="0"/>
              <a:ext cx="3333750" cy="35600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E86CE-4EF0-F54C-907F-9EE2F891B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80"/>
            <a:stretch/>
          </p:blipFill>
          <p:spPr>
            <a:xfrm>
              <a:off x="6667500" y="0"/>
              <a:ext cx="3278611" cy="35600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B7276-A82F-164E-B3F8-1238CD326558}"/>
                </a:ext>
              </a:extLst>
            </p:cNvPr>
            <p:cNvSpPr txBox="1"/>
            <p:nvPr/>
          </p:nvSpPr>
          <p:spPr>
            <a:xfrm>
              <a:off x="2848987" y="35600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0B2673-D2E6-5F45-8FCB-06E4EC60EE80}"/>
                </a:ext>
              </a:extLst>
            </p:cNvPr>
            <p:cNvSpPr txBox="1"/>
            <p:nvPr/>
          </p:nvSpPr>
          <p:spPr>
            <a:xfrm>
              <a:off x="6299702" y="35706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8B8F7B-494B-FA49-8EBD-1A43C9007398}"/>
                </a:ext>
              </a:extLst>
            </p:cNvPr>
            <p:cNvSpPr txBox="1"/>
            <p:nvPr/>
          </p:nvSpPr>
          <p:spPr>
            <a:xfrm>
              <a:off x="9620119" y="353833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B9881-B662-B044-8A2F-DBA82F646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410"/>
            <a:stretch/>
          </p:blipFill>
          <p:spPr>
            <a:xfrm>
              <a:off x="2" y="0"/>
              <a:ext cx="3193142" cy="35600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51B79-96D9-874A-B093-80B5923F3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338" t="37101" r="2341" b="50047"/>
            <a:stretch/>
          </p:blipFill>
          <p:spPr>
            <a:xfrm>
              <a:off x="9969549" y="1669143"/>
              <a:ext cx="1003252" cy="896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7A55BB6-EEF2-4849-9513-BEE1C52C6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338" t="1" r="2289" b="74926"/>
            <a:stretch/>
          </p:blipFill>
          <p:spPr>
            <a:xfrm>
              <a:off x="9969549" y="0"/>
              <a:ext cx="1003252" cy="16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3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400D1-9137-3040-8D0C-C01B045C61B8}"/>
              </a:ext>
            </a:extLst>
          </p:cNvPr>
          <p:cNvGrpSpPr/>
          <p:nvPr/>
        </p:nvGrpSpPr>
        <p:grpSpPr>
          <a:xfrm>
            <a:off x="-1" y="0"/>
            <a:ext cx="10466525" cy="3591681"/>
            <a:chOff x="-1" y="0"/>
            <a:chExt cx="10466525" cy="35916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090F85-0DA9-8443-85D7-55AF66F6C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221"/>
            <a:stretch/>
          </p:blipFill>
          <p:spPr>
            <a:xfrm>
              <a:off x="6463393" y="0"/>
              <a:ext cx="3139532" cy="32860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84C05D-4A90-974A-99FE-1ADE1080A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261"/>
            <a:stretch/>
          </p:blipFill>
          <p:spPr>
            <a:xfrm>
              <a:off x="3231696" y="0"/>
              <a:ext cx="2989943" cy="32860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C2721B-90C8-DB42-B6AA-EC4176D5F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242"/>
            <a:stretch/>
          </p:blipFill>
          <p:spPr>
            <a:xfrm>
              <a:off x="-1" y="0"/>
              <a:ext cx="3064738" cy="3286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551D9-3A5A-A443-A2F9-5357844B8790}"/>
                </a:ext>
              </a:extLst>
            </p:cNvPr>
            <p:cNvSpPr txBox="1"/>
            <p:nvPr/>
          </p:nvSpPr>
          <p:spPr>
            <a:xfrm>
              <a:off x="2776417" y="321172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496EBB-1827-BB47-AECF-B11BF82007F9}"/>
                </a:ext>
              </a:extLst>
            </p:cNvPr>
            <p:cNvSpPr txBox="1"/>
            <p:nvPr/>
          </p:nvSpPr>
          <p:spPr>
            <a:xfrm>
              <a:off x="5893302" y="32223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A224D6-E304-7946-8237-FE97DE000C7D}"/>
                </a:ext>
              </a:extLst>
            </p:cNvPr>
            <p:cNvSpPr txBox="1"/>
            <p:nvPr/>
          </p:nvSpPr>
          <p:spPr>
            <a:xfrm>
              <a:off x="9213719" y="318999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0F4BB7-C79D-8D42-9CA5-94315FDB4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34" r="985" b="68171"/>
            <a:stretch/>
          </p:blipFill>
          <p:spPr>
            <a:xfrm>
              <a:off x="9660981" y="0"/>
              <a:ext cx="805543" cy="156028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0C3101-7AC5-094F-8F67-521F90B79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338" t="37101" r="2341" b="50047"/>
            <a:stretch/>
          </p:blipFill>
          <p:spPr>
            <a:xfrm>
              <a:off x="9660981" y="1560286"/>
              <a:ext cx="803796" cy="7184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F0A015-AA96-6249-B158-296E103673E4}"/>
              </a:ext>
            </a:extLst>
          </p:cNvPr>
          <p:cNvSpPr txBox="1"/>
          <p:nvPr/>
        </p:nvSpPr>
        <p:spPr>
          <a:xfrm>
            <a:off x="4891314" y="5457371"/>
            <a:ext cx="47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Xgb</a:t>
            </a:r>
            <a:r>
              <a:rPr lang="en-GB" dirty="0"/>
              <a:t>,  rf, inla-gaussian-9predictors</a:t>
            </a:r>
          </a:p>
        </p:txBody>
      </p:sp>
    </p:spTree>
    <p:extLst>
      <p:ext uri="{BB962C8B-B14F-4D97-AF65-F5344CB8AC3E}">
        <p14:creationId xmlns:p14="http://schemas.microsoft.com/office/powerpoint/2010/main" val="20844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8F0A015-AA96-6249-B158-296E103673E4}"/>
              </a:ext>
            </a:extLst>
          </p:cNvPr>
          <p:cNvSpPr txBox="1"/>
          <p:nvPr/>
        </p:nvSpPr>
        <p:spPr>
          <a:xfrm>
            <a:off x="3740194" y="5239657"/>
            <a:ext cx="47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rf, inla-gaussian-9predictors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5726D4-FBB3-D348-AF95-E54CC217B1AA}"/>
              </a:ext>
            </a:extLst>
          </p:cNvPr>
          <p:cNvGrpSpPr/>
          <p:nvPr/>
        </p:nvGrpSpPr>
        <p:grpSpPr>
          <a:xfrm>
            <a:off x="126093" y="66345"/>
            <a:ext cx="10227130" cy="5223510"/>
            <a:chOff x="126093" y="66345"/>
            <a:chExt cx="10227130" cy="5223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CA0221-415D-C147-880C-5D0381E3C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998"/>
            <a:stretch/>
          </p:blipFill>
          <p:spPr>
            <a:xfrm>
              <a:off x="126093" y="66345"/>
              <a:ext cx="4474936" cy="4902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7C4772-75A0-5040-AB5B-34BA3694C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723" y="66345"/>
              <a:ext cx="5524500" cy="4902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07811-23F6-F240-8889-6664F66827CF}"/>
                </a:ext>
              </a:extLst>
            </p:cNvPr>
            <p:cNvSpPr txBox="1"/>
            <p:nvPr/>
          </p:nvSpPr>
          <p:spPr>
            <a:xfrm>
              <a:off x="4358473" y="49098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1A3CEE-1C85-634F-A205-D3A234E80008}"/>
                </a:ext>
              </a:extLst>
            </p:cNvPr>
            <p:cNvSpPr txBox="1"/>
            <p:nvPr/>
          </p:nvSpPr>
          <p:spPr>
            <a:xfrm>
              <a:off x="9013874" y="4920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4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18</Words>
  <Application>Microsoft Macintosh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lu</dc:creator>
  <cp:lastModifiedBy>meng lu</cp:lastModifiedBy>
  <cp:revision>7</cp:revision>
  <dcterms:created xsi:type="dcterms:W3CDTF">2021-05-11T09:44:36Z</dcterms:created>
  <dcterms:modified xsi:type="dcterms:W3CDTF">2021-05-12T08:33:59Z</dcterms:modified>
</cp:coreProperties>
</file>