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68" r:id="rId5"/>
    <p:sldId id="269" r:id="rId7"/>
    <p:sldId id="262" r:id="rId8"/>
    <p:sldId id="259" r:id="rId9"/>
    <p:sldId id="284" r:id="rId10"/>
    <p:sldId id="261" r:id="rId11"/>
    <p:sldId id="273" r:id="rId12"/>
    <p:sldId id="270" r:id="rId13"/>
    <p:sldId id="271" r:id="rId14"/>
    <p:sldId id="297" r:id="rId15"/>
    <p:sldId id="272" r:id="rId16"/>
    <p:sldId id="260" r:id="rId17"/>
    <p:sldId id="274" r:id="rId18"/>
    <p:sldId id="263" r:id="rId19"/>
    <p:sldId id="299" r:id="rId20"/>
    <p:sldId id="300" r:id="rId21"/>
    <p:sldId id="301" r:id="rId22"/>
    <p:sldId id="302" r:id="rId23"/>
    <p:sldId id="303" r:id="rId24"/>
    <p:sldId id="304" r:id="rId25"/>
    <p:sldId id="264" r:id="rId26"/>
    <p:sldId id="265" r:id="rId27"/>
    <p:sldId id="26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 autoAdjust="0"/>
    <p:restoredTop sz="73358" autoAdjust="0"/>
  </p:normalViewPr>
  <p:slideViewPr>
    <p:cSldViewPr>
      <p:cViewPr varScale="1">
        <p:scale>
          <a:sx n="51" d="100"/>
          <a:sy n="5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ADEBB-41CD-457F-A748-A2776E017DB0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A281F-6453-473A-A186-3F8878878F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大端</a:t>
            </a:r>
            <a:r>
              <a:rPr lang="en-US" dirty="0" smtClean="0"/>
              <a:t> </a:t>
            </a:r>
            <a:r>
              <a:rPr lang="en-US" dirty="0" err="1" smtClean="0"/>
              <a:t>高段位</a:t>
            </a:r>
            <a:r>
              <a:rPr lang="en-US" dirty="0" smtClean="0"/>
              <a:t> </a:t>
            </a:r>
            <a:r>
              <a:rPr lang="en-US" dirty="0" err="1" smtClean="0"/>
              <a:t>低地址</a:t>
            </a:r>
            <a:endParaRPr lang="en-US" dirty="0" smtClean="0"/>
          </a:p>
          <a:p>
            <a:r>
              <a:rPr lang="en-US" dirty="0" err="1" smtClean="0"/>
              <a:t>小端</a:t>
            </a:r>
            <a:r>
              <a:rPr lang="en-US" dirty="0" smtClean="0"/>
              <a:t> </a:t>
            </a:r>
            <a:r>
              <a:rPr lang="en-US" dirty="0" err="1" smtClean="0"/>
              <a:t>低段位</a:t>
            </a:r>
            <a:r>
              <a:rPr lang="en-US" dirty="0" smtClean="0"/>
              <a:t> </a:t>
            </a:r>
            <a:r>
              <a:rPr lang="en-US" dirty="0" err="1" smtClean="0"/>
              <a:t>低地址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dirty="0" smtClean="0"/>
              <a:t>U N I X</a:t>
            </a:r>
            <a:r>
              <a:rPr lang="zh-CN" altLang="en-US" dirty="0" smtClean="0"/>
              <a:t>函数出错时，往常返回一个负值，而且整型变量</a:t>
            </a:r>
            <a:r>
              <a:rPr lang="en-US" dirty="0" smtClean="0"/>
              <a:t>e r </a:t>
            </a:r>
            <a:r>
              <a:rPr lang="en-US" dirty="0" err="1" smtClean="0"/>
              <a:t>r</a:t>
            </a:r>
            <a:r>
              <a:rPr lang="en-US" dirty="0" smtClean="0"/>
              <a:t> n o</a:t>
            </a:r>
            <a:r>
              <a:rPr lang="zh-CN" altLang="en-US" dirty="0" smtClean="0"/>
              <a:t>通常设置为具有特定信息的一个值</a:t>
            </a:r>
            <a:r>
              <a:rPr lang="en-US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例如， </a:t>
            </a:r>
            <a:r>
              <a:rPr lang="en-US" dirty="0" smtClean="0"/>
              <a:t>o p e n</a:t>
            </a:r>
            <a:r>
              <a:rPr lang="zh-CN" altLang="en-US" dirty="0" smtClean="0"/>
              <a:t>函数如成功执行则返回一个非负文件描述符，如出错则返回－</a:t>
            </a:r>
            <a:r>
              <a:rPr lang="en-US" altLang="zh-CN" dirty="0" smtClean="0"/>
              <a:t>1。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dirty="0" smtClean="0"/>
              <a:t>o p e n</a:t>
            </a:r>
            <a:r>
              <a:rPr lang="zh-CN" altLang="en-US" dirty="0" smtClean="0"/>
              <a:t>出错时，有大约</a:t>
            </a:r>
            <a:r>
              <a:rPr lang="en-US" altLang="zh-CN" dirty="0" smtClean="0"/>
              <a:t>1 5</a:t>
            </a:r>
            <a:r>
              <a:rPr lang="zh-CN" altLang="en-US" dirty="0" smtClean="0"/>
              <a:t>种不同的</a:t>
            </a:r>
            <a:r>
              <a:rPr lang="en-US" dirty="0" smtClean="0"/>
              <a:t>e r </a:t>
            </a:r>
            <a:r>
              <a:rPr lang="en-US" dirty="0" err="1" smtClean="0"/>
              <a:t>r</a:t>
            </a:r>
            <a:r>
              <a:rPr lang="en-US" dirty="0" smtClean="0"/>
              <a:t> n o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文件不存在，许可权问题等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dirty="0" err="1" smtClean="0"/>
              <a:t>我们需要知道错误的信息是什么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系统调用是操作系统层次的，不具有可移植性，陷入内核</a:t>
            </a:r>
            <a:endParaRPr lang="en-US" dirty="0" smtClean="0"/>
          </a:p>
          <a:p>
            <a:r>
              <a:rPr lang="en-US" dirty="0" err="1" smtClean="0"/>
              <a:t>库函数其实是对库函数的封装</a:t>
            </a:r>
            <a:endParaRPr lang="en-US" dirty="0" smtClean="0"/>
          </a:p>
          <a:p>
            <a:r>
              <a:rPr lang="en-US" dirty="0" err="1" smtClean="0"/>
              <a:t>缓存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Open第二个第三个参数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lstat和stat的区别</a:t>
            </a:r>
            <a:endParaRPr lang="x-none" altLang="en-US"/>
          </a:p>
          <a:p>
            <a:r>
              <a:rPr lang="x-none" altLang="en-US"/>
              <a:t>如果是链接文件，stat打开链接文件指向的实际文件</a:t>
            </a:r>
            <a:endParaRPr lang="x-none" altLang="en-US"/>
          </a:p>
          <a:p>
            <a:r>
              <a:rPr lang="x-none" altLang="en-US"/>
              <a:t>lstat打开链接文件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C6A281F-6453-473A-A186-3F8878878F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A947-5D5A-4402-9616-E6582D0026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4121-58FC-42A6-8A88-01769DFAE5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cc</a:t>
            </a:r>
            <a:endParaRPr lang="en-US" dirty="0" smtClean="0"/>
          </a:p>
          <a:p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demo.c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demo.c</a:t>
            </a:r>
            <a:r>
              <a:rPr lang="en-US" dirty="0" smtClean="0"/>
              <a:t> -o demo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x-none" altLang="en-US" dirty="0" smtClean="0"/>
              <a:t>demo.c</a:t>
            </a:r>
            <a:r>
              <a:rPr lang="en-US" altLang="en-US" dirty="0" smtClean="0"/>
              <a:t> </a:t>
            </a:r>
            <a:endParaRPr lang="x-none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ssize_t</a:t>
            </a:r>
            <a:r>
              <a:rPr lang="en-US" dirty="0"/>
              <a:t> 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fildes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err="1" smtClean="0"/>
              <a:t>从fildes中读取nbyte字节到buf中</a:t>
            </a:r>
            <a:endParaRPr lang="en-US" dirty="0" smtClean="0"/>
          </a:p>
          <a:p>
            <a:r>
              <a:rPr lang="en-US" dirty="0" err="1" smtClean="0"/>
              <a:t>返回读取的字节数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read.c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ssize_t</a:t>
            </a:r>
            <a:r>
              <a:rPr lang="en-US" dirty="0"/>
              <a:t> 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fildes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);</a:t>
            </a:r>
            <a:endParaRPr lang="en-US" dirty="0"/>
          </a:p>
          <a:p>
            <a:r>
              <a:rPr lang="en-US" dirty="0" err="1" smtClean="0"/>
              <a:t>从fildes读取nbytes字节到buffer中</a:t>
            </a:r>
            <a:endParaRPr lang="en-US" dirty="0" smtClean="0"/>
          </a:p>
          <a:p>
            <a:r>
              <a:rPr lang="en-US" dirty="0" err="1" smtClean="0"/>
              <a:t>返回写了多少字节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w</a:t>
            </a:r>
            <a:r>
              <a:rPr lang="en-US" dirty="0" err="1" smtClean="0"/>
              <a:t>rite.c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 close (int </a:t>
            </a:r>
            <a:r>
              <a:rPr lang="x-none" altLang="en-US"/>
              <a:t>filede</a:t>
            </a:r>
            <a:r>
              <a:rPr lang="en-US"/>
              <a:t>)；</a:t>
            </a:r>
            <a:endParaRPr lang="en-US"/>
          </a:p>
          <a:p>
            <a:r>
              <a:rPr lang="x-none" altLang="en-US"/>
              <a:t>关闭文件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当一个程序关闭时，内核会把它开启的文件全部关闭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用open，read，write写一个文件复制程序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opy.c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标准IO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/>
              <a:t>FILE</a:t>
            </a:r>
            <a:r>
              <a:rPr lang="en-US" dirty="0" err="1" smtClean="0"/>
              <a:t>指针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 </a:t>
            </a:r>
            <a:r>
              <a:rPr lang="en-US" dirty="0" err="1" smtClean="0"/>
              <a:t>fprintf</a:t>
            </a:r>
            <a:r>
              <a:rPr lang="en-US" dirty="0" smtClean="0"/>
              <a:t> </a:t>
            </a:r>
            <a:r>
              <a:rPr lang="en-US" dirty="0" err="1" smtClean="0"/>
              <a:t>sprintf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canf</a:t>
            </a:r>
            <a:r>
              <a:rPr lang="en-US" dirty="0" smtClean="0"/>
              <a:t>  </a:t>
            </a:r>
            <a:r>
              <a:rPr lang="en-US" dirty="0" err="1" smtClean="0"/>
              <a:t>fscanf</a:t>
            </a:r>
            <a:r>
              <a:rPr lang="en-US" dirty="0" smtClean="0"/>
              <a:t> </a:t>
            </a:r>
            <a:r>
              <a:rPr lang="en-US" dirty="0" err="1" smtClean="0"/>
              <a:t>sscanf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带缓存的IO和不带缓存的IO</a:t>
            </a:r>
            <a:endParaRPr lang="en-US" dirty="0" smtClean="0"/>
          </a:p>
          <a:p>
            <a:r>
              <a:rPr lang="en-US" dirty="0" err="1" smtClean="0"/>
              <a:t>io.c</a:t>
            </a:r>
            <a:endParaRPr lang="en-US" dirty="0" smtClean="0"/>
          </a:p>
          <a:p>
            <a:r>
              <a:rPr lang="en-US" dirty="0" err="1" smtClean="0"/>
              <a:t>FILE流里面有一层缓存</a:t>
            </a:r>
            <a:endParaRPr lang="en-US" dirty="0" smtClean="0"/>
          </a:p>
          <a:p>
            <a:r>
              <a:rPr lang="en-US" dirty="0" err="1" smtClean="0"/>
              <a:t>内核里有一层缓存</a:t>
            </a:r>
            <a:endParaRPr lang="en-US" dirty="0" smtClean="0"/>
          </a:p>
          <a:p>
            <a:r>
              <a:rPr lang="en-US" dirty="0" err="1" smtClean="0"/>
              <a:t>为什么</a:t>
            </a:r>
            <a:endParaRPr lang="en-US" dirty="0" smtClean="0"/>
          </a:p>
          <a:p>
            <a:r>
              <a:rPr lang="en-US" dirty="0" err="1" smtClean="0"/>
              <a:t>系统调用的开销较大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文件属性</a:t>
            </a:r>
          </a:p>
          <a:p>
            <a:r>
              <a:t>int stat(const char *pathname, struct stat * buf) ;</a:t>
            </a:r>
          </a:p>
          <a:p>
            <a:r>
              <a:t>int fstat(int filedes,struct stat * buf) ;</a:t>
            </a:r>
          </a:p>
          <a:p>
            <a:r>
              <a:t>int lstat(const char *pathname, struct stat * buf) ;</a:t>
            </a:r>
          </a:p>
          <a:p>
            <a:r>
              <a:t>三个函数的返回：若成功则为 0，若出错则为-1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baseline="-25000"/>
              <a:t>struct stat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{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dev_t       st_dev;     /* ID of device containing file -文件所在设备的ID*/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ino_t       st_ino;     /* inode number -inode节点号*/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</a:t>
            </a:r>
            <a:r>
              <a:rPr lang="x-none" altLang="en-US" baseline="-25000"/>
              <a:t>*</a:t>
            </a:r>
            <a:r>
              <a:rPr lang="en-US" baseline="-25000"/>
              <a:t>mode_t      st_mode;    /* </a:t>
            </a:r>
            <a:r>
              <a:rPr lang="x-none" altLang="en-US" baseline="-25000"/>
              <a:t>file type &amp; mode</a:t>
            </a:r>
            <a:r>
              <a:rPr lang="en-US" baseline="-25000"/>
              <a:t>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</a:t>
            </a:r>
            <a:r>
              <a:rPr lang="x-none" altLang="en-US" baseline="-25000"/>
              <a:t>*</a:t>
            </a:r>
            <a:r>
              <a:rPr lang="en-US" baseline="-25000"/>
              <a:t>nlink_t     st_nlink;   /* number of hard links -链向此文件的连接数(硬连接)*/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</a:t>
            </a:r>
            <a:r>
              <a:rPr lang="x-none" altLang="en-US" baseline="-25000"/>
              <a:t>*</a:t>
            </a:r>
            <a:r>
              <a:rPr lang="en-US" baseline="-25000"/>
              <a:t>uid_t       st_uid;     /* user ID of owner -user id*/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</a:t>
            </a:r>
            <a:r>
              <a:rPr lang="x-none" altLang="en-US" baseline="-25000"/>
              <a:t>*</a:t>
            </a:r>
            <a:r>
              <a:rPr lang="en-US" baseline="-25000"/>
              <a:t>gid_t       st_gid;     /* group ID of owner - group id*/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dev_t       st_rdev;    /* device ID (if special file) -设备号，针对设备文件*/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</a:t>
            </a:r>
            <a:r>
              <a:rPr lang="x-none" altLang="en-US" baseline="-25000"/>
              <a:t>*</a:t>
            </a:r>
            <a:r>
              <a:rPr lang="en-US" baseline="-25000"/>
              <a:t>off_t       st_size;    /* total size, in bytes -文件大小，字节为单位*/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blksize_t   st_blksize; /* blocksize for filesystem I/O -系统块的大小*/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blkcnt_t    st_blocks;  /* number of blocks allocated -文件所占块数*/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time_t      st_atime;   /* time of last access -最近存取时间*/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time_t      st_mtime;   /* time of last modification -最近修改时间*/  </a:t>
            </a:r>
            <a:endParaRPr lang="en-US" baseline="-25000"/>
          </a:p>
          <a:p>
            <a:pPr marL="0" indent="0">
              <a:buNone/>
            </a:pPr>
            <a:r>
              <a:rPr lang="en-US" baseline="-25000"/>
              <a:t>    time_t      st_ctime;   /* time of last status change - */  </a:t>
            </a:r>
            <a:r>
              <a:rPr lang="x-none" altLang="en-US" baseline="-25000"/>
              <a:t>owner</a:t>
            </a:r>
            <a:endParaRPr lang="x-none" altLang="en-US" baseline="-25000"/>
          </a:p>
          <a:p>
            <a:pPr marL="0" indent="0">
              <a:buNone/>
            </a:pPr>
            <a:r>
              <a:rPr lang="en-US" baseline="-25000"/>
              <a:t>};  </a:t>
            </a:r>
            <a:endParaRPr lang="en-US" baseline="-2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文件类型</a:t>
            </a:r>
            <a:endParaRPr lang="x-none" altLang="en-US"/>
          </a:p>
          <a:p>
            <a:pPr lvl="1"/>
            <a:r>
              <a:rPr lang="x-none" altLang="en-US"/>
              <a:t>普通文件(regular file)</a:t>
            </a:r>
            <a:endParaRPr lang="x-none" altLang="en-US"/>
          </a:p>
          <a:p>
            <a:pPr lvl="1"/>
            <a:r>
              <a:rPr lang="x-none" altLang="en-US"/>
              <a:t>目录文件(directory file)</a:t>
            </a:r>
            <a:endParaRPr lang="x-none" altLang="en-US"/>
          </a:p>
          <a:p>
            <a:pPr lvl="1"/>
            <a:r>
              <a:rPr lang="x-none" altLang="en-US"/>
              <a:t>字符特殊文件(character special file）</a:t>
            </a:r>
            <a:endParaRPr lang="x-none" altLang="en-US"/>
          </a:p>
          <a:p>
            <a:pPr lvl="1"/>
            <a:r>
              <a:rPr lang="x-none" altLang="en-US"/>
              <a:t>块特殊文件(block special file)</a:t>
            </a:r>
            <a:endParaRPr lang="x-none" altLang="en-US"/>
          </a:p>
          <a:p>
            <a:pPr lvl="1"/>
            <a:r>
              <a:rPr lang="x-none" altLang="en-US"/>
              <a:t>FIFO</a:t>
            </a:r>
            <a:endParaRPr lang="x-none" altLang="en-US"/>
          </a:p>
          <a:p>
            <a:pPr lvl="1"/>
            <a:r>
              <a:rPr lang="x-none" altLang="en-US"/>
              <a:t>套接口(socket )</a:t>
            </a:r>
            <a:endParaRPr lang="x-none" altLang="en-US"/>
          </a:p>
          <a:p>
            <a:pPr lvl="1"/>
            <a:r>
              <a:rPr lang="x-none" altLang="en-US"/>
              <a:t>符号连接(symbolic link)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en-US"/>
              <a:t>&lt;sys/stat.h&gt;</a:t>
            </a:r>
            <a:endParaRPr lang="x-none" altLang="en-US"/>
          </a:p>
          <a:p>
            <a:pPr lvl="1"/>
            <a:r>
              <a:rPr lang="x-none" altLang="en-US"/>
              <a:t>S_ ISREG() 普通文件</a:t>
            </a:r>
            <a:endParaRPr lang="x-none" altLang="en-US"/>
          </a:p>
          <a:p>
            <a:pPr lvl="1"/>
            <a:r>
              <a:rPr lang="x-none" altLang="en-US"/>
              <a:t>S_ ISDIR() 目录文件</a:t>
            </a:r>
            <a:endParaRPr lang="x-none" altLang="en-US"/>
          </a:p>
          <a:p>
            <a:pPr lvl="1"/>
            <a:r>
              <a:rPr lang="x-none" altLang="en-US"/>
              <a:t>S_ ISCHR() 字符特殊文件</a:t>
            </a:r>
            <a:endParaRPr lang="x-none" altLang="en-US"/>
          </a:p>
          <a:p>
            <a:pPr lvl="1"/>
            <a:r>
              <a:rPr lang="x-none" altLang="en-US"/>
              <a:t>S_ ISBLK() 块特殊文件</a:t>
            </a:r>
            <a:endParaRPr lang="x-none" altLang="en-US"/>
          </a:p>
          <a:p>
            <a:pPr lvl="1"/>
            <a:r>
              <a:rPr lang="x-none" altLang="en-US"/>
              <a:t>S_ ISFIFO() 管道或FIFO</a:t>
            </a:r>
            <a:endParaRPr lang="x-none" altLang="en-US"/>
          </a:p>
          <a:p>
            <a:pPr lvl="1"/>
            <a:r>
              <a:rPr lang="x-none" altLang="en-US"/>
              <a:t>S_ ISLNK() 符号连接</a:t>
            </a:r>
            <a:endParaRPr lang="x-none" altLang="en-US"/>
          </a:p>
          <a:p>
            <a:pPr lvl="1"/>
            <a:r>
              <a:rPr lang="x-none" altLang="en-US"/>
              <a:t>S_ ISSOCK() 套接字</a:t>
            </a:r>
            <a:endParaRPr lang="x-none" altLang="en-US"/>
          </a:p>
          <a:p>
            <a:pPr marL="457200" lvl="1" indent="0">
              <a:buNone/>
            </a:pPr>
            <a:endParaRPr lang="x-none" altLang="en-US"/>
          </a:p>
          <a:p>
            <a:pPr marL="457200" lvl="1" indent="0">
              <a:buNone/>
            </a:pPr>
            <a:r>
              <a:rPr lang="x-none" altLang="en-US"/>
              <a:t>filetype.c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argc</a:t>
            </a:r>
            <a:r>
              <a:rPr lang="en-US" dirty="0" smtClean="0"/>
              <a:t> </a:t>
            </a:r>
            <a:r>
              <a:rPr lang="en-US" dirty="0" err="1" smtClean="0"/>
              <a:t>argv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 smtClean="0"/>
              <a:t> hello world </a:t>
            </a:r>
            <a:endParaRPr lang="en-US" dirty="0" smtClean="0"/>
          </a:p>
          <a:p>
            <a:r>
              <a:rPr lang="en-US" dirty="0" err="1" smtClean="0"/>
              <a:t>argc</a:t>
            </a:r>
            <a:r>
              <a:rPr lang="en-US" dirty="0" smtClean="0"/>
              <a:t> = </a:t>
            </a:r>
            <a:endParaRPr lang="en-US" dirty="0" smtClean="0"/>
          </a:p>
          <a:p>
            <a:r>
              <a:rPr lang="en-US" dirty="0" err="1" smtClean="0"/>
              <a:t>argv</a:t>
            </a:r>
            <a:r>
              <a:rPr lang="en-US" dirty="0" smtClean="0"/>
              <a:t> =</a:t>
            </a:r>
            <a:endParaRPr lang="en-US" dirty="0" smtClean="0"/>
          </a:p>
          <a:p>
            <a:endParaRPr lang="en-US" dirty="0" smtClean="0"/>
          </a:p>
          <a:p>
            <a:r>
              <a:rPr lang="x-none" altLang="en-US" dirty="0" smtClean="0"/>
              <a:t>argv.c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400"/>
              <a:t>文件存取许可权</a:t>
            </a:r>
            <a:endParaRPr lang="x-none" altLang="en-US" sz="2400"/>
          </a:p>
          <a:p>
            <a:pPr lvl="1"/>
            <a:r>
              <a:rPr lang="x-none" altLang="en-US" sz="2000"/>
              <a:t>S_IRUSR 用户-读</a:t>
            </a:r>
            <a:endParaRPr lang="x-none" altLang="en-US" sz="2000"/>
          </a:p>
          <a:p>
            <a:pPr lvl="1"/>
            <a:r>
              <a:rPr lang="x-none" altLang="en-US" sz="2000"/>
              <a:t>S_IWUSR 用户-写</a:t>
            </a:r>
            <a:endParaRPr lang="x-none" altLang="en-US" sz="2000"/>
          </a:p>
          <a:p>
            <a:pPr lvl="1"/>
            <a:r>
              <a:rPr lang="x-none" altLang="en-US" sz="2000"/>
              <a:t>S_IXUSR 用户-执行</a:t>
            </a:r>
            <a:endParaRPr lang="x-none" altLang="en-US" sz="2000"/>
          </a:p>
          <a:p>
            <a:pPr lvl="1"/>
            <a:r>
              <a:rPr lang="x-none" altLang="en-US" sz="2000"/>
              <a:t>S_IRGRP 组-读</a:t>
            </a:r>
            <a:endParaRPr lang="x-none" altLang="en-US" sz="2000"/>
          </a:p>
          <a:p>
            <a:pPr lvl="1"/>
            <a:r>
              <a:rPr lang="x-none" altLang="en-US" sz="2000"/>
              <a:t>S_IWGRP 组-写</a:t>
            </a:r>
            <a:endParaRPr lang="x-none" altLang="en-US" sz="2000"/>
          </a:p>
          <a:p>
            <a:pPr lvl="1"/>
            <a:r>
              <a:rPr lang="x-none" altLang="en-US" sz="2000"/>
              <a:t>S_IXGRP 组-执行</a:t>
            </a:r>
            <a:endParaRPr lang="x-none" altLang="en-US" sz="2000"/>
          </a:p>
          <a:p>
            <a:pPr lvl="1"/>
            <a:r>
              <a:rPr lang="x-none" altLang="en-US" sz="2000"/>
              <a:t>S_IROTH 其他-读</a:t>
            </a:r>
            <a:endParaRPr lang="x-none" altLang="en-US" sz="2000"/>
          </a:p>
          <a:p>
            <a:pPr lvl="1"/>
            <a:r>
              <a:rPr lang="x-none" altLang="en-US" sz="2000"/>
              <a:t>S_IWOTH 其他-写</a:t>
            </a:r>
            <a:endParaRPr lang="x-none" altLang="en-US" sz="2000"/>
          </a:p>
          <a:p>
            <a:pPr lvl="1"/>
            <a:r>
              <a:rPr lang="x-none" altLang="en-US" sz="2000"/>
              <a:t>S_IXOTH 其他-执行</a:t>
            </a:r>
            <a:endParaRPr lang="x-none" altLang="en-US" sz="2000"/>
          </a:p>
          <a:p>
            <a:pPr lvl="1"/>
            <a:endParaRPr lang="x-none" altLang="en-US" sz="2000"/>
          </a:p>
          <a:p>
            <a:pPr marL="457200" lvl="1" indent="0">
              <a:buNone/>
            </a:pPr>
            <a:r>
              <a:rPr lang="x-none" altLang="en-US" sz="2000"/>
              <a:t>S_IRUSR | file.st_mode</a:t>
            </a:r>
            <a:endParaRPr lang="x-none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题外话</a:t>
            </a:r>
            <a:endParaRPr lang="x-none" altLang="en-US"/>
          </a:p>
          <a:p>
            <a:r>
              <a:rPr lang="x-none" altLang="en-US"/>
              <a:t>对目录没有读权，就无法查看目录文件</a:t>
            </a:r>
            <a:endParaRPr lang="x-none" altLang="en-US"/>
          </a:p>
          <a:p>
            <a:r>
              <a:rPr lang="x-none" altLang="en-US"/>
              <a:t>对目录没有执行权，无法通过该目录</a:t>
            </a:r>
            <a:endParaRPr lang="x-none" altLang="en-US"/>
          </a:p>
          <a:p>
            <a:r>
              <a:rPr lang="x-none" altLang="en-US"/>
              <a:t>对目录有写权，就可以删除目录内的文件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ork函数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xec函数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简单的socket编程</a:t>
            </a:r>
            <a:endParaRPr lang="en-US" dirty="0" smtClean="0"/>
          </a:p>
          <a:p>
            <a:r>
              <a:rPr lang="en-US" dirty="0" smtClean="0"/>
              <a:t>socket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ind </a:t>
            </a:r>
            <a:endParaRPr lang="en-US" dirty="0" smtClean="0"/>
          </a:p>
          <a:p>
            <a:r>
              <a:rPr lang="en-US" dirty="0" smtClean="0"/>
              <a:t>listen</a:t>
            </a:r>
            <a:endParaRPr lang="en-US" dirty="0" smtClean="0"/>
          </a:p>
          <a:p>
            <a:r>
              <a:rPr lang="en-US" dirty="0" smtClean="0"/>
              <a:t>accept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大端小端</a:t>
            </a:r>
            <a:endParaRPr lang="en-US" dirty="0" smtClean="0"/>
          </a:p>
          <a:p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00000000 00000001 大</a:t>
            </a:r>
            <a:endParaRPr lang="en-US" dirty="0" smtClean="0"/>
          </a:p>
          <a:p>
            <a:r>
              <a:rPr lang="en-US" dirty="0" smtClean="0"/>
              <a:t>00000001 00000000 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ig_endian.c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 </a:t>
            </a:r>
            <a:r>
              <a:rPr lang="en-US" dirty="0" err="1" smtClean="0"/>
              <a:t>手册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an 3 open</a:t>
            </a:r>
            <a:endParaRPr lang="en-US" dirty="0" smtClean="0"/>
          </a:p>
          <a:p>
            <a:r>
              <a:rPr lang="en-US" dirty="0" smtClean="0"/>
              <a:t>Vim 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rrno标识</a:t>
            </a:r>
            <a:endParaRPr lang="en-US" dirty="0" err="1" smtClean="0"/>
          </a:p>
          <a:p>
            <a:r>
              <a:rPr lang="en-US" altLang="en-US" dirty="0"/>
              <a:t>v</a:t>
            </a:r>
            <a:r>
              <a:rPr lang="en-US" altLang="en-US" dirty="0" smtClean="0"/>
              <a:t>oid </a:t>
            </a:r>
            <a:r>
              <a:rPr lang="x-none" altLang="en-US" dirty="0" smtClean="0"/>
              <a:t>perror(char </a:t>
            </a:r>
            <a:r>
              <a:rPr lang="x-none" altLang="en-US" dirty="0"/>
              <a:t>*str</a:t>
            </a:r>
            <a:r>
              <a:rPr lang="x-none" altLang="en-US" dirty="0" smtClean="0"/>
              <a:t>);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err="1"/>
              <a:t>e</a:t>
            </a:r>
            <a:r>
              <a:rPr lang="en-US" altLang="en-US" dirty="0" err="1" smtClean="0"/>
              <a:t>rrno.h</a:t>
            </a:r>
            <a:endParaRPr lang="en-US" altLang="en-US" dirty="0"/>
          </a:p>
          <a:p>
            <a:endParaRPr lang="x-non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文件描述符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fopen</a:t>
            </a:r>
            <a:r>
              <a:rPr lang="en-US" dirty="0" smtClean="0"/>
              <a:t>  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open  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x-none" altLang="en-US" dirty="0" err="1" smtClean="0"/>
              <a:t>#include &lt;unistd.h&gt;</a:t>
            </a:r>
            <a:endParaRPr lang="x-none" altLang="en-US" dirty="0" err="1" smtClean="0"/>
          </a:p>
          <a:p>
            <a:r>
              <a:rPr lang="x-none" altLang="en-US" dirty="0" smtClean="0"/>
              <a:t>STDIN_FILENO</a:t>
            </a:r>
            <a:endParaRPr lang="x-none" altLang="en-US" dirty="0" smtClean="0"/>
          </a:p>
          <a:p>
            <a:r>
              <a:rPr lang="x-none" altLang="en-US" dirty="0" smtClean="0"/>
              <a:t>STDOUT_FILENO</a:t>
            </a:r>
            <a:endParaRPr lang="x-none" altLang="en-US" dirty="0" smtClean="0"/>
          </a:p>
          <a:p>
            <a:r>
              <a:rPr lang="x-none" altLang="en-US" dirty="0" smtClean="0"/>
              <a:t>STDERR_FILENO</a:t>
            </a:r>
            <a:endParaRPr lang="x-none" alt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x-none" altLang="en-US" dirty="0" smtClean="0"/>
              <a:t>fd.c</a:t>
            </a:r>
            <a:endParaRPr lang="x-none" alt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err="1" smtClean="0">
                <a:sym typeface="+mn-ea"/>
              </a:rPr>
              <a:t>系统调用</a:t>
            </a:r>
            <a:r>
              <a:rPr lang="en-US" dirty="0" smtClean="0">
                <a:sym typeface="+mn-ea"/>
              </a:rPr>
              <a:t>(system call)</a:t>
            </a:r>
            <a:endParaRPr lang="en-US" dirty="0" smtClean="0"/>
          </a:p>
          <a:p>
            <a:r>
              <a:rPr lang="x-none" altLang="en-US" dirty="0" smtClean="0">
                <a:sym typeface="+mn-ea"/>
              </a:rPr>
              <a:t>系统调用和库函数</a:t>
            </a:r>
            <a:endParaRPr lang="x-none" altLang="en-US" dirty="0" smtClean="0">
              <a:sym typeface="+mn-ea"/>
            </a:endParaRPr>
          </a:p>
          <a:p>
            <a:endParaRPr lang="en-US"/>
          </a:p>
        </p:txBody>
      </p:sp>
      <p:pic>
        <p:nvPicPr>
          <p:cNvPr id="4" name="Picture 3" descr="系统调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820035"/>
            <a:ext cx="7818755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x-none" altLang="en-US" dirty="0" smtClean="0"/>
          </a:p>
          <a:p>
            <a:r>
              <a:rPr lang="en-US" dirty="0" err="1"/>
              <a:t>int</a:t>
            </a:r>
            <a:r>
              <a:rPr lang="en-US" dirty="0"/>
              <a:t> open(</a:t>
            </a:r>
            <a:r>
              <a:rPr lang="en-US" dirty="0" err="1"/>
              <a:t>const</a:t>
            </a:r>
            <a:r>
              <a:rPr lang="en-US" dirty="0"/>
              <a:t> char *path,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oflag</a:t>
            </a:r>
            <a:r>
              <a:rPr lang="en-US" dirty="0"/>
              <a:t>, ...);</a:t>
            </a:r>
            <a:endParaRPr lang="en-US" dirty="0"/>
          </a:p>
          <a:p>
            <a:r>
              <a:rPr lang="en-US" dirty="0" smtClean="0"/>
              <a:t>打开一个文件，成功返回文件描述符，否则-1，并设置errno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flag</a:t>
            </a:r>
            <a:r>
              <a:rPr lang="en-US" dirty="0" err="1"/>
              <a:t>是O_RDONLY</a:t>
            </a:r>
            <a:r>
              <a:rPr lang="en-US" dirty="0"/>
              <a:t> </a:t>
            </a:r>
            <a:r>
              <a:rPr lang="en-US" dirty="0" smtClean="0"/>
              <a:t>， </a:t>
            </a:r>
            <a:r>
              <a:rPr lang="en-US" dirty="0"/>
              <a:t>O_WRONLY ，</a:t>
            </a:r>
            <a:r>
              <a:rPr lang="en-US" dirty="0" smtClean="0"/>
              <a:t> O_RDWR， </a:t>
            </a:r>
            <a:r>
              <a:rPr lang="en-US" dirty="0" err="1" smtClean="0"/>
              <a:t>O_CREAT等</a:t>
            </a:r>
            <a:endParaRPr lang="en-US" dirty="0"/>
          </a:p>
          <a:p>
            <a:endParaRPr lang="en-US" dirty="0"/>
          </a:p>
          <a:p>
            <a:r>
              <a:rPr lang="x-none" altLang="en-US" dirty="0" smtClean="0"/>
              <a:t>内核选择的文件描述符总是尽可能最小</a:t>
            </a:r>
            <a:endParaRPr lang="x-none" alt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pen.c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int creat(const </a:t>
            </a:r>
            <a:r>
              <a:rPr lang="fr-FR" dirty="0" smtClean="0"/>
              <a:t> char </a:t>
            </a:r>
            <a:r>
              <a:rPr lang="fr-FR" dirty="0"/>
              <a:t>*path, mode_t </a:t>
            </a:r>
            <a:r>
              <a:rPr lang="fr-FR" dirty="0" smtClean="0"/>
              <a:t> mode);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 smtClean="0"/>
              <a:t>S_IRUSR S_IWUSR </a:t>
            </a:r>
            <a:r>
              <a:rPr lang="en-US" dirty="0" err="1" smtClean="0"/>
              <a:t>S_IWUSR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S_IRGRP 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S_IROTH 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mode_t</a:t>
            </a:r>
            <a:r>
              <a:rPr lang="en-US" dirty="0" smtClean="0"/>
              <a:t>  mode = S_IRUSR | S_IWUSR.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2539</Words>
  <Application>Kingsoft Office WPP</Application>
  <PresentationFormat>全屏显示(4:3)</PresentationFormat>
  <Paragraphs>183</Paragraphs>
  <Slides>26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crossover</dc:creator>
  <cp:lastModifiedBy>zhy</cp:lastModifiedBy>
  <cp:revision>17</cp:revision>
  <dcterms:created xsi:type="dcterms:W3CDTF">2017-02-26T04:44:32Z</dcterms:created>
  <dcterms:modified xsi:type="dcterms:W3CDTF">2017-02-26T04:44:32Z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