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a:t>tar [-cxtzjvfpPN] 文件与目录</a:t>
            </a:r>
            <a:endParaRPr lang="x-none" altLang="en-US"/>
          </a:p>
          <a:p>
            <a:pPr lvl="1"/>
            <a:r>
              <a:rPr lang="x-none" altLang="en-US"/>
              <a:t>-c ：建立一个压缩文件的参数指令(create 的意思)；</a:t>
            </a:r>
            <a:endParaRPr lang="x-none" altLang="en-US"/>
          </a:p>
          <a:p>
            <a:pPr lvl="1"/>
            <a:r>
              <a:rPr lang="x-none" altLang="en-US"/>
              <a:t>-x ：解开一个压缩文件的参数指令	</a:t>
            </a:r>
            <a:endParaRPr lang="x-none" altLang="en-US"/>
          </a:p>
          <a:p>
            <a:pPr lvl="1"/>
            <a:r>
              <a:rPr lang="x-none" altLang="en-US"/>
              <a:t>-z ：是否同时具有 gzip 的属性</a:t>
            </a:r>
            <a:endParaRPr lang="x-none" altLang="en-US"/>
          </a:p>
          <a:p>
            <a:pPr lvl="1"/>
            <a:r>
              <a:rPr lang="x-none" altLang="en-US"/>
              <a:t>-j ：是否同时具有 bzip2 的属性</a:t>
            </a:r>
            <a:endParaRPr lang="x-none" altLang="en-US"/>
          </a:p>
          <a:p>
            <a:pPr lvl="1"/>
            <a:r>
              <a:rPr lang="x-none" altLang="en-US"/>
              <a:t>-v ：压缩的过程中显示文件</a:t>
            </a:r>
            <a:endParaRPr lang="x-none" altLang="en-US"/>
          </a:p>
          <a:p>
            <a:pPr lvl="1"/>
            <a:r>
              <a:rPr lang="x-none" altLang="en-US"/>
              <a:t>-f ：*使用档名，必须作为最后一个参数</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x-none" altLang="en-US"/>
              <a:t>tar -cvf files.tar files</a:t>
            </a:r>
            <a:endParaRPr lang="x-none" altLang="en-US"/>
          </a:p>
          <a:p>
            <a:pPr marL="457200" lvl="1" indent="0">
              <a:buNone/>
            </a:pPr>
            <a:r>
              <a:rPr lang="x-none" altLang="en-US"/>
              <a:t>只打包，不进行压缩</a:t>
            </a:r>
            <a:endParaRPr lang="x-none" altLang="en-US"/>
          </a:p>
          <a:p>
            <a:pPr marL="457200" lvl="1" indent="0">
              <a:buNone/>
            </a:pPr>
            <a:endParaRPr lang="x-none" altLang="en-US"/>
          </a:p>
          <a:p>
            <a:pPr marL="0" lvl="0" indent="0">
              <a:buNone/>
            </a:pPr>
            <a:r>
              <a:rPr lang="x-none" altLang="en-US"/>
              <a:t>tar -zcvf files.tar files</a:t>
            </a:r>
            <a:endParaRPr lang="x-none" altLang="en-US"/>
          </a:p>
          <a:p>
            <a:pPr marL="0" lvl="0" indent="0">
              <a:buNone/>
            </a:pPr>
            <a:r>
              <a:rPr lang="x-none" altLang="en-US"/>
              <a:t>	打包并进行压缩</a:t>
            </a:r>
            <a:endParaRPr lang="x-none" altLang="en-US"/>
          </a:p>
          <a:p>
            <a:pPr marL="0" lvl="0" indent="0">
              <a:buNone/>
            </a:pPr>
            <a:r>
              <a:rPr lang="x-none" altLang="en-US"/>
              <a:t>tar -xvf files.tar</a:t>
            </a:r>
            <a:endParaRPr lang="x-none" altLang="en-US"/>
          </a:p>
          <a:p>
            <a:pPr marL="0" lvl="0" indent="0">
              <a:buNone/>
            </a:pPr>
            <a:r>
              <a:rPr lang="x-none" altLang="en-US"/>
              <a:t>	解包</a:t>
            </a:r>
            <a:endParaRPr lang="x-none" altLang="en-US"/>
          </a:p>
          <a:p>
            <a:pPr marL="0" lvl="0" indent="0">
              <a:buNone/>
            </a:pPr>
            <a:r>
              <a:rPr lang="x-none" altLang="en-US"/>
              <a:t>tar -zxvf files.tar.gz</a:t>
            </a:r>
            <a:endParaRPr lang="x-none" altLang="en-US"/>
          </a:p>
          <a:p>
            <a:pPr marL="0" lvl="0" indent="0">
              <a:buNone/>
            </a:pPr>
            <a:r>
              <a:rPr lang="x-none" altLang="en-US"/>
              <a:t>	解包并解压缩</a:t>
            </a:r>
            <a:endParaRPr lang="x-none" altLang="en-US"/>
          </a:p>
          <a:p>
            <a:pPr lvl="1"/>
            <a:endParaRPr lang="x-none" altLang="en-US"/>
          </a:p>
          <a:p>
            <a:pPr lvl="1"/>
            <a:endParaRPr lang="x-none" altLang="en-US"/>
          </a:p>
          <a:p>
            <a:pPr marL="457200" lvl="1" indent="0">
              <a:buNone/>
            </a:pP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sz="4400"/>
              <a:t>程序的编译与执行</a:t>
            </a:r>
            <a:endParaRPr lang="x-none" altLang="en-US" sz="4400"/>
          </a:p>
          <a:p>
            <a:pPr lvl="1"/>
            <a:r>
              <a:rPr lang="x-none" altLang="en-US" sz="4000"/>
              <a:t>预处理</a:t>
            </a:r>
            <a:endParaRPr lang="x-none" altLang="en-US" sz="4000"/>
          </a:p>
          <a:p>
            <a:pPr lvl="1"/>
            <a:r>
              <a:rPr lang="x-none" altLang="en-US" sz="4000"/>
              <a:t>编译</a:t>
            </a:r>
            <a:endParaRPr lang="x-none" altLang="en-US" sz="4000"/>
          </a:p>
          <a:p>
            <a:pPr lvl="1"/>
            <a:r>
              <a:rPr lang="x-none" altLang="en-US" sz="4000"/>
              <a:t>汇编</a:t>
            </a:r>
            <a:endParaRPr lang="x-none" altLang="en-US" sz="4000"/>
          </a:p>
          <a:p>
            <a:pPr lvl="1"/>
            <a:r>
              <a:rPr lang="x-none" altLang="en-US" sz="4000"/>
              <a:t>链接</a:t>
            </a:r>
            <a:endParaRPr lang="x-none" alt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a:t>预处理</a:t>
            </a:r>
            <a:endParaRPr lang="x-none" altLang="en-US"/>
          </a:p>
          <a:p>
            <a:pPr lvl="1"/>
            <a:r>
              <a:rPr lang="x-none" altLang="en-US"/>
              <a:t>头文件的包含、宏定义的扩展、条件编译的选择等</a:t>
            </a:r>
            <a:endParaRPr lang="x-none" altLang="en-US"/>
          </a:p>
          <a:p>
            <a:pPr lvl="1"/>
            <a:r>
              <a:rPr lang="x-none" altLang="en-US"/>
              <a:t>gcc -E hello.c -o hello.i</a:t>
            </a:r>
            <a:endParaRPr lang="x-none" altLang="en-US"/>
          </a:p>
          <a:p>
            <a:pPr lvl="0"/>
            <a:r>
              <a:rPr lang="x-none" altLang="en-US"/>
              <a:t>编译</a:t>
            </a:r>
            <a:endParaRPr lang="x-none" altLang="en-US"/>
          </a:p>
          <a:p>
            <a:pPr lvl="1"/>
            <a:r>
              <a:rPr lang="x-none" altLang="en-US"/>
              <a:t>编译为汇编代码</a:t>
            </a:r>
            <a:endParaRPr lang="x-none" altLang="en-US"/>
          </a:p>
          <a:p>
            <a:pPr lvl="1"/>
            <a:r>
              <a:rPr lang="x-none" altLang="en-US"/>
              <a:t>gcc -S hello.c -o hello.s</a:t>
            </a:r>
            <a:endParaRPr lang="x-none" altLang="en-US"/>
          </a:p>
          <a:p>
            <a:pPr lvl="0"/>
            <a:r>
              <a:rPr lang="x-none" altLang="en-US"/>
              <a:t>汇编</a:t>
            </a:r>
            <a:endParaRPr lang="x-none" altLang="en-US"/>
          </a:p>
          <a:p>
            <a:pPr lvl="1"/>
            <a:r>
              <a:rPr lang="x-none" altLang="en-US"/>
              <a:t>把作为中间结果的汇编代码翻译成了机器代码，还不可以运行</a:t>
            </a:r>
            <a:endParaRPr lang="x-none" altLang="en-US"/>
          </a:p>
          <a:p>
            <a:pPr lvl="1"/>
            <a:endParaRPr lang="x-none" altLang="en-US"/>
          </a:p>
          <a:p>
            <a:pPr lvl="0"/>
            <a:endParaRPr lang="x-none"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a:t>链接</a:t>
            </a:r>
            <a:endParaRPr lang="x-none" altLang="en-US"/>
          </a:p>
          <a:p>
            <a:pPr lvl="1"/>
            <a:r>
              <a:rPr lang="x-none" altLang="en-US"/>
              <a:t>编译时编译器只对单个文件进行处理，如果该文件里面需要引用到其他文件中的符号（例如全局变量或者函数），那么这时在这个文件中该符号的地址是没法确定的，只能等链接器把所有的目标文件连接到一起的时候才能确定最终的地址。 --from zhihu</a:t>
            </a:r>
            <a:endParaRPr lang="x-none" altLang="en-US"/>
          </a:p>
          <a:p>
            <a:pPr lvl="1"/>
            <a:r>
              <a:rPr lang="x-none" altLang="en-US"/>
              <a:t>gcc -c 1.c -o 1.o</a:t>
            </a:r>
            <a:endParaRPr lang="x-none" altLang="en-US"/>
          </a:p>
          <a:p>
            <a:pPr lvl="1"/>
            <a:r>
              <a:rPr lang="x-none" altLang="en-US"/>
              <a:t>gcc -c 2.c -o 2.o</a:t>
            </a:r>
            <a:endParaRPr lang="x-none" altLang="en-US"/>
          </a:p>
          <a:p>
            <a:pPr lvl="1"/>
            <a:r>
              <a:rPr lang="x-none" altLang="en-US"/>
              <a:t>gcc 1.o 2.o -o a.out</a:t>
            </a:r>
            <a:endParaRPr lang="x-none" altLang="en-US"/>
          </a:p>
          <a:p>
            <a:pPr lvl="1"/>
            <a:endParaRPr lang="x-none" altLang="en-US"/>
          </a:p>
          <a:p>
            <a:pPr lvl="1"/>
            <a:r>
              <a:rPr lang="x-none" altLang="en-US"/>
              <a:t>详见深入理解计算机系统</a:t>
            </a:r>
            <a:endParaRPr lang="x-none"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a:t>有的文件之间具有依赖关系,有的没有</a:t>
            </a:r>
            <a:endParaRPr lang="x-none" altLang="en-US"/>
          </a:p>
          <a:p>
            <a:r>
              <a:rPr lang="x-none" altLang="en-US"/>
              <a:t>遇到大的工程,修改一个文件之后全部编译一遍太消耗</a:t>
            </a:r>
            <a:endParaRPr lang="x-none" altLang="en-US"/>
          </a:p>
          <a:p>
            <a:r>
              <a:rPr lang="x-none" altLang="en-US"/>
              <a:t>需要一个文件正确处理各个文件的依赖关系</a:t>
            </a:r>
            <a:endParaRPr lang="x-none" altLang="en-US"/>
          </a:p>
          <a:p>
            <a:r>
              <a:rPr lang="x-none" altLang="en-US"/>
              <a:t>Makefile</a:t>
            </a:r>
            <a:endParaRPr lang="x-none"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a:t>2.c main函数,调用hereis1() hereis3() hereis4()</a:t>
            </a:r>
            <a:endParaRPr lang="x-none" altLang="en-US"/>
          </a:p>
          <a:p>
            <a:r>
              <a:rPr lang="x-none" altLang="en-US"/>
              <a:t>1.c 定义hereis1()</a:t>
            </a:r>
            <a:endParaRPr lang="x-none" altLang="en-US"/>
          </a:p>
          <a:p>
            <a:r>
              <a:rPr lang="x-none" altLang="en-US"/>
              <a:t>3.c 定义hereis3()</a:t>
            </a:r>
            <a:endParaRPr lang="x-none" altLang="en-US"/>
          </a:p>
          <a:p>
            <a:r>
              <a:rPr lang="x-none" altLang="en-US"/>
              <a:t>4.c 定义hereis4()</a:t>
            </a:r>
            <a:endParaRPr lang="x-none" altLang="en-US"/>
          </a:p>
          <a:p>
            <a:endParaRPr lang="x-none" altLang="en-US"/>
          </a:p>
          <a:p>
            <a:r>
              <a:rPr lang="x-none" altLang="en-US"/>
              <a:t>gcc 1.c 2.c 3.c 4.c -o main</a:t>
            </a:r>
            <a:endParaRPr lang="x-none" altLang="en-US"/>
          </a:p>
          <a:p>
            <a:endParaRPr lang="x-none" altLang="en-US"/>
          </a:p>
          <a:p>
            <a:endParaRPr lang="x-none"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x-none" altLang="en-US"/>
              <a:t>M</a:t>
            </a:r>
            <a:r>
              <a:rPr lang="en-US"/>
              <a:t>akefile由一组规则组成，每条规则的格式是：</a:t>
            </a:r>
            <a:endParaRPr lang="en-US"/>
          </a:p>
          <a:p>
            <a:pPr marL="457200" lvl="1" indent="0">
              <a:buNone/>
            </a:pPr>
            <a:r>
              <a:rPr lang="en-US"/>
              <a:t>target  </a:t>
            </a:r>
            <a:r>
              <a:rPr lang="x-none" altLang="en-US"/>
              <a:t>:</a:t>
            </a:r>
            <a:r>
              <a:rPr lang="en-US"/>
              <a:t> prerequisites </a:t>
            </a:r>
            <a:endParaRPr lang="en-US"/>
          </a:p>
          <a:p>
            <a:pPr marL="914400" lvl="2" indent="0">
              <a:buNone/>
            </a:pPr>
            <a:r>
              <a:rPr lang="x-none" altLang="en-US"/>
              <a:t>&lt;TAB&gt;</a:t>
            </a:r>
            <a:r>
              <a:rPr lang="en-US"/>
              <a:t>command1</a:t>
            </a:r>
            <a:endParaRPr lang="en-US"/>
          </a:p>
          <a:p>
            <a:pPr marL="914400" lvl="2" indent="0">
              <a:buNone/>
            </a:pPr>
            <a:r>
              <a:rPr lang="x-none" altLang="en-US"/>
              <a:t>&lt;TAB&gt;</a:t>
            </a:r>
            <a:r>
              <a:rPr lang="en-US"/>
              <a:t>command2</a:t>
            </a:r>
            <a:endParaRPr lang="en-US"/>
          </a:p>
          <a:p>
            <a:pPr marL="457200" lvl="1" indent="0">
              <a:buNone/>
            </a:pPr>
            <a:endParaRPr lang="en-US"/>
          </a:p>
          <a:p>
            <a:pPr marL="457200" lvl="1" indent="0">
              <a:buNone/>
            </a:pPr>
            <a:r>
              <a:rPr lang="en-US"/>
              <a:t>通常Makefile都会有一个 clean 规则，用于清除编译过程中产生的二进制文件，保留源文件</a:t>
            </a:r>
            <a:endParaRPr lang="en-US"/>
          </a:p>
          <a:p>
            <a:pPr marL="457200" lvl="1" indent="0">
              <a:buNone/>
            </a:pPr>
            <a:r>
              <a:rPr lang="x-none" altLang="en-US"/>
              <a:t>make clean</a:t>
            </a:r>
            <a:endParaRPr lang="x-none"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Words>
  <Application>Kingsoft Office WPP</Application>
  <PresentationFormat>Widescreen</PresentationFormat>
  <Paragraphs>68</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zhy</dc:creator>
  <cp:lastModifiedBy>zhy</cp:lastModifiedBy>
  <cp:revision>3</cp:revision>
  <dcterms:created xsi:type="dcterms:W3CDTF">2017-02-28T07:15:47Z</dcterms:created>
  <dcterms:modified xsi:type="dcterms:W3CDTF">2017-02-28T07:15:47Z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