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Lst>
  <p:notesMasterIdLst>
    <p:notesMasterId r:id="rId18"/>
  </p:notesMasterIdLst>
  <p:sldIdLst>
    <p:sldId id="256" r:id="rId9"/>
    <p:sldId id="264" r:id="rId10"/>
    <p:sldId id="501" r:id="rId11"/>
    <p:sldId id="463" r:id="rId12"/>
    <p:sldId id="464" r:id="rId13"/>
    <p:sldId id="495" r:id="rId14"/>
    <p:sldId id="503" r:id="rId15"/>
    <p:sldId id="403" r:id="rId16"/>
    <p:sldId id="466" r:id="rId17"/>
    <p:sldId id="467" r:id="rId19"/>
    <p:sldId id="468" r:id="rId20"/>
    <p:sldId id="469" r:id="rId21"/>
    <p:sldId id="470" r:id="rId22"/>
    <p:sldId id="471" r:id="rId23"/>
    <p:sldId id="472" r:id="rId24"/>
    <p:sldId id="488" r:id="rId25"/>
    <p:sldId id="489" r:id="rId26"/>
    <p:sldId id="486" r:id="rId27"/>
    <p:sldId id="504" r:id="rId28"/>
    <p:sldId id="404" r:id="rId29"/>
    <p:sldId id="405" r:id="rId30"/>
    <p:sldId id="412" r:id="rId31"/>
    <p:sldId id="413" r:id="rId32"/>
    <p:sldId id="414" r:id="rId33"/>
    <p:sldId id="415" r:id="rId34"/>
    <p:sldId id="416" r:id="rId35"/>
    <p:sldId id="417" r:id="rId36"/>
    <p:sldId id="418" r:id="rId37"/>
    <p:sldId id="419" r:id="rId38"/>
    <p:sldId id="420" r:id="rId39"/>
    <p:sldId id="493" r:id="rId40"/>
    <p:sldId id="421" r:id="rId41"/>
    <p:sldId id="422" r:id="rId42"/>
    <p:sldId id="505" r:id="rId43"/>
    <p:sldId id="423" r:id="rId44"/>
    <p:sldId id="424" r:id="rId45"/>
    <p:sldId id="425" r:id="rId46"/>
    <p:sldId id="426" r:id="rId47"/>
    <p:sldId id="427" r:id="rId48"/>
    <p:sldId id="428" r:id="rId49"/>
    <p:sldId id="429" r:id="rId50"/>
    <p:sldId id="430" r:id="rId51"/>
    <p:sldId id="431" r:id="rId52"/>
    <p:sldId id="432" r:id="rId53"/>
    <p:sldId id="433" r:id="rId54"/>
    <p:sldId id="434" r:id="rId55"/>
    <p:sldId id="435" r:id="rId56"/>
    <p:sldId id="436" r:id="rId57"/>
    <p:sldId id="437" r:id="rId58"/>
    <p:sldId id="438" r:id="rId59"/>
    <p:sldId id="439" r:id="rId60"/>
    <p:sldId id="440" r:id="rId61"/>
    <p:sldId id="441" r:id="rId62"/>
    <p:sldId id="442" r:id="rId63"/>
    <p:sldId id="497" r:id="rId64"/>
    <p:sldId id="498" r:id="rId65"/>
    <p:sldId id="443" r:id="rId66"/>
    <p:sldId id="445" r:id="rId67"/>
    <p:sldId id="446" r:id="rId68"/>
    <p:sldId id="447" r:id="rId69"/>
    <p:sldId id="448" r:id="rId70"/>
    <p:sldId id="449" r:id="rId71"/>
    <p:sldId id="450" r:id="rId72"/>
    <p:sldId id="451" r:id="rId73"/>
    <p:sldId id="452" r:id="rId74"/>
    <p:sldId id="457" r:id="rId75"/>
    <p:sldId id="402" r:id="rId76"/>
    <p:sldId id="499" r:id="rId77"/>
    <p:sldId id="500" r:id="rId78"/>
    <p:sldId id="506" r:id="rId79"/>
    <p:sldId id="507" r:id="rId80"/>
    <p:sldId id="508" r:id="rId81"/>
    <p:sldId id="509" r:id="rId82"/>
    <p:sldId id="510" r:id="rId83"/>
    <p:sldId id="511" r:id="rId84"/>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thy" initials="c"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008A87"/>
    <a:srgbClr val="23734F"/>
    <a:srgbClr val="38B8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73"/>
    <p:restoredTop sz="95255"/>
  </p:normalViewPr>
  <p:slideViewPr>
    <p:cSldViewPr showGuides="1">
      <p:cViewPr varScale="1">
        <p:scale>
          <a:sx n="83" d="100"/>
          <a:sy n="83" d="100"/>
        </p:scale>
        <p:origin x="148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8" Type="http://schemas.openxmlformats.org/officeDocument/2006/relationships/commentAuthors" Target="commentAuthors.xml"/><Relationship Id="rId87" Type="http://schemas.openxmlformats.org/officeDocument/2006/relationships/tableStyles" Target="tableStyles.xml"/><Relationship Id="rId86" Type="http://schemas.openxmlformats.org/officeDocument/2006/relationships/viewProps" Target="viewProps.xml"/><Relationship Id="rId85" Type="http://schemas.openxmlformats.org/officeDocument/2006/relationships/presProps" Target="presProps.xml"/><Relationship Id="rId84" Type="http://schemas.openxmlformats.org/officeDocument/2006/relationships/slide" Target="slides/slide75.xml"/><Relationship Id="rId83" Type="http://schemas.openxmlformats.org/officeDocument/2006/relationships/slide" Target="slides/slide74.xml"/><Relationship Id="rId82" Type="http://schemas.openxmlformats.org/officeDocument/2006/relationships/slide" Target="slides/slide73.xml"/><Relationship Id="rId81" Type="http://schemas.openxmlformats.org/officeDocument/2006/relationships/slide" Target="slides/slide72.xml"/><Relationship Id="rId80" Type="http://schemas.openxmlformats.org/officeDocument/2006/relationships/slide" Target="slides/slide71.xml"/><Relationship Id="rId8" Type="http://schemas.openxmlformats.org/officeDocument/2006/relationships/slideMaster" Target="slideMasters/slideMaster7.xml"/><Relationship Id="rId79" Type="http://schemas.openxmlformats.org/officeDocument/2006/relationships/slide" Target="slides/slide70.xml"/><Relationship Id="rId78" Type="http://schemas.openxmlformats.org/officeDocument/2006/relationships/slide" Target="slides/slide69.xml"/><Relationship Id="rId77" Type="http://schemas.openxmlformats.org/officeDocument/2006/relationships/slide" Target="slides/slide68.xml"/><Relationship Id="rId76" Type="http://schemas.openxmlformats.org/officeDocument/2006/relationships/slide" Target="slides/slide67.xml"/><Relationship Id="rId75" Type="http://schemas.openxmlformats.org/officeDocument/2006/relationships/slide" Target="slides/slide66.xml"/><Relationship Id="rId74" Type="http://schemas.openxmlformats.org/officeDocument/2006/relationships/slide" Target="slides/slide65.xml"/><Relationship Id="rId73" Type="http://schemas.openxmlformats.org/officeDocument/2006/relationships/slide" Target="slides/slide64.xml"/><Relationship Id="rId72" Type="http://schemas.openxmlformats.org/officeDocument/2006/relationships/slide" Target="slides/slide63.xml"/><Relationship Id="rId71" Type="http://schemas.openxmlformats.org/officeDocument/2006/relationships/slide" Target="slides/slide62.xml"/><Relationship Id="rId70" Type="http://schemas.openxmlformats.org/officeDocument/2006/relationships/slide" Target="slides/slide61.xml"/><Relationship Id="rId7" Type="http://schemas.openxmlformats.org/officeDocument/2006/relationships/slideMaster" Target="slideMasters/slideMaster6.xml"/><Relationship Id="rId69" Type="http://schemas.openxmlformats.org/officeDocument/2006/relationships/slide" Target="slides/slide60.xml"/><Relationship Id="rId68" Type="http://schemas.openxmlformats.org/officeDocument/2006/relationships/slide" Target="slides/slide59.xml"/><Relationship Id="rId67" Type="http://schemas.openxmlformats.org/officeDocument/2006/relationships/slide" Target="slides/slide58.xml"/><Relationship Id="rId66" Type="http://schemas.openxmlformats.org/officeDocument/2006/relationships/slide" Target="slides/slide57.xml"/><Relationship Id="rId65" Type="http://schemas.openxmlformats.org/officeDocument/2006/relationships/slide" Target="slides/slide56.xml"/><Relationship Id="rId64" Type="http://schemas.openxmlformats.org/officeDocument/2006/relationships/slide" Target="slides/slide55.xml"/><Relationship Id="rId63" Type="http://schemas.openxmlformats.org/officeDocument/2006/relationships/slide" Target="slides/slide54.xml"/><Relationship Id="rId62" Type="http://schemas.openxmlformats.org/officeDocument/2006/relationships/slide" Target="slides/slide53.xml"/><Relationship Id="rId61" Type="http://schemas.openxmlformats.org/officeDocument/2006/relationships/slide" Target="slides/slide52.xml"/><Relationship Id="rId60" Type="http://schemas.openxmlformats.org/officeDocument/2006/relationships/slide" Target="slides/slide51.xml"/><Relationship Id="rId6" Type="http://schemas.openxmlformats.org/officeDocument/2006/relationships/slideMaster" Target="slideMasters/slideMaster5.xml"/><Relationship Id="rId59" Type="http://schemas.openxmlformats.org/officeDocument/2006/relationships/slide" Target="slides/slide50.xml"/><Relationship Id="rId58" Type="http://schemas.openxmlformats.org/officeDocument/2006/relationships/slide" Target="slides/slide49.xml"/><Relationship Id="rId57" Type="http://schemas.openxmlformats.org/officeDocument/2006/relationships/slide" Target="slides/slide48.xml"/><Relationship Id="rId56" Type="http://schemas.openxmlformats.org/officeDocument/2006/relationships/slide" Target="slides/slide47.xml"/><Relationship Id="rId55" Type="http://schemas.openxmlformats.org/officeDocument/2006/relationships/slide" Target="slides/slide46.xml"/><Relationship Id="rId54" Type="http://schemas.openxmlformats.org/officeDocument/2006/relationships/slide" Target="slides/slide45.xml"/><Relationship Id="rId53" Type="http://schemas.openxmlformats.org/officeDocument/2006/relationships/slide" Target="slides/slide44.xml"/><Relationship Id="rId52" Type="http://schemas.openxmlformats.org/officeDocument/2006/relationships/slide" Target="slides/slide43.xml"/><Relationship Id="rId51" Type="http://schemas.openxmlformats.org/officeDocument/2006/relationships/slide" Target="slides/slide42.xml"/><Relationship Id="rId50" Type="http://schemas.openxmlformats.org/officeDocument/2006/relationships/slide" Target="slides/slide41.xml"/><Relationship Id="rId5" Type="http://schemas.openxmlformats.org/officeDocument/2006/relationships/slideMaster" Target="slideMasters/slideMaster4.xml"/><Relationship Id="rId49" Type="http://schemas.openxmlformats.org/officeDocument/2006/relationships/slide" Target="slides/slide40.xml"/><Relationship Id="rId48" Type="http://schemas.openxmlformats.org/officeDocument/2006/relationships/slide" Target="slides/slide39.xml"/><Relationship Id="rId47" Type="http://schemas.openxmlformats.org/officeDocument/2006/relationships/slide" Target="slides/slide38.xml"/><Relationship Id="rId46" Type="http://schemas.openxmlformats.org/officeDocument/2006/relationships/slide" Target="slides/slide37.xml"/><Relationship Id="rId45" Type="http://schemas.openxmlformats.org/officeDocument/2006/relationships/slide" Target="slides/slide36.xml"/><Relationship Id="rId44" Type="http://schemas.openxmlformats.org/officeDocument/2006/relationships/slide" Target="slides/slide35.xml"/><Relationship Id="rId43" Type="http://schemas.openxmlformats.org/officeDocument/2006/relationships/slide" Target="slides/slide34.xml"/><Relationship Id="rId42" Type="http://schemas.openxmlformats.org/officeDocument/2006/relationships/slide" Target="slides/slide33.xml"/><Relationship Id="rId41" Type="http://schemas.openxmlformats.org/officeDocument/2006/relationships/slide" Target="slides/slide32.xml"/><Relationship Id="rId40" Type="http://schemas.openxmlformats.org/officeDocument/2006/relationships/slide" Target="slides/slide31.xml"/><Relationship Id="rId4" Type="http://schemas.openxmlformats.org/officeDocument/2006/relationships/slideMaster" Target="slideMasters/slideMaster3.xml"/><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notesMaster" Target="notesMasters/notesMaster1.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08-09-18T10:23:41.531" idx="4">
    <p:pos x="5442" y="2925"/>
    <p:text>点击才出来</p:text>
  </p:cm>
</p:cmLst>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194" name="页眉占位符 1"/>
          <p:cNvSpPr>
            <a:spLocks noGrp="1"/>
          </p:cNvSpPr>
          <p:nvPr>
            <p:ph type="hdr" sz="quarter"/>
          </p:nvPr>
        </p:nvSpPr>
        <p:spPr>
          <a:xfrm>
            <a:off x="0" y="0"/>
            <a:ext cx="2971800" cy="457200"/>
          </a:xfrm>
          <a:prstGeom prst="rect">
            <a:avLst/>
          </a:prstGeom>
          <a:noFill/>
          <a:ln w="9525">
            <a:noFill/>
          </a:ln>
        </p:spPr>
        <p:txBody>
          <a:bodyPr/>
          <a:lstStyle>
            <a:lvl1pPr eaLnBrk="1" hangingPunct="1">
              <a:buFont typeface="Arial" panose="020B0604020202020204" pitchFamily="34" charset="0"/>
              <a:buNone/>
              <a:defRPr sz="1200" noProof="1">
                <a:latin typeface="Calibri" panose="020F050202020403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8195" name="日期占位符 2"/>
          <p:cNvSpPr>
            <a:spLocks noGrp="1"/>
          </p:cNvSpPr>
          <p:nvPr>
            <p:ph type="dt" idx="1"/>
          </p:nvPr>
        </p:nvSpPr>
        <p:spPr>
          <a:xfrm>
            <a:off x="3884613" y="0"/>
            <a:ext cx="2971800" cy="457200"/>
          </a:xfrm>
          <a:prstGeom prst="rect">
            <a:avLst/>
          </a:prstGeom>
          <a:noFill/>
          <a:ln w="9525">
            <a:noFill/>
          </a:ln>
        </p:spPr>
        <p:txBody>
          <a:bodyPr/>
          <a:lstStyle>
            <a:lvl1pPr algn="r" eaLnBrk="1" hangingPunct="1">
              <a:buFont typeface="Arial" panose="020B0604020202020204" pitchFamily="34" charset="0"/>
              <a:buNone/>
              <a:defRPr sz="1200" noProof="1">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8196" name="幻灯片图像占位符 3"/>
          <p:cNvSpPr>
            <a:spLocks noGrp="1"/>
          </p:cNvSpPr>
          <p:nvPr>
            <p:ph type="sldImg"/>
          </p:nvPr>
        </p:nvSpPr>
        <p:spPr>
          <a:xfrm>
            <a:off x="1143000" y="685800"/>
            <a:ext cx="4572000" cy="3429000"/>
          </a:xfrm>
          <a:prstGeom prst="rect">
            <a:avLst/>
          </a:prstGeom>
          <a:noFill/>
          <a:ln w="9525">
            <a:noFill/>
          </a:ln>
        </p:spPr>
      </p:sp>
      <p:sp>
        <p:nvSpPr>
          <p:cNvPr id="8197" name="备注占位符 4"/>
          <p:cNvSpPr>
            <a:spLocks noGrp="1" noChangeArrowheads="1"/>
          </p:cNvSpPr>
          <p:nvPr>
            <p:ph type="body" sz="quarter" idx="4294967295"/>
          </p:nvPr>
        </p:nvSpPr>
        <p:spPr bwMode="auto">
          <a:xfrm>
            <a:off x="685800" y="4343400"/>
            <a:ext cx="5486400" cy="4114800"/>
          </a:xfrm>
          <a:prstGeom prst="rect">
            <a:avLst/>
          </a:prstGeom>
          <a:noFill/>
          <a:ln>
            <a:noFill/>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rPr>
              <a:t>单击此处编辑母版文本样式</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rPr>
              <a:t>第二级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rPr>
              <a:t>第三级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rPr>
              <a:t>第四级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rPr>
              <a:t>第五级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endParaRPr>
          </a:p>
        </p:txBody>
      </p:sp>
      <p:sp>
        <p:nvSpPr>
          <p:cNvPr id="8198" name="页脚占位符 5"/>
          <p:cNvSpPr>
            <a:spLocks noGrp="1"/>
          </p:cNvSpPr>
          <p:nvPr>
            <p:ph type="ftr" sz="quarter" idx="4"/>
          </p:nvPr>
        </p:nvSpPr>
        <p:spPr>
          <a:xfrm>
            <a:off x="0" y="8685213"/>
            <a:ext cx="2971800" cy="457200"/>
          </a:xfrm>
          <a:prstGeom prst="rect">
            <a:avLst/>
          </a:prstGeom>
          <a:noFill/>
          <a:ln w="9525">
            <a:noFill/>
          </a:ln>
        </p:spPr>
        <p:txBody>
          <a:bodyPr anchor="b"/>
          <a:lstStyle>
            <a:lvl1pPr eaLnBrk="1" hangingPunct="1">
              <a:buFont typeface="Arial" panose="020B0604020202020204" pitchFamily="34" charset="0"/>
              <a:buNone/>
              <a:defRPr sz="1200" noProof="1">
                <a:latin typeface="Calibri" panose="020F050202020403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8199" name="灯片编号占位符 6"/>
          <p:cNvSpPr>
            <a:spLocks noGrp="1"/>
          </p:cNvSpPr>
          <p:nvPr>
            <p:ph type="sldNum" sz="quarter" idx="5"/>
          </p:nvPr>
        </p:nvSpPr>
        <p:spPr>
          <a:xfrm>
            <a:off x="3884613" y="8685213"/>
            <a:ext cx="2971800" cy="457200"/>
          </a:xfrm>
          <a:prstGeom prst="rect">
            <a:avLst/>
          </a:prstGeom>
          <a:noFill/>
          <a:ln w="9525">
            <a:noFill/>
          </a:ln>
        </p:spPr>
        <p:txBody>
          <a:bodyPr vert="horz" wrap="square" lIns="91440" tIns="45720" rIns="91440" bIns="45720" numCol="1" anchor="b" anchorCtr="0" compatLnSpc="1"/>
          <a:p>
            <a:pPr lvl="0" algn="r" eaLnBrk="1" hangingPunct="1">
              <a:buFont typeface="Arial" panose="020B0604020202020204" pitchFamily="34" charset="0"/>
              <a:buNone/>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defRPr>
    </a:lvl1pPr>
    <a:lvl2pPr marL="457200" lvl="1"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defRPr>
    </a:lvl2pPr>
    <a:lvl3pPr marL="914400" lvl="2"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defRPr>
    </a:lvl3pPr>
    <a:lvl4pPr marL="1371600" lvl="3"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defRPr>
    </a:lvl4pPr>
    <a:lvl5pPr marL="1828800" lvl="4"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8434" name="幻灯片图像占位符 1"/>
          <p:cNvSpPr>
            <a:spLocks noGrp="1" noRot="1" noChangeAspect="1" noTextEdit="1"/>
          </p:cNvSpPr>
          <p:nvPr>
            <p:ph type="sldImg"/>
          </p:nvPr>
        </p:nvSpPr>
        <p:spPr>
          <a:ln>
            <a:solidFill>
              <a:srgbClr val="000000">
                <a:alpha val="100000"/>
              </a:srgbClr>
            </a:solidFill>
            <a:miter lim="800000"/>
          </a:ln>
        </p:spPr>
      </p:sp>
      <p:sp>
        <p:nvSpPr>
          <p:cNvPr id="18435" name="备注占位符 2"/>
          <p:cNvSpPr>
            <a:spLocks noGrp="1"/>
          </p:cNvSpPr>
          <p:nvPr>
            <p:ph type="body"/>
          </p:nvPr>
        </p:nvSpPr>
        <p:spPr/>
        <p:txBody>
          <a:bodyPr wrap="square" lIns="91440" tIns="45720" rIns="91440" bIns="45720" anchor="t"/>
          <a:p>
            <a:pPr lvl="0" eaLnBrk="1" hangingPunct="1">
              <a:spcBef>
                <a:spcPct val="0"/>
              </a:spcBef>
            </a:pPr>
            <a:endParaRPr lang="zh-CN" altLang="en-US" dirty="0"/>
          </a:p>
        </p:txBody>
      </p:sp>
      <p:sp>
        <p:nvSpPr>
          <p:cNvPr id="18436" name="灯片编号占位符 3"/>
          <p:cNvSpPr txBox="1">
            <a:spLocks noGrp="1"/>
          </p:cNvSpPr>
          <p:nvPr/>
        </p:nvSpPr>
        <p:spPr>
          <a:xfrm>
            <a:off x="3884613" y="8685213"/>
            <a:ext cx="2971800" cy="457200"/>
          </a:xfrm>
          <a:prstGeom prst="rect">
            <a:avLst/>
          </a:prstGeom>
          <a:noFill/>
          <a:ln w="9525">
            <a:noFill/>
          </a:ln>
        </p:spPr>
        <p:txBody>
          <a:bodyPr anchor="b"/>
          <a:p>
            <a:pPr lvl="0" algn="r" eaLnBrk="1" hangingPunct="1">
              <a:buFont typeface="Arial" panose="020B0604020202020204" pitchFamily="34" charset="0"/>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en-US" altLang="zh-CN">
              <a:uFillTx/>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solidFill>
                <a:schemeClr val="tx1"/>
              </a:solidFill>
              <a:uFillTx/>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57900" y="274638"/>
            <a:ext cx="1866900" cy="6199187"/>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274638"/>
            <a:ext cx="5492474" cy="6199187"/>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1600200"/>
            <a:ext cx="3659124" cy="48736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265676" y="1600200"/>
            <a:ext cx="3659124" cy="48736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57900" y="274638"/>
            <a:ext cx="1866900" cy="6199187"/>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274638"/>
            <a:ext cx="5492474" cy="6199187"/>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1600200"/>
            <a:ext cx="3659124" cy="48736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265676" y="1600200"/>
            <a:ext cx="3659124" cy="48736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 name="页脚占位符 6"/>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9" name="页脚占位符 8"/>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5" name="页脚占位符 4"/>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4" name="页脚占位符 3"/>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 name="页脚占位符 6"/>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 name="页脚占位符 6"/>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57900" y="274638"/>
            <a:ext cx="1866900" cy="6199187"/>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274638"/>
            <a:ext cx="5492474" cy="6199187"/>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1600200"/>
            <a:ext cx="3659124" cy="48736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265676" y="1600200"/>
            <a:ext cx="3659124" cy="48736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1600200"/>
            <a:ext cx="3659124" cy="48736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265676" y="1600200"/>
            <a:ext cx="3659124" cy="48736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57900" y="274638"/>
            <a:ext cx="1866900" cy="6199187"/>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274638"/>
            <a:ext cx="5492474" cy="6199187"/>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1600200"/>
            <a:ext cx="3659124" cy="48736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265676" y="1600200"/>
            <a:ext cx="3659124" cy="48736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 name="页脚占位符 6"/>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9" name="页脚占位符 8"/>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5" name="页脚占位符 4"/>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4" name="页脚占位符 3"/>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 name="页脚占位符 6"/>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 name="页脚占位符 6"/>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57900" y="274638"/>
            <a:ext cx="1866900" cy="6199187"/>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274638"/>
            <a:ext cx="5492474" cy="6199187"/>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1600200"/>
            <a:ext cx="3659124" cy="48736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265676" y="1600200"/>
            <a:ext cx="3659124" cy="48736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 name="页脚占位符 6"/>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9" name="页脚占位符 8"/>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5" name="页脚占位符 4"/>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4" name="页脚占位符 3"/>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 name="页脚占位符 6"/>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 name="页脚占位符 6"/>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57900" y="274638"/>
            <a:ext cx="1866900" cy="6199187"/>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274638"/>
            <a:ext cx="5492474" cy="6199187"/>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1600200"/>
            <a:ext cx="3659124" cy="48736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265676" y="1600200"/>
            <a:ext cx="3659124" cy="48736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 name="页脚占位符 6"/>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9" name="页脚占位符 8"/>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5" name="页脚占位符 4"/>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4" name="页脚占位符 3"/>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 name="页脚占位符 6"/>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 name="页脚占位符 6"/>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57900" y="274638"/>
            <a:ext cx="1866900" cy="6199187"/>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274638"/>
            <a:ext cx="5492474" cy="6199187"/>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2" Type="http://schemas.openxmlformats.org/officeDocument/2006/relationships/theme" Target="../theme/theme7.xml"/><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直接连接符 15"/>
          <p:cNvSpPr/>
          <p:nvPr/>
        </p:nvSpPr>
        <p:spPr>
          <a:xfrm>
            <a:off x="8763000" y="0"/>
            <a:ext cx="0" cy="6858000"/>
          </a:xfrm>
          <a:prstGeom prst="line">
            <a:avLst/>
          </a:prstGeom>
          <a:ln w="38100" cap="flat" cmpd="sng">
            <a:solidFill>
              <a:srgbClr val="FEC3AE">
                <a:alpha val="90979"/>
              </a:srgbClr>
            </a:solidFill>
            <a:prstDash val="solid"/>
            <a:headEnd type="none" w="med" len="med"/>
            <a:tailEnd type="none" w="med" len="med"/>
          </a:ln>
        </p:spPr>
      </p:sp>
      <p:sp>
        <p:nvSpPr>
          <p:cNvPr id="1027" name="标题占位符 21"/>
          <p:cNvSpPr>
            <a:spLocks noGrp="1"/>
          </p:cNvSpPr>
          <p:nvPr>
            <p:ph type="title"/>
          </p:nvPr>
        </p:nvSpPr>
        <p:spPr>
          <a:xfrm>
            <a:off x="457200" y="274638"/>
            <a:ext cx="7467600" cy="1143000"/>
          </a:xfrm>
          <a:prstGeom prst="rect">
            <a:avLst/>
          </a:prstGeom>
          <a:noFill/>
          <a:ln w="9525">
            <a:noFill/>
          </a:ln>
        </p:spPr>
        <p:txBody>
          <a:bodyPr anchor="b"/>
          <a:p>
            <a:pPr lvl="0"/>
            <a:r>
              <a:rPr lang="zh-CN" altLang="en-US" dirty="0"/>
              <a:t>单击此处编辑母版标题样式</a:t>
            </a:r>
            <a:endParaRPr lang="zh-CN" altLang="en-US" dirty="0"/>
          </a:p>
        </p:txBody>
      </p:sp>
      <p:sp>
        <p:nvSpPr>
          <p:cNvPr id="1028" name="文本占位符 12"/>
          <p:cNvSpPr>
            <a:spLocks noGrp="1"/>
          </p:cNvSpPr>
          <p:nvPr>
            <p:ph type="body"/>
          </p:nvPr>
        </p:nvSpPr>
        <p:spPr>
          <a:xfrm>
            <a:off x="457200" y="1600200"/>
            <a:ext cx="7467600" cy="48736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9" name="日期占位符 13"/>
          <p:cNvSpPr>
            <a:spLocks noGrp="1"/>
          </p:cNvSpPr>
          <p:nvPr>
            <p:ph type="dt" sz="half" idx="2"/>
          </p:nvPr>
        </p:nvSpPr>
        <p:spPr>
          <a:xfrm rot="5400000">
            <a:off x="7589044" y="1081881"/>
            <a:ext cx="2011363" cy="384175"/>
          </a:xfrm>
          <a:prstGeom prst="rect">
            <a:avLst/>
          </a:prstGeom>
          <a:noFill/>
          <a:ln w="9525">
            <a:noFill/>
          </a:ln>
        </p:spPr>
        <p:txBody>
          <a:bodyPr anchor="ctr"/>
          <a:lstStyle>
            <a:lvl1pPr algn="r" eaLnBrk="1" hangingPunct="1">
              <a:buFont typeface="Arial" panose="020B0604020202020204" pitchFamily="34" charset="0"/>
              <a:buNone/>
              <a:defRPr sz="1200" noProof="1">
                <a:solidFill>
                  <a:schemeClr val="tx2"/>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1030" name="页脚占位符 2"/>
          <p:cNvSpPr>
            <a:spLocks noGrp="1"/>
          </p:cNvSpPr>
          <p:nvPr>
            <p:ph type="ftr" sz="quarter" idx="3"/>
          </p:nvPr>
        </p:nvSpPr>
        <p:spPr>
          <a:xfrm rot="5400000">
            <a:off x="6989763" y="3736975"/>
            <a:ext cx="3200400" cy="365125"/>
          </a:xfrm>
          <a:prstGeom prst="rect">
            <a:avLst/>
          </a:prstGeom>
          <a:noFill/>
          <a:ln w="9525">
            <a:noFill/>
          </a:ln>
        </p:spPr>
        <p:txBody>
          <a:bodyPr anchor="ctr"/>
          <a:lstStyle>
            <a:lvl1pPr eaLnBrk="1" hangingPunct="1">
              <a:buFont typeface="Arial" panose="020B0604020202020204" pitchFamily="34" charset="0"/>
              <a:buNone/>
              <a:defRPr sz="1200" noProof="1">
                <a:solidFill>
                  <a:schemeClr val="tx2"/>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1031" name="直接连接符 6"/>
          <p:cNvSpPr/>
          <p:nvPr/>
        </p:nvSpPr>
        <p:spPr>
          <a:xfrm>
            <a:off x="76200" y="0"/>
            <a:ext cx="0" cy="6858000"/>
          </a:xfrm>
          <a:prstGeom prst="line">
            <a:avLst/>
          </a:prstGeom>
          <a:ln w="57150" cap="flat" cmpd="thickThin">
            <a:solidFill>
              <a:srgbClr val="FEC3AE"/>
            </a:solidFill>
            <a:prstDash val="solid"/>
            <a:headEnd type="none" w="med" len="med"/>
            <a:tailEnd type="none" w="med" len="med"/>
          </a:ln>
        </p:spPr>
      </p:sp>
      <p:sp>
        <p:nvSpPr>
          <p:cNvPr id="1032" name="直接连接符 8"/>
          <p:cNvSpPr/>
          <p:nvPr/>
        </p:nvSpPr>
        <p:spPr>
          <a:xfrm>
            <a:off x="8991600" y="0"/>
            <a:ext cx="0" cy="6858000"/>
          </a:xfrm>
          <a:prstGeom prst="line">
            <a:avLst/>
          </a:prstGeom>
          <a:ln w="19050" cap="flat" cmpd="sng">
            <a:solidFill>
              <a:schemeClr val="accent1"/>
            </a:solidFill>
            <a:prstDash val="solid"/>
            <a:headEnd type="none" w="med" len="med"/>
            <a:tailEnd type="none" w="med" len="med"/>
          </a:ln>
        </p:spPr>
      </p:sp>
      <p:sp>
        <p:nvSpPr>
          <p:cNvPr id="1033" name="矩形 9"/>
          <p:cNvSpPr>
            <a:spLocks noChangeArrowheads="1"/>
          </p:cNvSpPr>
          <p:nvPr/>
        </p:nvSpPr>
        <p:spPr bwMode="auto">
          <a:xfrm>
            <a:off x="8839200" y="0"/>
            <a:ext cx="304800" cy="6858000"/>
          </a:xfrm>
          <a:prstGeom prst="rect">
            <a:avLst/>
          </a:prstGeom>
          <a:solidFill>
            <a:srgbClr val="FEC3AE">
              <a:alpha val="87057"/>
            </a:srgb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34" name="直接连接符 10"/>
          <p:cNvSpPr/>
          <p:nvPr/>
        </p:nvSpPr>
        <p:spPr>
          <a:xfrm>
            <a:off x="8915400" y="0"/>
            <a:ext cx="0" cy="6858000"/>
          </a:xfrm>
          <a:prstGeom prst="line">
            <a:avLst/>
          </a:prstGeom>
          <a:ln w="9525" cap="flat" cmpd="sng">
            <a:solidFill>
              <a:schemeClr val="accent1"/>
            </a:solidFill>
            <a:prstDash val="solid"/>
            <a:headEnd type="none" w="med" len="med"/>
            <a:tailEnd type="none" w="med" len="med"/>
          </a:ln>
        </p:spPr>
      </p:sp>
      <p:sp>
        <p:nvSpPr>
          <p:cNvPr id="1035" name="椭圆 11"/>
          <p:cNvSpPr>
            <a:spLocks noChangeArrowheads="1"/>
          </p:cNvSpPr>
          <p:nvPr/>
        </p:nvSpPr>
        <p:spPr bwMode="auto">
          <a:xfrm>
            <a:off x="8156575" y="5715000"/>
            <a:ext cx="549275" cy="549275"/>
          </a:xfrm>
          <a:prstGeom prst="ellipse">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36" name="灯片编号占位符 22"/>
          <p:cNvSpPr>
            <a:spLocks noGrp="1"/>
          </p:cNvSpPr>
          <p:nvPr>
            <p:ph type="sldNum" sz="quarter" idx="4"/>
          </p:nvPr>
        </p:nvSpPr>
        <p:spPr>
          <a:xfrm>
            <a:off x="8129588" y="5734050"/>
            <a:ext cx="609600" cy="520700"/>
          </a:xfrm>
          <a:prstGeom prst="rect">
            <a:avLst/>
          </a:prstGeom>
          <a:noFill/>
          <a:ln w="9525">
            <a:noFill/>
          </a:ln>
        </p:spPr>
        <p:txBody>
          <a:bodyPr vert="horz" wrap="square" lIns="91440" tIns="45720" rIns="91440" bIns="45720" numCol="1" anchor="ctr" anchorCtr="0" compatLnSpc="1"/>
          <a:lstStyle>
            <a:lvl1pPr algn="ctr">
              <a:buFont typeface="Arial" panose="020B0604020202020204" pitchFamily="34" charset="0"/>
              <a:defRPr sz="1400" b="1">
                <a:solidFill>
                  <a:srgbClr val="FFFFFF"/>
                </a:solidFill>
                <a:latin typeface="Times New Roman" panose="02020603050405020304" pitchFamily="18" charset="0"/>
              </a:defRPr>
            </a:lvl1pPr>
          </a:lstStyle>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000" kern="1200">
          <a:solidFill>
            <a:schemeClr val="tx1"/>
          </a:solidFill>
          <a:latin typeface="+mj-lt"/>
          <a:ea typeface="+mj-ea"/>
          <a:cs typeface="+mj-cs"/>
        </a:defRPr>
      </a:lvl1pPr>
      <a:lvl2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2pPr>
      <a:lvl3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3pPr>
      <a:lvl4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4pPr>
      <a:lvl5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5pPr>
      <a:lvl6pPr marL="4572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6pPr>
      <a:lvl7pPr marL="9144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7pPr>
      <a:lvl8pPr marL="13716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8pPr>
      <a:lvl9pPr marL="18288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lvl="1" indent="-273050" algn="l" rtl="0" eaLnBrk="0" fontAlgn="base" hangingPunct="0">
        <a:spcBef>
          <a:spcPct val="20000"/>
        </a:spcBef>
        <a:spcAft>
          <a:spcPct val="0"/>
        </a:spcAft>
        <a:buClr>
          <a:schemeClr val="accent1"/>
        </a:buClr>
        <a:buSzPct val="70000"/>
        <a:buFont typeface="Wingdings" panose="05000000000000000000" pitchFamily="2" charset="2"/>
        <a:buChar char=""/>
        <a:defRPr sz="2100" kern="1200">
          <a:solidFill>
            <a:schemeClr val="tx1"/>
          </a:solidFill>
          <a:latin typeface="+mn-lt"/>
          <a:ea typeface="+mn-ea"/>
          <a:cs typeface="+mn-cs"/>
        </a:defRPr>
      </a:lvl2pPr>
      <a:lvl3pPr marL="914400" lvl="2"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3pPr>
      <a:lvl4pPr marL="1187450" lvl="3"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4pPr>
      <a:lvl5pPr marL="1462405" lvl="4" indent="-182880" algn="l" rtl="0" eaLnBrk="0" fontAlgn="base" hangingPunct="0">
        <a:spcBef>
          <a:spcPct val="20000"/>
        </a:spcBef>
        <a:spcAft>
          <a:spcPct val="0"/>
        </a:spcAft>
        <a:buClr>
          <a:schemeClr val="accent1"/>
        </a:buClr>
        <a:buSzPct val="70000"/>
        <a:buFont typeface="Wingdings" panose="05000000000000000000" pitchFamily="2" charset="2"/>
        <a:buChar char=""/>
        <a:defRPr sz="16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矩形 12"/>
          <p:cNvSpPr>
            <a:spLocks noChangeArrowheads="1"/>
          </p:cNvSpPr>
          <p:nvPr/>
        </p:nvSpPr>
        <p:spPr bwMode="auto">
          <a:xfrm>
            <a:off x="381000" y="0"/>
            <a:ext cx="609600" cy="6858000"/>
          </a:xfrm>
          <a:prstGeom prst="rect">
            <a:avLst/>
          </a:prstGeom>
          <a:solidFill>
            <a:srgbClr val="FEC3AE">
              <a:alpha val="54117"/>
            </a:srgb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051" name="矩形 14"/>
          <p:cNvSpPr>
            <a:spLocks noChangeArrowheads="1"/>
          </p:cNvSpPr>
          <p:nvPr/>
        </p:nvSpPr>
        <p:spPr bwMode="auto">
          <a:xfrm>
            <a:off x="276225" y="0"/>
            <a:ext cx="104775" cy="6858000"/>
          </a:xfrm>
          <a:prstGeom prst="rect">
            <a:avLst/>
          </a:prstGeom>
          <a:solidFill>
            <a:srgbClr val="FFD9CE">
              <a:alpha val="36078"/>
            </a:srgb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052" name="矩形 16"/>
          <p:cNvSpPr>
            <a:spLocks noChangeArrowheads="1"/>
          </p:cNvSpPr>
          <p:nvPr/>
        </p:nvSpPr>
        <p:spPr bwMode="auto">
          <a:xfrm>
            <a:off x="990600" y="0"/>
            <a:ext cx="182563" cy="6858000"/>
          </a:xfrm>
          <a:prstGeom prst="rect">
            <a:avLst/>
          </a:prstGeom>
          <a:solidFill>
            <a:srgbClr val="FFD9CE">
              <a:alpha val="70195"/>
            </a:srgb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053" name="矩形 17"/>
          <p:cNvSpPr>
            <a:spLocks noChangeArrowheads="1"/>
          </p:cNvSpPr>
          <p:nvPr/>
        </p:nvSpPr>
        <p:spPr bwMode="auto">
          <a:xfrm>
            <a:off x="1141413" y="0"/>
            <a:ext cx="230188" cy="6858000"/>
          </a:xfrm>
          <a:prstGeom prst="rect">
            <a:avLst/>
          </a:prstGeom>
          <a:solidFill>
            <a:srgbClr val="FFEDE8">
              <a:alpha val="70979"/>
            </a:srgb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054" name="直接连接符 18"/>
          <p:cNvSpPr/>
          <p:nvPr/>
        </p:nvSpPr>
        <p:spPr>
          <a:xfrm>
            <a:off x="106363" y="0"/>
            <a:ext cx="0" cy="6858000"/>
          </a:xfrm>
          <a:prstGeom prst="line">
            <a:avLst/>
          </a:prstGeom>
          <a:ln w="57150" cap="flat" cmpd="sng">
            <a:solidFill>
              <a:srgbClr val="FEC3AE">
                <a:alpha val="70979"/>
              </a:srgbClr>
            </a:solidFill>
            <a:prstDash val="solid"/>
            <a:headEnd type="none" w="med" len="med"/>
            <a:tailEnd type="none" w="med" len="med"/>
          </a:ln>
        </p:spPr>
      </p:sp>
      <p:sp>
        <p:nvSpPr>
          <p:cNvPr id="2055" name="直接连接符 19"/>
          <p:cNvSpPr/>
          <p:nvPr/>
        </p:nvSpPr>
        <p:spPr>
          <a:xfrm>
            <a:off x="914400" y="0"/>
            <a:ext cx="0" cy="6858000"/>
          </a:xfrm>
          <a:prstGeom prst="line">
            <a:avLst/>
          </a:prstGeom>
          <a:ln w="57150" cap="flat" cmpd="sng">
            <a:solidFill>
              <a:srgbClr val="FFEDE8">
                <a:alpha val="81960"/>
              </a:srgbClr>
            </a:solidFill>
            <a:prstDash val="solid"/>
            <a:headEnd type="none" w="med" len="med"/>
            <a:tailEnd type="none" w="med" len="med"/>
          </a:ln>
        </p:spPr>
      </p:sp>
      <p:sp>
        <p:nvSpPr>
          <p:cNvPr id="2056" name="直接连接符 20"/>
          <p:cNvSpPr/>
          <p:nvPr/>
        </p:nvSpPr>
        <p:spPr>
          <a:xfrm>
            <a:off x="854075" y="0"/>
            <a:ext cx="0" cy="6858000"/>
          </a:xfrm>
          <a:prstGeom prst="line">
            <a:avLst/>
          </a:prstGeom>
          <a:ln w="57150" cap="flat" cmpd="sng">
            <a:solidFill>
              <a:srgbClr val="FEC3AE"/>
            </a:solidFill>
            <a:prstDash val="solid"/>
            <a:headEnd type="none" w="med" len="med"/>
            <a:tailEnd type="none" w="med" len="med"/>
          </a:ln>
        </p:spPr>
      </p:sp>
      <p:sp>
        <p:nvSpPr>
          <p:cNvPr id="2057" name="直接连接符 23"/>
          <p:cNvSpPr/>
          <p:nvPr/>
        </p:nvSpPr>
        <p:spPr>
          <a:xfrm>
            <a:off x="1727200" y="0"/>
            <a:ext cx="0" cy="6858000"/>
          </a:xfrm>
          <a:prstGeom prst="line">
            <a:avLst/>
          </a:prstGeom>
          <a:ln w="28575" cap="flat" cmpd="sng">
            <a:solidFill>
              <a:srgbClr val="FEC3AE">
                <a:alpha val="79999"/>
              </a:srgbClr>
            </a:solidFill>
            <a:prstDash val="solid"/>
            <a:headEnd type="none" w="med" len="med"/>
            <a:tailEnd type="none" w="med" len="med"/>
          </a:ln>
        </p:spPr>
      </p:sp>
      <p:sp>
        <p:nvSpPr>
          <p:cNvPr id="2058" name="直接连接符 24"/>
          <p:cNvSpPr/>
          <p:nvPr/>
        </p:nvSpPr>
        <p:spPr>
          <a:xfrm>
            <a:off x="1066800" y="0"/>
            <a:ext cx="0" cy="6858000"/>
          </a:xfrm>
          <a:prstGeom prst="line">
            <a:avLst/>
          </a:prstGeom>
          <a:ln w="9525" cap="flat" cmpd="sng">
            <a:solidFill>
              <a:srgbClr val="FEC3AE"/>
            </a:solidFill>
            <a:prstDash val="solid"/>
            <a:headEnd type="none" w="med" len="med"/>
            <a:tailEnd type="none" w="med" len="med"/>
          </a:ln>
        </p:spPr>
      </p:sp>
      <p:sp>
        <p:nvSpPr>
          <p:cNvPr id="2059" name="直接连接符 25"/>
          <p:cNvSpPr/>
          <p:nvPr/>
        </p:nvSpPr>
        <p:spPr>
          <a:xfrm>
            <a:off x="9113838" y="0"/>
            <a:ext cx="0" cy="6858000"/>
          </a:xfrm>
          <a:prstGeom prst="line">
            <a:avLst/>
          </a:prstGeom>
          <a:ln w="57150" cap="flat" cmpd="thickThin">
            <a:solidFill>
              <a:srgbClr val="FEC3AE"/>
            </a:solidFill>
            <a:prstDash val="solid"/>
            <a:headEnd type="none" w="med" len="med"/>
            <a:tailEnd type="none" w="med" len="med"/>
          </a:ln>
        </p:spPr>
      </p:sp>
      <p:sp>
        <p:nvSpPr>
          <p:cNvPr id="2060" name="矩形 26"/>
          <p:cNvSpPr>
            <a:spLocks noChangeArrowheads="1"/>
          </p:cNvSpPr>
          <p:nvPr/>
        </p:nvSpPr>
        <p:spPr bwMode="auto">
          <a:xfrm>
            <a:off x="1219200" y="0"/>
            <a:ext cx="76200" cy="6858000"/>
          </a:xfrm>
          <a:prstGeom prst="rect">
            <a:avLst/>
          </a:prstGeom>
          <a:solidFill>
            <a:srgbClr val="FEC3AE">
              <a:alpha val="50980"/>
            </a:srgb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061" name="椭圆 27"/>
          <p:cNvSpPr>
            <a:spLocks noChangeArrowheads="1"/>
          </p:cNvSpPr>
          <p:nvPr/>
        </p:nvSpPr>
        <p:spPr bwMode="auto">
          <a:xfrm>
            <a:off x="609600" y="3429000"/>
            <a:ext cx="1295400" cy="1295400"/>
          </a:xfrm>
          <a:prstGeom prst="ellipse">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062" name="椭圆 28"/>
          <p:cNvSpPr>
            <a:spLocks noChangeArrowheads="1"/>
          </p:cNvSpPr>
          <p:nvPr/>
        </p:nvSpPr>
        <p:spPr bwMode="auto">
          <a:xfrm>
            <a:off x="1309688" y="4867275"/>
            <a:ext cx="641350" cy="641350"/>
          </a:xfrm>
          <a:prstGeom prst="ellipse">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063" name="椭圆 29"/>
          <p:cNvSpPr>
            <a:spLocks noChangeArrowheads="1"/>
          </p:cNvSpPr>
          <p:nvPr/>
        </p:nvSpPr>
        <p:spPr bwMode="auto">
          <a:xfrm>
            <a:off x="1090613" y="5500688"/>
            <a:ext cx="138113" cy="136525"/>
          </a:xfrm>
          <a:prstGeom prst="ellipse">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064" name="椭圆 30"/>
          <p:cNvSpPr>
            <a:spLocks noChangeArrowheads="1"/>
          </p:cNvSpPr>
          <p:nvPr/>
        </p:nvSpPr>
        <p:spPr bwMode="auto">
          <a:xfrm>
            <a:off x="1663700" y="5788025"/>
            <a:ext cx="274638" cy="274638"/>
          </a:xfrm>
          <a:prstGeom prst="ellipse">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065" name="椭圆 31"/>
          <p:cNvSpPr>
            <a:spLocks noChangeArrowheads="1"/>
          </p:cNvSpPr>
          <p:nvPr/>
        </p:nvSpPr>
        <p:spPr bwMode="auto">
          <a:xfrm>
            <a:off x="1905000" y="4495800"/>
            <a:ext cx="365125" cy="365125"/>
          </a:xfrm>
          <a:prstGeom prst="ellipse">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066" name="标题占位符 21"/>
          <p:cNvSpPr>
            <a:spLocks noGrp="1"/>
          </p:cNvSpPr>
          <p:nvPr>
            <p:ph type="title"/>
          </p:nvPr>
        </p:nvSpPr>
        <p:spPr>
          <a:xfrm>
            <a:off x="457200" y="274638"/>
            <a:ext cx="7467600" cy="1143000"/>
          </a:xfrm>
          <a:prstGeom prst="rect">
            <a:avLst/>
          </a:prstGeom>
          <a:noFill/>
          <a:ln w="9525">
            <a:noFill/>
          </a:ln>
        </p:spPr>
        <p:txBody>
          <a:bodyPr anchor="b"/>
          <a:p>
            <a:pPr lvl="0"/>
            <a:r>
              <a:rPr lang="zh-CN" altLang="en-US" dirty="0"/>
              <a:t>单击此处编辑母版标题样式</a:t>
            </a:r>
            <a:endParaRPr lang="zh-CN" altLang="en-US" dirty="0"/>
          </a:p>
        </p:txBody>
      </p:sp>
      <p:sp>
        <p:nvSpPr>
          <p:cNvPr id="2067" name="文本占位符 12"/>
          <p:cNvSpPr>
            <a:spLocks noGrp="1"/>
          </p:cNvSpPr>
          <p:nvPr>
            <p:ph type="body"/>
          </p:nvPr>
        </p:nvSpPr>
        <p:spPr>
          <a:xfrm>
            <a:off x="457200" y="1600200"/>
            <a:ext cx="7467600" cy="48736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68" name="日期占位符 27"/>
          <p:cNvSpPr>
            <a:spLocks noGrp="1"/>
          </p:cNvSpPr>
          <p:nvPr>
            <p:ph type="dt" sz="half" idx="2"/>
          </p:nvPr>
        </p:nvSpPr>
        <p:spPr>
          <a:xfrm rot="5400000">
            <a:off x="7764463" y="1174750"/>
            <a:ext cx="2286000" cy="381000"/>
          </a:xfrm>
          <a:prstGeom prst="rect">
            <a:avLst/>
          </a:prstGeom>
          <a:noFill/>
          <a:ln w="9525">
            <a:noFill/>
          </a:ln>
        </p:spPr>
        <p:txBody>
          <a:bodyPr anchor="ctr"/>
          <a:lstStyle>
            <a:lvl1pPr algn="r" eaLnBrk="1" hangingPunct="1">
              <a:buFont typeface="Arial" panose="020B0604020202020204" pitchFamily="34" charset="0"/>
              <a:buNone/>
              <a:defRPr sz="1200" noProof="1">
                <a:solidFill>
                  <a:schemeClr val="tx2"/>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2069" name="页脚占位符 16"/>
          <p:cNvSpPr>
            <a:spLocks noGrp="1"/>
          </p:cNvSpPr>
          <p:nvPr>
            <p:ph type="ftr" sz="quarter" idx="3"/>
          </p:nvPr>
        </p:nvSpPr>
        <p:spPr>
          <a:xfrm rot="5400000">
            <a:off x="7077075" y="4181475"/>
            <a:ext cx="3657600" cy="384175"/>
          </a:xfrm>
          <a:prstGeom prst="rect">
            <a:avLst/>
          </a:prstGeom>
          <a:noFill/>
          <a:ln w="9525">
            <a:noFill/>
          </a:ln>
        </p:spPr>
        <p:txBody>
          <a:bodyPr anchor="ctr"/>
          <a:lstStyle>
            <a:lvl1pPr eaLnBrk="1" hangingPunct="1">
              <a:buFont typeface="Arial" panose="020B0604020202020204" pitchFamily="34" charset="0"/>
              <a:buNone/>
              <a:defRPr sz="1200" noProof="1">
                <a:solidFill>
                  <a:schemeClr val="tx2"/>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2070" name="灯片编号占位符 28"/>
          <p:cNvSpPr>
            <a:spLocks noGrp="1"/>
          </p:cNvSpPr>
          <p:nvPr>
            <p:ph type="sldNum" sz="quarter" idx="4"/>
          </p:nvPr>
        </p:nvSpPr>
        <p:spPr>
          <a:xfrm>
            <a:off x="1325563" y="4929188"/>
            <a:ext cx="609600" cy="517525"/>
          </a:xfrm>
          <a:prstGeom prst="rect">
            <a:avLst/>
          </a:prstGeom>
          <a:noFill/>
          <a:ln w="9525">
            <a:noFill/>
          </a:ln>
        </p:spPr>
        <p:txBody>
          <a:bodyPr vert="horz" wrap="square" lIns="91440" tIns="45720" rIns="91440" bIns="45720" numCol="1" anchor="ctr" anchorCtr="0" compatLnSpc="1"/>
          <a:lstStyle>
            <a:lvl1pPr algn="ctr">
              <a:buFont typeface="Arial" panose="020B0604020202020204" pitchFamily="34" charset="0"/>
              <a:defRPr sz="1400" b="1">
                <a:solidFill>
                  <a:srgbClr val="FFFFFF"/>
                </a:solidFill>
                <a:latin typeface="Times New Roman" panose="02020603050405020304" pitchFamily="18" charset="0"/>
              </a:defRPr>
            </a:lvl1pPr>
          </a:lstStyle>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sz="3000" kern="1200">
          <a:solidFill>
            <a:schemeClr val="tx1"/>
          </a:solidFill>
          <a:latin typeface="+mj-lt"/>
          <a:ea typeface="+mj-ea"/>
          <a:cs typeface="+mj-cs"/>
        </a:defRPr>
      </a:lvl1pPr>
      <a:lvl2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2pPr>
      <a:lvl3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3pPr>
      <a:lvl4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4pPr>
      <a:lvl5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5pPr>
      <a:lvl6pPr marL="4572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6pPr>
      <a:lvl7pPr marL="9144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7pPr>
      <a:lvl8pPr marL="13716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8pPr>
      <a:lvl9pPr marL="18288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lvl="1" indent="-273050" algn="l" rtl="0" eaLnBrk="0" fontAlgn="base" hangingPunct="0">
        <a:spcBef>
          <a:spcPct val="20000"/>
        </a:spcBef>
        <a:spcAft>
          <a:spcPct val="0"/>
        </a:spcAft>
        <a:buClr>
          <a:schemeClr val="accent1"/>
        </a:buClr>
        <a:buSzPct val="70000"/>
        <a:buFont typeface="Wingdings" panose="05000000000000000000" pitchFamily="2" charset="2"/>
        <a:buChar char=""/>
        <a:defRPr sz="2100" kern="1200">
          <a:solidFill>
            <a:schemeClr val="tx1"/>
          </a:solidFill>
          <a:latin typeface="+mn-lt"/>
          <a:ea typeface="+mn-ea"/>
          <a:cs typeface="+mn-cs"/>
        </a:defRPr>
      </a:lvl2pPr>
      <a:lvl3pPr marL="914400" lvl="2"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3pPr>
      <a:lvl4pPr marL="1187450" lvl="3"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4pPr>
      <a:lvl5pPr marL="1462405" lvl="4" indent="-182880" algn="l" rtl="0" eaLnBrk="0" fontAlgn="base" hangingPunct="0">
        <a:spcBef>
          <a:spcPct val="20000"/>
        </a:spcBef>
        <a:spcAft>
          <a:spcPct val="0"/>
        </a:spcAft>
        <a:buClr>
          <a:schemeClr val="accent1"/>
        </a:buClr>
        <a:buSzPct val="70000"/>
        <a:buFont typeface="Wingdings" panose="05000000000000000000" pitchFamily="2" charset="2"/>
        <a:buChar char=""/>
        <a:defRPr sz="16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直接连接符 15"/>
          <p:cNvSpPr/>
          <p:nvPr/>
        </p:nvSpPr>
        <p:spPr>
          <a:xfrm>
            <a:off x="8763000" y="0"/>
            <a:ext cx="0" cy="6858000"/>
          </a:xfrm>
          <a:prstGeom prst="line">
            <a:avLst/>
          </a:prstGeom>
          <a:ln w="38100" cap="flat" cmpd="sng">
            <a:solidFill>
              <a:srgbClr val="FEC3AE">
                <a:alpha val="90979"/>
              </a:srgbClr>
            </a:solidFill>
            <a:prstDash val="solid"/>
            <a:headEnd type="none" w="med" len="med"/>
            <a:tailEnd type="none" w="med" len="med"/>
          </a:ln>
        </p:spPr>
      </p:sp>
      <p:sp>
        <p:nvSpPr>
          <p:cNvPr id="3075" name="直接连接符 6"/>
          <p:cNvSpPr/>
          <p:nvPr/>
        </p:nvSpPr>
        <p:spPr>
          <a:xfrm>
            <a:off x="76200" y="0"/>
            <a:ext cx="0" cy="6858000"/>
          </a:xfrm>
          <a:prstGeom prst="line">
            <a:avLst/>
          </a:prstGeom>
          <a:ln w="57150" cap="flat" cmpd="thickThin">
            <a:solidFill>
              <a:srgbClr val="FEC3AE"/>
            </a:solidFill>
            <a:prstDash val="solid"/>
            <a:headEnd type="none" w="med" len="med"/>
            <a:tailEnd type="none" w="med" len="med"/>
          </a:ln>
        </p:spPr>
      </p:sp>
      <p:sp>
        <p:nvSpPr>
          <p:cNvPr id="3076" name="直接连接符 8"/>
          <p:cNvSpPr/>
          <p:nvPr/>
        </p:nvSpPr>
        <p:spPr>
          <a:xfrm>
            <a:off x="8991600" y="0"/>
            <a:ext cx="0" cy="6858000"/>
          </a:xfrm>
          <a:prstGeom prst="line">
            <a:avLst/>
          </a:prstGeom>
          <a:ln w="19050" cap="flat" cmpd="sng">
            <a:solidFill>
              <a:schemeClr val="accent1"/>
            </a:solidFill>
            <a:prstDash val="solid"/>
            <a:headEnd type="none" w="med" len="med"/>
            <a:tailEnd type="none" w="med" len="med"/>
          </a:ln>
        </p:spPr>
      </p:sp>
      <p:sp>
        <p:nvSpPr>
          <p:cNvPr id="3077" name="矩形 9"/>
          <p:cNvSpPr>
            <a:spLocks noChangeArrowheads="1"/>
          </p:cNvSpPr>
          <p:nvPr/>
        </p:nvSpPr>
        <p:spPr bwMode="auto">
          <a:xfrm>
            <a:off x="8839200" y="0"/>
            <a:ext cx="304800" cy="6858000"/>
          </a:xfrm>
          <a:prstGeom prst="rect">
            <a:avLst/>
          </a:prstGeom>
          <a:solidFill>
            <a:srgbClr val="FEC3AE">
              <a:alpha val="87057"/>
            </a:srgb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078" name="直接连接符 10"/>
          <p:cNvSpPr/>
          <p:nvPr/>
        </p:nvSpPr>
        <p:spPr>
          <a:xfrm>
            <a:off x="8915400" y="0"/>
            <a:ext cx="0" cy="6858000"/>
          </a:xfrm>
          <a:prstGeom prst="line">
            <a:avLst/>
          </a:prstGeom>
          <a:ln w="9525" cap="flat" cmpd="sng">
            <a:solidFill>
              <a:schemeClr val="accent1"/>
            </a:solidFill>
            <a:prstDash val="solid"/>
            <a:headEnd type="none" w="med" len="med"/>
            <a:tailEnd type="none" w="med" len="med"/>
          </a:ln>
        </p:spPr>
      </p:sp>
      <p:sp>
        <p:nvSpPr>
          <p:cNvPr id="3079" name="椭圆 11"/>
          <p:cNvSpPr>
            <a:spLocks noChangeArrowheads="1"/>
          </p:cNvSpPr>
          <p:nvPr/>
        </p:nvSpPr>
        <p:spPr bwMode="auto">
          <a:xfrm>
            <a:off x="8156575" y="5715000"/>
            <a:ext cx="549275" cy="549275"/>
          </a:xfrm>
          <a:prstGeom prst="ellipse">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080" name="标题占位符 21"/>
          <p:cNvSpPr>
            <a:spLocks noGrp="1"/>
          </p:cNvSpPr>
          <p:nvPr>
            <p:ph type="title"/>
          </p:nvPr>
        </p:nvSpPr>
        <p:spPr>
          <a:xfrm>
            <a:off x="457200" y="274638"/>
            <a:ext cx="7467600" cy="1143000"/>
          </a:xfrm>
          <a:prstGeom prst="rect">
            <a:avLst/>
          </a:prstGeom>
          <a:noFill/>
          <a:ln w="9525">
            <a:noFill/>
          </a:ln>
        </p:spPr>
        <p:txBody>
          <a:bodyPr anchor="b"/>
          <a:p>
            <a:pPr lvl="0"/>
            <a:r>
              <a:rPr lang="zh-CN" altLang="en-US" dirty="0"/>
              <a:t>单击此处编辑母版标题样式</a:t>
            </a:r>
            <a:endParaRPr lang="zh-CN" altLang="en-US" dirty="0"/>
          </a:p>
        </p:txBody>
      </p:sp>
      <p:sp>
        <p:nvSpPr>
          <p:cNvPr id="3081" name="文本占位符 12"/>
          <p:cNvSpPr>
            <a:spLocks noGrp="1"/>
          </p:cNvSpPr>
          <p:nvPr>
            <p:ph type="body"/>
          </p:nvPr>
        </p:nvSpPr>
        <p:spPr>
          <a:xfrm>
            <a:off x="457200" y="1600200"/>
            <a:ext cx="7467600" cy="48736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082" name="日期占位符 6"/>
          <p:cNvSpPr>
            <a:spLocks noGrp="1"/>
          </p:cNvSpPr>
          <p:nvPr>
            <p:ph type="dt" sz="half" idx="2"/>
          </p:nvPr>
        </p:nvSpPr>
        <p:spPr>
          <a:xfrm rot="5400000">
            <a:off x="7589044" y="1081881"/>
            <a:ext cx="2011363" cy="384175"/>
          </a:xfrm>
          <a:prstGeom prst="rect">
            <a:avLst/>
          </a:prstGeom>
          <a:noFill/>
          <a:ln w="9525">
            <a:noFill/>
          </a:ln>
        </p:spPr>
        <p:txBody>
          <a:bodyPr anchor="ctr"/>
          <a:lstStyle>
            <a:lvl1pPr algn="r" eaLnBrk="1" hangingPunct="1">
              <a:buFont typeface="Arial" panose="020B0604020202020204" pitchFamily="34" charset="0"/>
              <a:buNone/>
              <a:defRPr sz="1200" noProof="1">
                <a:solidFill>
                  <a:schemeClr val="tx2"/>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083" name="灯片编号占位符 8"/>
          <p:cNvSpPr>
            <a:spLocks noGrp="1"/>
          </p:cNvSpPr>
          <p:nvPr>
            <p:ph type="sldNum" sz="quarter" idx="4"/>
          </p:nvPr>
        </p:nvSpPr>
        <p:spPr>
          <a:xfrm>
            <a:off x="8129588" y="5734050"/>
            <a:ext cx="609600" cy="520700"/>
          </a:xfrm>
          <a:prstGeom prst="rect">
            <a:avLst/>
          </a:prstGeom>
          <a:noFill/>
          <a:ln w="9525">
            <a:noFill/>
          </a:ln>
        </p:spPr>
        <p:txBody>
          <a:bodyPr vert="horz" wrap="square" lIns="91440" tIns="45720" rIns="91440" bIns="45720" numCol="1" anchor="ctr" anchorCtr="0" compatLnSpc="1"/>
          <a:lstStyle>
            <a:lvl1pPr algn="ctr">
              <a:buFont typeface="Arial" panose="020B0604020202020204" pitchFamily="34" charset="0"/>
              <a:defRPr sz="1400" b="1">
                <a:solidFill>
                  <a:srgbClr val="FFFFFF"/>
                </a:solidFill>
                <a:latin typeface="Times New Roman" panose="02020603050405020304" pitchFamily="18" charset="0"/>
              </a:defRPr>
            </a:lvl1pPr>
          </a:lstStyle>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3084" name="页脚占位符 9"/>
          <p:cNvSpPr>
            <a:spLocks noGrp="1"/>
          </p:cNvSpPr>
          <p:nvPr>
            <p:ph type="ftr" sz="quarter" idx="3"/>
          </p:nvPr>
        </p:nvSpPr>
        <p:spPr>
          <a:xfrm rot="5400000">
            <a:off x="6989763" y="3736975"/>
            <a:ext cx="3200400" cy="365125"/>
          </a:xfrm>
          <a:prstGeom prst="rect">
            <a:avLst/>
          </a:prstGeom>
          <a:noFill/>
          <a:ln w="9525">
            <a:noFill/>
          </a:ln>
        </p:spPr>
        <p:txBody>
          <a:bodyPr anchor="ctr"/>
          <a:lstStyle>
            <a:lvl1pPr eaLnBrk="1" hangingPunct="1">
              <a:buFont typeface="Arial" panose="020B0604020202020204" pitchFamily="34" charset="0"/>
              <a:buNone/>
              <a:defRPr sz="1200" noProof="1">
                <a:solidFill>
                  <a:schemeClr val="tx2"/>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0" fontAlgn="base" hangingPunct="0">
        <a:spcBef>
          <a:spcPct val="0"/>
        </a:spcBef>
        <a:spcAft>
          <a:spcPct val="0"/>
        </a:spcAft>
        <a:defRPr sz="3000" kern="1200">
          <a:solidFill>
            <a:schemeClr val="tx1"/>
          </a:solidFill>
          <a:latin typeface="+mj-lt"/>
          <a:ea typeface="+mj-ea"/>
          <a:cs typeface="+mj-cs"/>
        </a:defRPr>
      </a:lvl1pPr>
      <a:lvl2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2pPr>
      <a:lvl3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3pPr>
      <a:lvl4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4pPr>
      <a:lvl5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5pPr>
      <a:lvl6pPr marL="4572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6pPr>
      <a:lvl7pPr marL="9144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7pPr>
      <a:lvl8pPr marL="13716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8pPr>
      <a:lvl9pPr marL="18288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lvl="1" indent="-273050" algn="l" rtl="0" eaLnBrk="0" fontAlgn="base" hangingPunct="0">
        <a:spcBef>
          <a:spcPct val="20000"/>
        </a:spcBef>
        <a:spcAft>
          <a:spcPct val="0"/>
        </a:spcAft>
        <a:buClr>
          <a:schemeClr val="accent1"/>
        </a:buClr>
        <a:buSzPct val="70000"/>
        <a:buFont typeface="Wingdings" panose="05000000000000000000" pitchFamily="2" charset="2"/>
        <a:buChar char=""/>
        <a:defRPr sz="2100" kern="1200">
          <a:solidFill>
            <a:schemeClr val="tx1"/>
          </a:solidFill>
          <a:latin typeface="+mn-lt"/>
          <a:ea typeface="+mn-ea"/>
          <a:cs typeface="+mn-cs"/>
        </a:defRPr>
      </a:lvl2pPr>
      <a:lvl3pPr marL="914400" lvl="2"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3pPr>
      <a:lvl4pPr marL="1187450" lvl="3"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4pPr>
      <a:lvl5pPr marL="1462405" lvl="4" indent="-182880" algn="l" rtl="0" eaLnBrk="0" fontAlgn="base" hangingPunct="0">
        <a:spcBef>
          <a:spcPct val="20000"/>
        </a:spcBef>
        <a:spcAft>
          <a:spcPct val="0"/>
        </a:spcAft>
        <a:buClr>
          <a:schemeClr val="accent1"/>
        </a:buClr>
        <a:buSzPct val="70000"/>
        <a:buFont typeface="Wingdings" panose="05000000000000000000" pitchFamily="2" charset="2"/>
        <a:buChar char=""/>
        <a:defRPr sz="16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4098" name="矩形 12"/>
          <p:cNvSpPr>
            <a:spLocks noChangeArrowheads="1"/>
          </p:cNvSpPr>
          <p:nvPr/>
        </p:nvSpPr>
        <p:spPr bwMode="auto">
          <a:xfrm>
            <a:off x="381000" y="0"/>
            <a:ext cx="609600" cy="6858000"/>
          </a:xfrm>
          <a:prstGeom prst="rect">
            <a:avLst/>
          </a:prstGeom>
          <a:solidFill>
            <a:srgbClr val="FEC3AE">
              <a:alpha val="54117"/>
            </a:srgb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099" name="矩形 14"/>
          <p:cNvSpPr>
            <a:spLocks noChangeArrowheads="1"/>
          </p:cNvSpPr>
          <p:nvPr/>
        </p:nvSpPr>
        <p:spPr bwMode="auto">
          <a:xfrm>
            <a:off x="276225" y="0"/>
            <a:ext cx="104775" cy="6858000"/>
          </a:xfrm>
          <a:prstGeom prst="rect">
            <a:avLst/>
          </a:prstGeom>
          <a:solidFill>
            <a:srgbClr val="FFD9CE">
              <a:alpha val="36078"/>
            </a:srgb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100" name="矩形 16"/>
          <p:cNvSpPr>
            <a:spLocks noChangeArrowheads="1"/>
          </p:cNvSpPr>
          <p:nvPr/>
        </p:nvSpPr>
        <p:spPr bwMode="auto">
          <a:xfrm>
            <a:off x="990600" y="0"/>
            <a:ext cx="182563" cy="6858000"/>
          </a:xfrm>
          <a:prstGeom prst="rect">
            <a:avLst/>
          </a:prstGeom>
          <a:solidFill>
            <a:srgbClr val="FFD9CE">
              <a:alpha val="70195"/>
            </a:srgb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101" name="矩形 17"/>
          <p:cNvSpPr>
            <a:spLocks noChangeArrowheads="1"/>
          </p:cNvSpPr>
          <p:nvPr/>
        </p:nvSpPr>
        <p:spPr bwMode="auto">
          <a:xfrm>
            <a:off x="1141413" y="0"/>
            <a:ext cx="230188" cy="6858000"/>
          </a:xfrm>
          <a:prstGeom prst="rect">
            <a:avLst/>
          </a:prstGeom>
          <a:solidFill>
            <a:srgbClr val="FFEDE8">
              <a:alpha val="70979"/>
            </a:srgb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102" name="直接连接符 18"/>
          <p:cNvSpPr/>
          <p:nvPr/>
        </p:nvSpPr>
        <p:spPr>
          <a:xfrm>
            <a:off x="106363" y="0"/>
            <a:ext cx="0" cy="6858000"/>
          </a:xfrm>
          <a:prstGeom prst="line">
            <a:avLst/>
          </a:prstGeom>
          <a:ln w="57150" cap="flat" cmpd="sng">
            <a:solidFill>
              <a:srgbClr val="FEC3AE">
                <a:alpha val="70979"/>
              </a:srgbClr>
            </a:solidFill>
            <a:prstDash val="solid"/>
            <a:headEnd type="none" w="med" len="med"/>
            <a:tailEnd type="none" w="med" len="med"/>
          </a:ln>
        </p:spPr>
      </p:sp>
      <p:sp>
        <p:nvSpPr>
          <p:cNvPr id="4103" name="直接连接符 19"/>
          <p:cNvSpPr/>
          <p:nvPr/>
        </p:nvSpPr>
        <p:spPr>
          <a:xfrm>
            <a:off x="914400" y="0"/>
            <a:ext cx="0" cy="6858000"/>
          </a:xfrm>
          <a:prstGeom prst="line">
            <a:avLst/>
          </a:prstGeom>
          <a:ln w="57150" cap="flat" cmpd="sng">
            <a:solidFill>
              <a:srgbClr val="FFEDE8">
                <a:alpha val="81960"/>
              </a:srgbClr>
            </a:solidFill>
            <a:prstDash val="solid"/>
            <a:headEnd type="none" w="med" len="med"/>
            <a:tailEnd type="none" w="med" len="med"/>
          </a:ln>
        </p:spPr>
      </p:sp>
      <p:sp>
        <p:nvSpPr>
          <p:cNvPr id="4104" name="直接连接符 20"/>
          <p:cNvSpPr/>
          <p:nvPr/>
        </p:nvSpPr>
        <p:spPr>
          <a:xfrm>
            <a:off x="854075" y="0"/>
            <a:ext cx="0" cy="6858000"/>
          </a:xfrm>
          <a:prstGeom prst="line">
            <a:avLst/>
          </a:prstGeom>
          <a:ln w="57150" cap="flat" cmpd="sng">
            <a:solidFill>
              <a:srgbClr val="FEC3AE"/>
            </a:solidFill>
            <a:prstDash val="solid"/>
            <a:headEnd type="none" w="med" len="med"/>
            <a:tailEnd type="none" w="med" len="med"/>
          </a:ln>
        </p:spPr>
      </p:sp>
      <p:sp>
        <p:nvSpPr>
          <p:cNvPr id="4105" name="直接连接符 23"/>
          <p:cNvSpPr/>
          <p:nvPr/>
        </p:nvSpPr>
        <p:spPr>
          <a:xfrm>
            <a:off x="1727200" y="0"/>
            <a:ext cx="0" cy="6858000"/>
          </a:xfrm>
          <a:prstGeom prst="line">
            <a:avLst/>
          </a:prstGeom>
          <a:ln w="28575" cap="flat" cmpd="sng">
            <a:solidFill>
              <a:srgbClr val="FEC3AE">
                <a:alpha val="79999"/>
              </a:srgbClr>
            </a:solidFill>
            <a:prstDash val="solid"/>
            <a:headEnd type="none" w="med" len="med"/>
            <a:tailEnd type="none" w="med" len="med"/>
          </a:ln>
        </p:spPr>
      </p:sp>
      <p:sp>
        <p:nvSpPr>
          <p:cNvPr id="4106" name="直接连接符 24"/>
          <p:cNvSpPr/>
          <p:nvPr/>
        </p:nvSpPr>
        <p:spPr>
          <a:xfrm>
            <a:off x="1066800" y="0"/>
            <a:ext cx="0" cy="6858000"/>
          </a:xfrm>
          <a:prstGeom prst="line">
            <a:avLst/>
          </a:prstGeom>
          <a:ln w="9525" cap="flat" cmpd="sng">
            <a:solidFill>
              <a:srgbClr val="FEC3AE"/>
            </a:solidFill>
            <a:prstDash val="solid"/>
            <a:headEnd type="none" w="med" len="med"/>
            <a:tailEnd type="none" w="med" len="med"/>
          </a:ln>
        </p:spPr>
      </p:sp>
      <p:sp>
        <p:nvSpPr>
          <p:cNvPr id="4107" name="矩形 25"/>
          <p:cNvSpPr>
            <a:spLocks noChangeArrowheads="1"/>
          </p:cNvSpPr>
          <p:nvPr/>
        </p:nvSpPr>
        <p:spPr bwMode="auto">
          <a:xfrm>
            <a:off x="1219200" y="0"/>
            <a:ext cx="76200" cy="6858000"/>
          </a:xfrm>
          <a:prstGeom prst="rect">
            <a:avLst/>
          </a:prstGeom>
          <a:solidFill>
            <a:srgbClr val="FEC3AE">
              <a:alpha val="50980"/>
            </a:srgb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108" name="椭圆 26"/>
          <p:cNvSpPr>
            <a:spLocks noChangeArrowheads="1"/>
          </p:cNvSpPr>
          <p:nvPr/>
        </p:nvSpPr>
        <p:spPr bwMode="auto">
          <a:xfrm>
            <a:off x="609600" y="3429000"/>
            <a:ext cx="1295400" cy="1295400"/>
          </a:xfrm>
          <a:prstGeom prst="ellipse">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109" name="椭圆 27"/>
          <p:cNvSpPr>
            <a:spLocks noChangeArrowheads="1"/>
          </p:cNvSpPr>
          <p:nvPr/>
        </p:nvSpPr>
        <p:spPr bwMode="auto">
          <a:xfrm>
            <a:off x="1323975" y="4867275"/>
            <a:ext cx="642938" cy="641350"/>
          </a:xfrm>
          <a:prstGeom prst="ellipse">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110" name="椭圆 28"/>
          <p:cNvSpPr>
            <a:spLocks noChangeArrowheads="1"/>
          </p:cNvSpPr>
          <p:nvPr/>
        </p:nvSpPr>
        <p:spPr bwMode="auto">
          <a:xfrm>
            <a:off x="1090613" y="5500688"/>
            <a:ext cx="138113" cy="136525"/>
          </a:xfrm>
          <a:prstGeom prst="ellipse">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111" name="椭圆 29"/>
          <p:cNvSpPr>
            <a:spLocks noChangeArrowheads="1"/>
          </p:cNvSpPr>
          <p:nvPr/>
        </p:nvSpPr>
        <p:spPr bwMode="auto">
          <a:xfrm>
            <a:off x="1663700" y="5791200"/>
            <a:ext cx="274638" cy="274638"/>
          </a:xfrm>
          <a:prstGeom prst="ellipse">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112" name="椭圆 30"/>
          <p:cNvSpPr>
            <a:spLocks noChangeArrowheads="1"/>
          </p:cNvSpPr>
          <p:nvPr/>
        </p:nvSpPr>
        <p:spPr bwMode="auto">
          <a:xfrm>
            <a:off x="1879600" y="4479925"/>
            <a:ext cx="365125" cy="365125"/>
          </a:xfrm>
          <a:prstGeom prst="ellipse">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113" name="直接连接符 31"/>
          <p:cNvSpPr/>
          <p:nvPr/>
        </p:nvSpPr>
        <p:spPr>
          <a:xfrm>
            <a:off x="9097963" y="0"/>
            <a:ext cx="0" cy="6858000"/>
          </a:xfrm>
          <a:prstGeom prst="line">
            <a:avLst/>
          </a:prstGeom>
          <a:ln w="57150" cap="flat" cmpd="thickThin">
            <a:solidFill>
              <a:srgbClr val="FEC3AE"/>
            </a:solidFill>
            <a:prstDash val="solid"/>
            <a:headEnd type="none" w="med" len="med"/>
            <a:tailEnd type="none" w="med" len="med"/>
          </a:ln>
        </p:spPr>
      </p:sp>
      <p:sp>
        <p:nvSpPr>
          <p:cNvPr id="4114" name="标题占位符 21"/>
          <p:cNvSpPr>
            <a:spLocks noGrp="1"/>
          </p:cNvSpPr>
          <p:nvPr>
            <p:ph type="title"/>
          </p:nvPr>
        </p:nvSpPr>
        <p:spPr>
          <a:xfrm>
            <a:off x="457200" y="274638"/>
            <a:ext cx="7467600" cy="1143000"/>
          </a:xfrm>
          <a:prstGeom prst="rect">
            <a:avLst/>
          </a:prstGeom>
          <a:noFill/>
          <a:ln w="9525">
            <a:noFill/>
          </a:ln>
        </p:spPr>
        <p:txBody>
          <a:bodyPr anchor="b"/>
          <a:p>
            <a:pPr lvl="0"/>
            <a:r>
              <a:rPr lang="zh-CN" altLang="en-US" dirty="0"/>
              <a:t>单击此处编辑母版标题样式</a:t>
            </a:r>
            <a:endParaRPr lang="zh-CN" altLang="en-US" dirty="0"/>
          </a:p>
        </p:txBody>
      </p:sp>
      <p:sp>
        <p:nvSpPr>
          <p:cNvPr id="4115" name="文本占位符 12"/>
          <p:cNvSpPr>
            <a:spLocks noGrp="1"/>
          </p:cNvSpPr>
          <p:nvPr>
            <p:ph type="body"/>
          </p:nvPr>
        </p:nvSpPr>
        <p:spPr>
          <a:xfrm>
            <a:off x="457200" y="1600200"/>
            <a:ext cx="7467600" cy="48736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116" name="日期占位符 3"/>
          <p:cNvSpPr>
            <a:spLocks noGrp="1"/>
          </p:cNvSpPr>
          <p:nvPr>
            <p:ph type="dt" sz="half" idx="2"/>
          </p:nvPr>
        </p:nvSpPr>
        <p:spPr>
          <a:xfrm rot="5400000">
            <a:off x="7762875" y="1169988"/>
            <a:ext cx="2286000" cy="381000"/>
          </a:xfrm>
          <a:prstGeom prst="rect">
            <a:avLst/>
          </a:prstGeom>
          <a:noFill/>
          <a:ln w="9525">
            <a:noFill/>
          </a:ln>
        </p:spPr>
        <p:txBody>
          <a:bodyPr anchor="ctr"/>
          <a:lstStyle>
            <a:lvl1pPr algn="r" eaLnBrk="1" hangingPunct="1">
              <a:buFont typeface="Arial" panose="020B0604020202020204" pitchFamily="34" charset="0"/>
              <a:buNone/>
              <a:defRPr sz="1200" noProof="1">
                <a:solidFill>
                  <a:schemeClr val="tx2"/>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117" name="页脚占位符 4"/>
          <p:cNvSpPr>
            <a:spLocks noGrp="1"/>
          </p:cNvSpPr>
          <p:nvPr>
            <p:ph type="ftr" sz="quarter" idx="3"/>
          </p:nvPr>
        </p:nvSpPr>
        <p:spPr>
          <a:xfrm rot="5400000">
            <a:off x="7077075" y="4178300"/>
            <a:ext cx="3657600" cy="384175"/>
          </a:xfrm>
          <a:prstGeom prst="rect">
            <a:avLst/>
          </a:prstGeom>
          <a:noFill/>
          <a:ln w="9525">
            <a:noFill/>
          </a:ln>
        </p:spPr>
        <p:txBody>
          <a:bodyPr anchor="ctr"/>
          <a:lstStyle>
            <a:lvl1pPr eaLnBrk="1" hangingPunct="1">
              <a:buFont typeface="Arial" panose="020B0604020202020204" pitchFamily="34" charset="0"/>
              <a:buNone/>
              <a:defRPr sz="1200" noProof="1">
                <a:solidFill>
                  <a:schemeClr val="tx2"/>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118" name="灯片编号占位符 5"/>
          <p:cNvSpPr>
            <a:spLocks noGrp="1"/>
          </p:cNvSpPr>
          <p:nvPr>
            <p:ph type="sldNum" sz="quarter" idx="4"/>
          </p:nvPr>
        </p:nvSpPr>
        <p:spPr>
          <a:xfrm>
            <a:off x="1339850" y="4929188"/>
            <a:ext cx="609600" cy="517525"/>
          </a:xfrm>
          <a:prstGeom prst="rect">
            <a:avLst/>
          </a:prstGeom>
          <a:noFill/>
          <a:ln w="9525">
            <a:noFill/>
          </a:ln>
        </p:spPr>
        <p:txBody>
          <a:bodyPr vert="horz" wrap="square" lIns="91440" tIns="45720" rIns="91440" bIns="45720" numCol="1" anchor="ctr" anchorCtr="0" compatLnSpc="1"/>
          <a:lstStyle>
            <a:lvl1pPr algn="ctr">
              <a:buFont typeface="Arial" panose="020B0604020202020204" pitchFamily="34" charset="0"/>
              <a:defRPr sz="1400" b="1">
                <a:solidFill>
                  <a:srgbClr val="FFFFFF"/>
                </a:solidFill>
                <a:latin typeface="Times New Roman" panose="02020603050405020304" pitchFamily="18" charset="0"/>
              </a:defRPr>
            </a:lvl1pPr>
          </a:lstStyle>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rtl="0" eaLnBrk="0" fontAlgn="base" hangingPunct="0">
        <a:spcBef>
          <a:spcPct val="0"/>
        </a:spcBef>
        <a:spcAft>
          <a:spcPct val="0"/>
        </a:spcAft>
        <a:defRPr sz="3000" kern="1200">
          <a:solidFill>
            <a:schemeClr val="tx1"/>
          </a:solidFill>
          <a:latin typeface="+mj-lt"/>
          <a:ea typeface="+mj-ea"/>
          <a:cs typeface="+mj-cs"/>
        </a:defRPr>
      </a:lvl1pPr>
      <a:lvl2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2pPr>
      <a:lvl3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3pPr>
      <a:lvl4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4pPr>
      <a:lvl5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5pPr>
      <a:lvl6pPr marL="4572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6pPr>
      <a:lvl7pPr marL="9144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7pPr>
      <a:lvl8pPr marL="13716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8pPr>
      <a:lvl9pPr marL="18288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lvl="1" indent="-273050" algn="l" rtl="0" eaLnBrk="0" fontAlgn="base" hangingPunct="0">
        <a:spcBef>
          <a:spcPct val="20000"/>
        </a:spcBef>
        <a:spcAft>
          <a:spcPct val="0"/>
        </a:spcAft>
        <a:buClr>
          <a:schemeClr val="accent1"/>
        </a:buClr>
        <a:buSzPct val="70000"/>
        <a:buFont typeface="Wingdings" panose="05000000000000000000" pitchFamily="2" charset="2"/>
        <a:buChar char=""/>
        <a:defRPr sz="2100" kern="1200">
          <a:solidFill>
            <a:schemeClr val="tx1"/>
          </a:solidFill>
          <a:latin typeface="+mn-lt"/>
          <a:ea typeface="+mn-ea"/>
          <a:cs typeface="+mn-cs"/>
        </a:defRPr>
      </a:lvl2pPr>
      <a:lvl3pPr marL="914400" lvl="2"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3pPr>
      <a:lvl4pPr marL="1187450" lvl="3"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4pPr>
      <a:lvl5pPr marL="1462405" lvl="4" indent="-182880" algn="l" rtl="0" eaLnBrk="0" fontAlgn="base" hangingPunct="0">
        <a:spcBef>
          <a:spcPct val="20000"/>
        </a:spcBef>
        <a:spcAft>
          <a:spcPct val="0"/>
        </a:spcAft>
        <a:buClr>
          <a:schemeClr val="accent1"/>
        </a:buClr>
        <a:buSzPct val="70000"/>
        <a:buFont typeface="Wingdings" panose="05000000000000000000" pitchFamily="2" charset="2"/>
        <a:buChar char=""/>
        <a:defRPr sz="16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直接连接符 15"/>
          <p:cNvSpPr/>
          <p:nvPr/>
        </p:nvSpPr>
        <p:spPr>
          <a:xfrm>
            <a:off x="8763000" y="0"/>
            <a:ext cx="0" cy="6858000"/>
          </a:xfrm>
          <a:prstGeom prst="line">
            <a:avLst/>
          </a:prstGeom>
          <a:ln w="38100" cap="flat" cmpd="sng">
            <a:solidFill>
              <a:srgbClr val="FEC3AE">
                <a:alpha val="90979"/>
              </a:srgbClr>
            </a:solidFill>
            <a:prstDash val="solid"/>
            <a:headEnd type="none" w="med" len="med"/>
            <a:tailEnd type="none" w="med" len="med"/>
          </a:ln>
        </p:spPr>
      </p:sp>
      <p:sp>
        <p:nvSpPr>
          <p:cNvPr id="5123" name="直接连接符 6"/>
          <p:cNvSpPr/>
          <p:nvPr/>
        </p:nvSpPr>
        <p:spPr>
          <a:xfrm>
            <a:off x="76200" y="0"/>
            <a:ext cx="0" cy="6858000"/>
          </a:xfrm>
          <a:prstGeom prst="line">
            <a:avLst/>
          </a:prstGeom>
          <a:ln w="57150" cap="flat" cmpd="thickThin">
            <a:solidFill>
              <a:srgbClr val="FEC3AE"/>
            </a:solidFill>
            <a:prstDash val="solid"/>
            <a:headEnd type="none" w="med" len="med"/>
            <a:tailEnd type="none" w="med" len="med"/>
          </a:ln>
        </p:spPr>
      </p:sp>
      <p:sp>
        <p:nvSpPr>
          <p:cNvPr id="5124" name="直接连接符 8"/>
          <p:cNvSpPr/>
          <p:nvPr/>
        </p:nvSpPr>
        <p:spPr>
          <a:xfrm>
            <a:off x="8991600" y="0"/>
            <a:ext cx="0" cy="6858000"/>
          </a:xfrm>
          <a:prstGeom prst="line">
            <a:avLst/>
          </a:prstGeom>
          <a:ln w="19050" cap="flat" cmpd="sng">
            <a:solidFill>
              <a:schemeClr val="accent1"/>
            </a:solidFill>
            <a:prstDash val="solid"/>
            <a:headEnd type="none" w="med" len="med"/>
            <a:tailEnd type="none" w="med" len="med"/>
          </a:ln>
        </p:spPr>
      </p:sp>
      <p:sp>
        <p:nvSpPr>
          <p:cNvPr id="5125" name="矩形 9"/>
          <p:cNvSpPr>
            <a:spLocks noChangeArrowheads="1"/>
          </p:cNvSpPr>
          <p:nvPr/>
        </p:nvSpPr>
        <p:spPr bwMode="auto">
          <a:xfrm>
            <a:off x="8839200" y="0"/>
            <a:ext cx="304800" cy="6858000"/>
          </a:xfrm>
          <a:prstGeom prst="rect">
            <a:avLst/>
          </a:prstGeom>
          <a:solidFill>
            <a:srgbClr val="FEC3AE">
              <a:alpha val="87057"/>
            </a:srgb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126" name="直接连接符 10"/>
          <p:cNvSpPr/>
          <p:nvPr/>
        </p:nvSpPr>
        <p:spPr>
          <a:xfrm>
            <a:off x="8915400" y="0"/>
            <a:ext cx="0" cy="6858000"/>
          </a:xfrm>
          <a:prstGeom prst="line">
            <a:avLst/>
          </a:prstGeom>
          <a:ln w="9525" cap="flat" cmpd="sng">
            <a:solidFill>
              <a:schemeClr val="accent1"/>
            </a:solidFill>
            <a:prstDash val="solid"/>
            <a:headEnd type="none" w="med" len="med"/>
            <a:tailEnd type="none" w="med" len="med"/>
          </a:ln>
        </p:spPr>
      </p:sp>
      <p:sp>
        <p:nvSpPr>
          <p:cNvPr id="5127" name="椭圆 11"/>
          <p:cNvSpPr>
            <a:spLocks noChangeArrowheads="1"/>
          </p:cNvSpPr>
          <p:nvPr/>
        </p:nvSpPr>
        <p:spPr bwMode="auto">
          <a:xfrm>
            <a:off x="8156575" y="5715000"/>
            <a:ext cx="549275" cy="549275"/>
          </a:xfrm>
          <a:prstGeom prst="ellipse">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128" name="标题占位符 21"/>
          <p:cNvSpPr>
            <a:spLocks noGrp="1"/>
          </p:cNvSpPr>
          <p:nvPr>
            <p:ph type="title"/>
          </p:nvPr>
        </p:nvSpPr>
        <p:spPr>
          <a:xfrm>
            <a:off x="457200" y="274638"/>
            <a:ext cx="7467600" cy="1143000"/>
          </a:xfrm>
          <a:prstGeom prst="rect">
            <a:avLst/>
          </a:prstGeom>
          <a:noFill/>
          <a:ln w="9525">
            <a:noFill/>
          </a:ln>
        </p:spPr>
        <p:txBody>
          <a:bodyPr anchor="b"/>
          <a:p>
            <a:pPr lvl="0"/>
            <a:r>
              <a:rPr lang="zh-CN" altLang="en-US" dirty="0"/>
              <a:t>单击此处编辑母版标题样式</a:t>
            </a:r>
            <a:endParaRPr lang="zh-CN" altLang="en-US" dirty="0"/>
          </a:p>
        </p:txBody>
      </p:sp>
      <p:sp>
        <p:nvSpPr>
          <p:cNvPr id="5129" name="文本占位符 12"/>
          <p:cNvSpPr>
            <a:spLocks noGrp="1"/>
          </p:cNvSpPr>
          <p:nvPr>
            <p:ph type="body"/>
          </p:nvPr>
        </p:nvSpPr>
        <p:spPr>
          <a:xfrm>
            <a:off x="457200" y="1600200"/>
            <a:ext cx="7467600" cy="48736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130" name="日期占位符 5"/>
          <p:cNvSpPr>
            <a:spLocks noGrp="1"/>
          </p:cNvSpPr>
          <p:nvPr>
            <p:ph type="dt" sz="half" idx="2"/>
          </p:nvPr>
        </p:nvSpPr>
        <p:spPr>
          <a:xfrm rot="5400000">
            <a:off x="7589044" y="1081881"/>
            <a:ext cx="2011363" cy="384175"/>
          </a:xfrm>
          <a:prstGeom prst="rect">
            <a:avLst/>
          </a:prstGeom>
          <a:noFill/>
          <a:ln w="9525">
            <a:noFill/>
          </a:ln>
        </p:spPr>
        <p:txBody>
          <a:bodyPr anchor="ctr"/>
          <a:lstStyle>
            <a:lvl1pPr algn="r" eaLnBrk="1" hangingPunct="1">
              <a:buFont typeface="Arial" panose="020B0604020202020204" pitchFamily="34" charset="0"/>
              <a:buNone/>
              <a:defRPr sz="1200" noProof="1">
                <a:solidFill>
                  <a:schemeClr val="tx2"/>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131" name="灯片编号占位符 6"/>
          <p:cNvSpPr>
            <a:spLocks noGrp="1"/>
          </p:cNvSpPr>
          <p:nvPr>
            <p:ph type="sldNum" sz="quarter" idx="4"/>
          </p:nvPr>
        </p:nvSpPr>
        <p:spPr>
          <a:xfrm>
            <a:off x="8129588" y="5734050"/>
            <a:ext cx="609600" cy="520700"/>
          </a:xfrm>
          <a:prstGeom prst="rect">
            <a:avLst/>
          </a:prstGeom>
          <a:noFill/>
          <a:ln w="9525">
            <a:noFill/>
          </a:ln>
        </p:spPr>
        <p:txBody>
          <a:bodyPr vert="horz" wrap="square" lIns="91440" tIns="45720" rIns="91440" bIns="45720" numCol="1" anchor="ctr" anchorCtr="0" compatLnSpc="1"/>
          <a:lstStyle>
            <a:lvl1pPr algn="ctr">
              <a:buFont typeface="Arial" panose="020B0604020202020204" pitchFamily="34" charset="0"/>
              <a:defRPr sz="1400" b="1">
                <a:solidFill>
                  <a:srgbClr val="FFFFFF"/>
                </a:solidFill>
                <a:latin typeface="Times New Roman" panose="02020603050405020304" pitchFamily="18" charset="0"/>
              </a:defRPr>
            </a:lvl1pPr>
          </a:lstStyle>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5132" name="页脚占位符 7"/>
          <p:cNvSpPr>
            <a:spLocks noGrp="1"/>
          </p:cNvSpPr>
          <p:nvPr>
            <p:ph type="ftr" sz="quarter" idx="3"/>
          </p:nvPr>
        </p:nvSpPr>
        <p:spPr>
          <a:xfrm rot="5400000">
            <a:off x="6989763" y="3736975"/>
            <a:ext cx="3200400" cy="365125"/>
          </a:xfrm>
          <a:prstGeom prst="rect">
            <a:avLst/>
          </a:prstGeom>
          <a:noFill/>
          <a:ln w="9525">
            <a:noFill/>
          </a:ln>
        </p:spPr>
        <p:txBody>
          <a:bodyPr anchor="ctr"/>
          <a:lstStyle>
            <a:lvl1pPr eaLnBrk="1" hangingPunct="1">
              <a:buFont typeface="Arial" panose="020B0604020202020204" pitchFamily="34" charset="0"/>
              <a:buNone/>
              <a:defRPr sz="1200" noProof="1">
                <a:solidFill>
                  <a:schemeClr val="tx2"/>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rtl="0" eaLnBrk="0" fontAlgn="base" hangingPunct="0">
        <a:spcBef>
          <a:spcPct val="0"/>
        </a:spcBef>
        <a:spcAft>
          <a:spcPct val="0"/>
        </a:spcAft>
        <a:defRPr sz="3000" kern="1200">
          <a:solidFill>
            <a:schemeClr val="tx1"/>
          </a:solidFill>
          <a:latin typeface="+mj-lt"/>
          <a:ea typeface="+mj-ea"/>
          <a:cs typeface="+mj-cs"/>
        </a:defRPr>
      </a:lvl1pPr>
      <a:lvl2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2pPr>
      <a:lvl3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3pPr>
      <a:lvl4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4pPr>
      <a:lvl5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5pPr>
      <a:lvl6pPr marL="4572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6pPr>
      <a:lvl7pPr marL="9144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7pPr>
      <a:lvl8pPr marL="13716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8pPr>
      <a:lvl9pPr marL="18288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lvl="1" indent="-273050" algn="l" rtl="0" eaLnBrk="0" fontAlgn="base" hangingPunct="0">
        <a:spcBef>
          <a:spcPct val="20000"/>
        </a:spcBef>
        <a:spcAft>
          <a:spcPct val="0"/>
        </a:spcAft>
        <a:buClr>
          <a:schemeClr val="accent1"/>
        </a:buClr>
        <a:buSzPct val="70000"/>
        <a:buFont typeface="Wingdings" panose="05000000000000000000" pitchFamily="2" charset="2"/>
        <a:buChar char=""/>
        <a:defRPr sz="2100" kern="1200">
          <a:solidFill>
            <a:schemeClr val="tx1"/>
          </a:solidFill>
          <a:latin typeface="+mn-lt"/>
          <a:ea typeface="+mn-ea"/>
          <a:cs typeface="+mn-cs"/>
        </a:defRPr>
      </a:lvl2pPr>
      <a:lvl3pPr marL="914400" lvl="2"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3pPr>
      <a:lvl4pPr marL="1187450" lvl="3"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4pPr>
      <a:lvl5pPr marL="1462405" lvl="4" indent="-182880" algn="l" rtl="0" eaLnBrk="0" fontAlgn="base" hangingPunct="0">
        <a:spcBef>
          <a:spcPct val="20000"/>
        </a:spcBef>
        <a:spcAft>
          <a:spcPct val="0"/>
        </a:spcAft>
        <a:buClr>
          <a:schemeClr val="accent1"/>
        </a:buClr>
        <a:buSzPct val="70000"/>
        <a:buFont typeface="Wingdings" panose="05000000000000000000" pitchFamily="2" charset="2"/>
        <a:buChar char=""/>
        <a:defRPr sz="16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直接连接符 12"/>
          <p:cNvSpPr/>
          <p:nvPr/>
        </p:nvSpPr>
        <p:spPr>
          <a:xfrm>
            <a:off x="8763000" y="0"/>
            <a:ext cx="0" cy="6858000"/>
          </a:xfrm>
          <a:prstGeom prst="line">
            <a:avLst/>
          </a:prstGeom>
          <a:ln w="38100" cap="flat" cmpd="sng">
            <a:solidFill>
              <a:srgbClr val="FEC3AE">
                <a:alpha val="90979"/>
              </a:srgbClr>
            </a:solidFill>
            <a:prstDash val="solid"/>
            <a:headEnd type="none" w="med" len="med"/>
            <a:tailEnd type="none" w="med" len="med"/>
          </a:ln>
        </p:spPr>
      </p:sp>
      <p:sp>
        <p:nvSpPr>
          <p:cNvPr id="6147" name="直接连接符 14"/>
          <p:cNvSpPr/>
          <p:nvPr/>
        </p:nvSpPr>
        <p:spPr>
          <a:xfrm>
            <a:off x="6248400" y="0"/>
            <a:ext cx="0" cy="6858000"/>
          </a:xfrm>
          <a:prstGeom prst="line">
            <a:avLst/>
          </a:prstGeom>
          <a:ln w="38100" cap="flat" cmpd="sng">
            <a:solidFill>
              <a:srgbClr val="FEC3AE"/>
            </a:solidFill>
            <a:prstDash val="solid"/>
            <a:headEnd type="none" w="med" len="med"/>
            <a:tailEnd type="none" w="med" len="med"/>
          </a:ln>
        </p:spPr>
      </p:sp>
      <p:sp>
        <p:nvSpPr>
          <p:cNvPr id="6148" name="直接连接符 16"/>
          <p:cNvSpPr/>
          <p:nvPr/>
        </p:nvSpPr>
        <p:spPr>
          <a:xfrm>
            <a:off x="6192838" y="0"/>
            <a:ext cx="0" cy="6858000"/>
          </a:xfrm>
          <a:prstGeom prst="line">
            <a:avLst/>
          </a:prstGeom>
          <a:ln w="12700" cap="flat" cmpd="sng">
            <a:solidFill>
              <a:schemeClr val="accent1"/>
            </a:solidFill>
            <a:prstDash val="solid"/>
            <a:headEnd type="none" w="med" len="med"/>
            <a:tailEnd type="none" w="med" len="med"/>
          </a:ln>
        </p:spPr>
      </p:sp>
      <p:sp>
        <p:nvSpPr>
          <p:cNvPr id="6149" name="直接连接符 17"/>
          <p:cNvSpPr/>
          <p:nvPr/>
        </p:nvSpPr>
        <p:spPr>
          <a:xfrm>
            <a:off x="8991600" y="0"/>
            <a:ext cx="0" cy="6858000"/>
          </a:xfrm>
          <a:prstGeom prst="line">
            <a:avLst/>
          </a:prstGeom>
          <a:ln w="19050" cap="flat" cmpd="sng">
            <a:solidFill>
              <a:schemeClr val="accent1"/>
            </a:solidFill>
            <a:prstDash val="solid"/>
            <a:headEnd type="none" w="med" len="med"/>
            <a:tailEnd type="none" w="med" len="med"/>
          </a:ln>
        </p:spPr>
      </p:sp>
      <p:sp>
        <p:nvSpPr>
          <p:cNvPr id="6150" name="矩形 18"/>
          <p:cNvSpPr>
            <a:spLocks noChangeArrowheads="1"/>
          </p:cNvSpPr>
          <p:nvPr/>
        </p:nvSpPr>
        <p:spPr bwMode="auto">
          <a:xfrm>
            <a:off x="8839200" y="0"/>
            <a:ext cx="304800" cy="6858000"/>
          </a:xfrm>
          <a:prstGeom prst="rect">
            <a:avLst/>
          </a:prstGeom>
          <a:solidFill>
            <a:srgbClr val="FEC3AE">
              <a:alpha val="87057"/>
            </a:srgb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151" name="直接连接符 19"/>
          <p:cNvSpPr/>
          <p:nvPr/>
        </p:nvSpPr>
        <p:spPr>
          <a:xfrm>
            <a:off x="8915400" y="0"/>
            <a:ext cx="0" cy="6858000"/>
          </a:xfrm>
          <a:prstGeom prst="line">
            <a:avLst/>
          </a:prstGeom>
          <a:ln w="9525" cap="flat" cmpd="sng">
            <a:solidFill>
              <a:schemeClr val="accent1"/>
            </a:solidFill>
            <a:prstDash val="solid"/>
            <a:headEnd type="none" w="med" len="med"/>
            <a:tailEnd type="none" w="med" len="med"/>
          </a:ln>
        </p:spPr>
      </p:sp>
      <p:sp>
        <p:nvSpPr>
          <p:cNvPr id="6152" name="椭圆 20"/>
          <p:cNvSpPr>
            <a:spLocks noChangeArrowheads="1"/>
          </p:cNvSpPr>
          <p:nvPr/>
        </p:nvSpPr>
        <p:spPr bwMode="auto">
          <a:xfrm>
            <a:off x="8156575" y="5715000"/>
            <a:ext cx="549275" cy="549275"/>
          </a:xfrm>
          <a:prstGeom prst="ellipse">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153" name="标题占位符 21"/>
          <p:cNvSpPr>
            <a:spLocks noGrp="1"/>
          </p:cNvSpPr>
          <p:nvPr>
            <p:ph type="title"/>
          </p:nvPr>
        </p:nvSpPr>
        <p:spPr>
          <a:xfrm>
            <a:off x="457200" y="274638"/>
            <a:ext cx="7467600" cy="1143000"/>
          </a:xfrm>
          <a:prstGeom prst="rect">
            <a:avLst/>
          </a:prstGeom>
          <a:noFill/>
          <a:ln w="9525">
            <a:noFill/>
          </a:ln>
        </p:spPr>
        <p:txBody>
          <a:bodyPr anchor="b"/>
          <a:p>
            <a:pPr lvl="0"/>
            <a:r>
              <a:rPr lang="zh-CN" altLang="en-US" dirty="0"/>
              <a:t>单击此处编辑母版标题样式</a:t>
            </a:r>
            <a:endParaRPr lang="zh-CN" altLang="en-US" dirty="0"/>
          </a:p>
        </p:txBody>
      </p:sp>
      <p:sp>
        <p:nvSpPr>
          <p:cNvPr id="6154" name="文本占位符 12"/>
          <p:cNvSpPr>
            <a:spLocks noGrp="1"/>
          </p:cNvSpPr>
          <p:nvPr>
            <p:ph type="body"/>
          </p:nvPr>
        </p:nvSpPr>
        <p:spPr>
          <a:xfrm>
            <a:off x="457200" y="1600200"/>
            <a:ext cx="7467600" cy="48736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155" name="日期占位符 20"/>
          <p:cNvSpPr>
            <a:spLocks noGrp="1"/>
          </p:cNvSpPr>
          <p:nvPr>
            <p:ph type="dt" sz="half" idx="2"/>
          </p:nvPr>
        </p:nvSpPr>
        <p:spPr>
          <a:xfrm rot="5400000">
            <a:off x="7589044" y="1081881"/>
            <a:ext cx="2011363" cy="384175"/>
          </a:xfrm>
          <a:prstGeom prst="rect">
            <a:avLst/>
          </a:prstGeom>
          <a:noFill/>
          <a:ln w="9525">
            <a:noFill/>
          </a:ln>
        </p:spPr>
        <p:txBody>
          <a:bodyPr anchor="ctr"/>
          <a:lstStyle>
            <a:lvl1pPr algn="r" eaLnBrk="1" hangingPunct="1">
              <a:buFont typeface="Arial" panose="020B0604020202020204" pitchFamily="34" charset="0"/>
              <a:buNone/>
              <a:defRPr sz="1200" noProof="1">
                <a:solidFill>
                  <a:schemeClr val="tx2"/>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156" name="灯片编号占位符 21"/>
          <p:cNvSpPr>
            <a:spLocks noGrp="1"/>
          </p:cNvSpPr>
          <p:nvPr>
            <p:ph type="sldNum" sz="quarter" idx="4"/>
          </p:nvPr>
        </p:nvSpPr>
        <p:spPr>
          <a:xfrm>
            <a:off x="8129588" y="5734050"/>
            <a:ext cx="609600" cy="520700"/>
          </a:xfrm>
          <a:prstGeom prst="rect">
            <a:avLst/>
          </a:prstGeom>
          <a:noFill/>
          <a:ln w="9525">
            <a:noFill/>
          </a:ln>
        </p:spPr>
        <p:txBody>
          <a:bodyPr vert="horz" wrap="square" lIns="91440" tIns="45720" rIns="91440" bIns="45720" numCol="1" anchor="ctr" anchorCtr="0" compatLnSpc="1"/>
          <a:lstStyle>
            <a:lvl1pPr algn="ctr">
              <a:buFont typeface="Arial" panose="020B0604020202020204" pitchFamily="34" charset="0"/>
              <a:defRPr sz="1400" b="1">
                <a:solidFill>
                  <a:srgbClr val="FFFFFF"/>
                </a:solidFill>
                <a:latin typeface="Times New Roman" panose="02020603050405020304" pitchFamily="18" charset="0"/>
              </a:defRPr>
            </a:lvl1pPr>
          </a:lstStyle>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157" name="页脚占位符 22"/>
          <p:cNvSpPr>
            <a:spLocks noGrp="1"/>
          </p:cNvSpPr>
          <p:nvPr>
            <p:ph type="ftr" sz="quarter" idx="3"/>
          </p:nvPr>
        </p:nvSpPr>
        <p:spPr>
          <a:xfrm rot="5400000">
            <a:off x="6989763" y="3736975"/>
            <a:ext cx="3200400" cy="365125"/>
          </a:xfrm>
          <a:prstGeom prst="rect">
            <a:avLst/>
          </a:prstGeom>
          <a:noFill/>
          <a:ln w="9525">
            <a:noFill/>
          </a:ln>
        </p:spPr>
        <p:txBody>
          <a:bodyPr anchor="ctr"/>
          <a:lstStyle>
            <a:lvl1pPr eaLnBrk="1" hangingPunct="1">
              <a:buFont typeface="Arial" panose="020B0604020202020204" pitchFamily="34" charset="0"/>
              <a:buNone/>
              <a:defRPr sz="1200" noProof="1">
                <a:solidFill>
                  <a:schemeClr val="tx2"/>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rtl="0" eaLnBrk="0" fontAlgn="base" hangingPunct="0">
        <a:spcBef>
          <a:spcPct val="0"/>
        </a:spcBef>
        <a:spcAft>
          <a:spcPct val="0"/>
        </a:spcAft>
        <a:defRPr sz="3000" kern="1200">
          <a:solidFill>
            <a:schemeClr val="tx1"/>
          </a:solidFill>
          <a:latin typeface="+mj-lt"/>
          <a:ea typeface="+mj-ea"/>
          <a:cs typeface="+mj-cs"/>
        </a:defRPr>
      </a:lvl1pPr>
      <a:lvl2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2pPr>
      <a:lvl3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3pPr>
      <a:lvl4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4pPr>
      <a:lvl5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5pPr>
      <a:lvl6pPr marL="4572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6pPr>
      <a:lvl7pPr marL="9144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7pPr>
      <a:lvl8pPr marL="13716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8pPr>
      <a:lvl9pPr marL="18288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lvl="1" indent="-273050" algn="l" rtl="0" eaLnBrk="0" fontAlgn="base" hangingPunct="0">
        <a:spcBef>
          <a:spcPct val="20000"/>
        </a:spcBef>
        <a:spcAft>
          <a:spcPct val="0"/>
        </a:spcAft>
        <a:buClr>
          <a:schemeClr val="accent1"/>
        </a:buClr>
        <a:buSzPct val="70000"/>
        <a:buFont typeface="Wingdings" panose="05000000000000000000" pitchFamily="2" charset="2"/>
        <a:buChar char=""/>
        <a:defRPr sz="2100" kern="1200">
          <a:solidFill>
            <a:schemeClr val="tx1"/>
          </a:solidFill>
          <a:latin typeface="+mn-lt"/>
          <a:ea typeface="+mn-ea"/>
          <a:cs typeface="+mn-cs"/>
        </a:defRPr>
      </a:lvl2pPr>
      <a:lvl3pPr marL="914400" lvl="2"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3pPr>
      <a:lvl4pPr marL="1187450" lvl="3"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4pPr>
      <a:lvl5pPr marL="1462405" lvl="4" indent="-182880" algn="l" rtl="0" eaLnBrk="0" fontAlgn="base" hangingPunct="0">
        <a:spcBef>
          <a:spcPct val="20000"/>
        </a:spcBef>
        <a:spcAft>
          <a:spcPct val="0"/>
        </a:spcAft>
        <a:buClr>
          <a:schemeClr val="accent1"/>
        </a:buClr>
        <a:buSzPct val="70000"/>
        <a:buFont typeface="Wingdings" panose="05000000000000000000" pitchFamily="2" charset="2"/>
        <a:buChar char=""/>
        <a:defRPr sz="16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直接连接符 12"/>
          <p:cNvSpPr/>
          <p:nvPr/>
        </p:nvSpPr>
        <p:spPr>
          <a:xfrm>
            <a:off x="8763000" y="0"/>
            <a:ext cx="0" cy="6858000"/>
          </a:xfrm>
          <a:prstGeom prst="line">
            <a:avLst/>
          </a:prstGeom>
          <a:ln w="38100" cap="flat" cmpd="sng">
            <a:solidFill>
              <a:srgbClr val="FEC3AE"/>
            </a:solidFill>
            <a:prstDash val="solid"/>
            <a:headEnd type="none" w="med" len="med"/>
            <a:tailEnd type="none" w="med" len="med"/>
          </a:ln>
        </p:spPr>
      </p:sp>
      <p:sp>
        <p:nvSpPr>
          <p:cNvPr id="7171" name="椭圆 14"/>
          <p:cNvSpPr>
            <a:spLocks noChangeArrowheads="1"/>
          </p:cNvSpPr>
          <p:nvPr/>
        </p:nvSpPr>
        <p:spPr bwMode="auto">
          <a:xfrm>
            <a:off x="8156575" y="5715000"/>
            <a:ext cx="549275" cy="549275"/>
          </a:xfrm>
          <a:prstGeom prst="ellipse">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172" name="直接连接符 16"/>
          <p:cNvSpPr/>
          <p:nvPr/>
        </p:nvSpPr>
        <p:spPr>
          <a:xfrm>
            <a:off x="8991600" y="0"/>
            <a:ext cx="0" cy="6858000"/>
          </a:xfrm>
          <a:prstGeom prst="line">
            <a:avLst/>
          </a:prstGeom>
          <a:ln w="9525" cap="flat" cmpd="sng">
            <a:solidFill>
              <a:schemeClr val="tx1"/>
            </a:solidFill>
            <a:prstDash val="solid"/>
            <a:headEnd type="none" w="med" len="med"/>
            <a:tailEnd type="none" w="med" len="med"/>
          </a:ln>
        </p:spPr>
      </p:sp>
      <p:sp>
        <p:nvSpPr>
          <p:cNvPr id="7173" name="矩形 17"/>
          <p:cNvSpPr>
            <a:spLocks noChangeArrowheads="1"/>
          </p:cNvSpPr>
          <p:nvPr/>
        </p:nvSpPr>
        <p:spPr bwMode="auto">
          <a:xfrm>
            <a:off x="8839200" y="0"/>
            <a:ext cx="304800" cy="6858000"/>
          </a:xfrm>
          <a:prstGeom prst="rect">
            <a:avLst/>
          </a:prstGeom>
          <a:solidFill>
            <a:srgbClr val="FEC3AE"/>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174" name="直接连接符 18"/>
          <p:cNvSpPr/>
          <p:nvPr/>
        </p:nvSpPr>
        <p:spPr>
          <a:xfrm>
            <a:off x="8915400" y="0"/>
            <a:ext cx="0" cy="6858000"/>
          </a:xfrm>
          <a:prstGeom prst="line">
            <a:avLst/>
          </a:prstGeom>
          <a:ln w="9525" cap="flat" cmpd="sng">
            <a:solidFill>
              <a:schemeClr val="accent1"/>
            </a:solidFill>
            <a:prstDash val="solid"/>
            <a:headEnd type="none" w="med" len="med"/>
            <a:tailEnd type="none" w="med" len="med"/>
          </a:ln>
        </p:spPr>
      </p:sp>
      <p:sp>
        <p:nvSpPr>
          <p:cNvPr id="7175" name="直接连接符 19"/>
          <p:cNvSpPr/>
          <p:nvPr/>
        </p:nvSpPr>
        <p:spPr>
          <a:xfrm>
            <a:off x="6248400" y="0"/>
            <a:ext cx="0" cy="6858000"/>
          </a:xfrm>
          <a:prstGeom prst="line">
            <a:avLst/>
          </a:prstGeom>
          <a:ln w="38100" cap="flat" cmpd="sng">
            <a:solidFill>
              <a:srgbClr val="FEC3AE"/>
            </a:solidFill>
            <a:prstDash val="solid"/>
            <a:headEnd type="none" w="med" len="med"/>
            <a:tailEnd type="none" w="med" len="med"/>
          </a:ln>
        </p:spPr>
      </p:sp>
      <p:sp>
        <p:nvSpPr>
          <p:cNvPr id="7176" name="直接连接符 20"/>
          <p:cNvSpPr/>
          <p:nvPr/>
        </p:nvSpPr>
        <p:spPr>
          <a:xfrm>
            <a:off x="6192838" y="0"/>
            <a:ext cx="0" cy="6858000"/>
          </a:xfrm>
          <a:prstGeom prst="line">
            <a:avLst/>
          </a:prstGeom>
          <a:ln w="12700" cap="flat" cmpd="sng">
            <a:solidFill>
              <a:schemeClr val="accent1"/>
            </a:solidFill>
            <a:prstDash val="solid"/>
            <a:headEnd type="none" w="med" len="med"/>
            <a:tailEnd type="none" w="med" len="med"/>
          </a:ln>
        </p:spPr>
      </p:sp>
      <p:sp>
        <p:nvSpPr>
          <p:cNvPr id="7177" name="标题占位符 21"/>
          <p:cNvSpPr>
            <a:spLocks noGrp="1"/>
          </p:cNvSpPr>
          <p:nvPr>
            <p:ph type="title"/>
          </p:nvPr>
        </p:nvSpPr>
        <p:spPr>
          <a:xfrm>
            <a:off x="457200" y="274638"/>
            <a:ext cx="7467600" cy="1143000"/>
          </a:xfrm>
          <a:prstGeom prst="rect">
            <a:avLst/>
          </a:prstGeom>
          <a:noFill/>
          <a:ln w="9525">
            <a:noFill/>
          </a:ln>
        </p:spPr>
        <p:txBody>
          <a:bodyPr anchor="b"/>
          <a:p>
            <a:pPr lvl="0"/>
            <a:r>
              <a:rPr lang="zh-CN" altLang="en-US" dirty="0"/>
              <a:t>单击此处编辑母版标题样式</a:t>
            </a:r>
            <a:endParaRPr lang="zh-CN" altLang="en-US" dirty="0"/>
          </a:p>
        </p:txBody>
      </p:sp>
      <p:sp>
        <p:nvSpPr>
          <p:cNvPr id="7178" name="文本占位符 12"/>
          <p:cNvSpPr>
            <a:spLocks noGrp="1"/>
          </p:cNvSpPr>
          <p:nvPr>
            <p:ph type="body"/>
          </p:nvPr>
        </p:nvSpPr>
        <p:spPr>
          <a:xfrm>
            <a:off x="457200" y="1600200"/>
            <a:ext cx="7467600" cy="48736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179" name="日期占位符 16"/>
          <p:cNvSpPr>
            <a:spLocks noGrp="1"/>
          </p:cNvSpPr>
          <p:nvPr>
            <p:ph type="dt" sz="half" idx="2"/>
          </p:nvPr>
        </p:nvSpPr>
        <p:spPr>
          <a:xfrm rot="5400000">
            <a:off x="7589044" y="1081881"/>
            <a:ext cx="2011363" cy="384175"/>
          </a:xfrm>
          <a:prstGeom prst="rect">
            <a:avLst/>
          </a:prstGeom>
          <a:noFill/>
          <a:ln w="9525">
            <a:noFill/>
          </a:ln>
        </p:spPr>
        <p:txBody>
          <a:bodyPr anchor="ctr"/>
          <a:lstStyle>
            <a:lvl1pPr algn="r" eaLnBrk="1" hangingPunct="1">
              <a:buFont typeface="Arial" panose="020B0604020202020204" pitchFamily="34" charset="0"/>
              <a:buNone/>
              <a:defRPr sz="1200" noProof="1">
                <a:solidFill>
                  <a:schemeClr val="tx2"/>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7180" name="灯片编号占位符 17"/>
          <p:cNvSpPr>
            <a:spLocks noGrp="1"/>
          </p:cNvSpPr>
          <p:nvPr>
            <p:ph type="sldNum" sz="quarter" idx="4"/>
          </p:nvPr>
        </p:nvSpPr>
        <p:spPr>
          <a:xfrm>
            <a:off x="8129588" y="5734050"/>
            <a:ext cx="609600" cy="520700"/>
          </a:xfrm>
          <a:prstGeom prst="rect">
            <a:avLst/>
          </a:prstGeom>
          <a:noFill/>
          <a:ln w="9525">
            <a:noFill/>
          </a:ln>
        </p:spPr>
        <p:txBody>
          <a:bodyPr vert="horz" wrap="square" lIns="91440" tIns="45720" rIns="91440" bIns="45720" numCol="1" anchor="ctr" anchorCtr="0" compatLnSpc="1"/>
          <a:lstStyle>
            <a:lvl1pPr algn="ctr">
              <a:buFont typeface="Arial" panose="020B0604020202020204" pitchFamily="34" charset="0"/>
              <a:defRPr sz="1400" b="1">
                <a:solidFill>
                  <a:srgbClr val="FFFFFF"/>
                </a:solidFill>
                <a:latin typeface="Times New Roman" panose="02020603050405020304" pitchFamily="18" charset="0"/>
              </a:defRPr>
            </a:lvl1pPr>
          </a:lstStyle>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181" name="页脚占位符 20"/>
          <p:cNvSpPr>
            <a:spLocks noGrp="1"/>
          </p:cNvSpPr>
          <p:nvPr>
            <p:ph type="ftr" sz="quarter" idx="3"/>
          </p:nvPr>
        </p:nvSpPr>
        <p:spPr>
          <a:xfrm rot="5400000">
            <a:off x="6989763" y="3736975"/>
            <a:ext cx="3200400" cy="365125"/>
          </a:xfrm>
          <a:prstGeom prst="rect">
            <a:avLst/>
          </a:prstGeom>
          <a:noFill/>
          <a:ln w="9525">
            <a:noFill/>
          </a:ln>
        </p:spPr>
        <p:txBody>
          <a:bodyPr anchor="ctr"/>
          <a:lstStyle>
            <a:lvl1pPr eaLnBrk="1" hangingPunct="1">
              <a:buFont typeface="Arial" panose="020B0604020202020204" pitchFamily="34" charset="0"/>
              <a:buNone/>
              <a:defRPr sz="1200" noProof="1">
                <a:solidFill>
                  <a:schemeClr val="tx2"/>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rtl="0" eaLnBrk="0" fontAlgn="base" hangingPunct="0">
        <a:spcBef>
          <a:spcPct val="0"/>
        </a:spcBef>
        <a:spcAft>
          <a:spcPct val="0"/>
        </a:spcAft>
        <a:defRPr sz="3000" kern="1200">
          <a:solidFill>
            <a:schemeClr val="tx1"/>
          </a:solidFill>
          <a:latin typeface="+mj-lt"/>
          <a:ea typeface="+mj-ea"/>
          <a:cs typeface="+mj-cs"/>
        </a:defRPr>
      </a:lvl1pPr>
      <a:lvl2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2pPr>
      <a:lvl3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3pPr>
      <a:lvl4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4pPr>
      <a:lvl5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5pPr>
      <a:lvl6pPr marL="4572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6pPr>
      <a:lvl7pPr marL="9144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7pPr>
      <a:lvl8pPr marL="13716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8pPr>
      <a:lvl9pPr marL="18288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lvl="1" indent="-273050" algn="l" rtl="0" eaLnBrk="0" fontAlgn="base" hangingPunct="0">
        <a:spcBef>
          <a:spcPct val="20000"/>
        </a:spcBef>
        <a:spcAft>
          <a:spcPct val="0"/>
        </a:spcAft>
        <a:buClr>
          <a:schemeClr val="accent1"/>
        </a:buClr>
        <a:buSzPct val="70000"/>
        <a:buFont typeface="Wingdings" panose="05000000000000000000" pitchFamily="2" charset="2"/>
        <a:buChar char=""/>
        <a:defRPr sz="2100" kern="1200">
          <a:solidFill>
            <a:schemeClr val="tx1"/>
          </a:solidFill>
          <a:latin typeface="+mn-lt"/>
          <a:ea typeface="+mn-ea"/>
          <a:cs typeface="+mn-cs"/>
        </a:defRPr>
      </a:lvl2pPr>
      <a:lvl3pPr marL="914400" lvl="2"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3pPr>
      <a:lvl4pPr marL="1187450" lvl="3"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4pPr>
      <a:lvl5pPr marL="1462405" lvl="4" indent="-182880" algn="l" rtl="0" eaLnBrk="0" fontAlgn="base" hangingPunct="0">
        <a:spcBef>
          <a:spcPct val="20000"/>
        </a:spcBef>
        <a:spcAft>
          <a:spcPct val="0"/>
        </a:spcAft>
        <a:buClr>
          <a:schemeClr val="accent1"/>
        </a:buClr>
        <a:buSzPct val="70000"/>
        <a:buFont typeface="Wingdings" panose="05000000000000000000" pitchFamily="2" charset="2"/>
        <a:buChar char=""/>
        <a:defRPr sz="16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9.xml"/><Relationship Id="rId5" Type="http://schemas.openxmlformats.org/officeDocument/2006/relationships/hyperlink" Target="http://linux.wku.edu/~lamonml/algor/sort/insertion.html" TargetMode="External"/><Relationship Id="rId4" Type="http://schemas.openxmlformats.org/officeDocument/2006/relationships/hyperlink" Target="http://linux.wku.edu/~lamonml/algor/sort/bubble.html" TargetMode="External"/><Relationship Id="rId3" Type="http://schemas.openxmlformats.org/officeDocument/2006/relationships/hyperlink" Target="http://linux.wku.edu/~lamonml/algor/sort/quick.html" TargetMode="External"/><Relationship Id="rId2" Type="http://schemas.openxmlformats.org/officeDocument/2006/relationships/hyperlink" Target="http://linux.wku.edu/~lamonml/algor/sort/heap.html" TargetMode="External"/><Relationship Id="rId1" Type="http://schemas.openxmlformats.org/officeDocument/2006/relationships/hyperlink" Target="http://linux.wku.edu/~lamonml/algor/sort/merge.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51.xml"/></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51.xml"/><Relationship Id="rId4" Type="http://schemas.openxmlformats.org/officeDocument/2006/relationships/image" Target="../media/image6.emf"/><Relationship Id="rId3" Type="http://schemas.openxmlformats.org/officeDocument/2006/relationships/oleObject" Target="../embeddings/oleObject2.bin"/><Relationship Id="rId2" Type="http://schemas.openxmlformats.org/officeDocument/2006/relationships/image" Target="../media/image5.emf"/><Relationship Id="rId1"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6.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5" Type="http://schemas.openxmlformats.org/officeDocument/2006/relationships/slideLayout" Target="../slideLayouts/slideLayout51.xml"/><Relationship Id="rId14" Type="http://schemas.openxmlformats.org/officeDocument/2006/relationships/image" Target="../media/image20.png"/><Relationship Id="rId13" Type="http://schemas.openxmlformats.org/officeDocument/2006/relationships/image" Target="../media/image19.png"/><Relationship Id="rId12" Type="http://schemas.openxmlformats.org/officeDocument/2006/relationships/image" Target="../media/image18.png"/><Relationship Id="rId11" Type="http://schemas.openxmlformats.org/officeDocument/2006/relationships/image" Target="../media/image17.png"/><Relationship Id="rId10" Type="http://schemas.openxmlformats.org/officeDocument/2006/relationships/image" Target="../media/image16.png"/><Relationship Id="rId1" Type="http://schemas.openxmlformats.org/officeDocument/2006/relationships/image" Target="../media/image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2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9.xml"/><Relationship Id="rId1" Type="http://schemas.openxmlformats.org/officeDocument/2006/relationships/image" Target="../media/image22.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9.xml"/><Relationship Id="rId1"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9.xml"/><Relationship Id="rId1" Type="http://schemas.openxmlformats.org/officeDocument/2006/relationships/image" Target="../media/image24.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9.xml"/><Relationship Id="rId1" Type="http://schemas.openxmlformats.org/officeDocument/2006/relationships/image" Target="../media/image25.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9.xml"/><Relationship Id="rId1" Type="http://schemas.openxmlformats.org/officeDocument/2006/relationships/image" Target="../media/image26.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9.xml"/><Relationship Id="rId1" Type="http://schemas.openxmlformats.org/officeDocument/2006/relationships/image" Target="../media/image27.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9.xml"/><Relationship Id="rId1" Type="http://schemas.openxmlformats.org/officeDocument/2006/relationships/image" Target="../media/image28.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9.xml"/><Relationship Id="rId1"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1"/>
          <p:cNvSpPr>
            <a:spLocks noGrp="1"/>
          </p:cNvSpPr>
          <p:nvPr>
            <p:ph type="ctrTitle" idx="4294967295"/>
          </p:nvPr>
        </p:nvSpPr>
        <p:spPr>
          <a:xfrm>
            <a:off x="1800225" y="908050"/>
            <a:ext cx="5543550" cy="1736725"/>
          </a:xfrm>
        </p:spPr>
        <p:txBody>
          <a:bodyPr vert="horz" wrap="square" lIns="91440" tIns="45720" rIns="91440" bIns="45720" anchor="b"/>
          <a:lstStyle>
            <a:lvl1pPr lvl="0">
              <a:buClrTx/>
              <a:buSzTx/>
              <a:buFontTx/>
              <a:defRPr/>
            </a:lvl1pPr>
          </a:lstStyle>
          <a:p>
            <a:pPr lvl="0" algn="ctr" eaLnBrk="1" hangingPunct="1"/>
            <a:r>
              <a:rPr lang="zh-CN" altLang="en-US" sz="6000" b="1" dirty="0">
                <a:solidFill>
                  <a:srgbClr val="9A3D01"/>
                </a:solidFill>
              </a:rPr>
              <a:t>SORTING ALGORITHMS</a:t>
            </a:r>
            <a:endParaRPr lang="zh-CN" altLang="en-US" sz="6000" b="1" dirty="0">
              <a:solidFill>
                <a:srgbClr val="9A3D01"/>
              </a:solidFill>
            </a:endParaRPr>
          </a:p>
        </p:txBody>
      </p:sp>
      <p:sp>
        <p:nvSpPr>
          <p:cNvPr id="9219" name="副标题 2"/>
          <p:cNvSpPr>
            <a:spLocks noGrp="1"/>
          </p:cNvSpPr>
          <p:nvPr>
            <p:ph type="subTitle" idx="4294967295"/>
          </p:nvPr>
        </p:nvSpPr>
        <p:spPr>
          <a:xfrm>
            <a:off x="1908175" y="4213225"/>
            <a:ext cx="5654675" cy="1008063"/>
          </a:xfrm>
        </p:spPr>
        <p:txBody>
          <a:bodyPr vert="horz" wrap="square" lIns="91440" tIns="45720" rIns="91440" bIns="45720" anchor="t"/>
          <a:lstStyle>
            <a:lvl1pPr marL="0" lvl="0" indent="0" algn="ctr">
              <a:buClr>
                <a:schemeClr val="accent1"/>
              </a:buClr>
              <a:buSzPct val="70000"/>
              <a:buFont typeface="Wingdings" panose="05000000000000000000" pitchFamily="2" charset="2"/>
              <a:buNone/>
              <a:defRPr/>
            </a:lvl1pPr>
            <a:lvl2pPr marL="367030" lvl="1" indent="0" algn="ctr">
              <a:buClr>
                <a:schemeClr val="accent1"/>
              </a:buClr>
              <a:buSzPct val="70000"/>
              <a:buFont typeface="Wingdings" panose="05000000000000000000" pitchFamily="2" charset="2"/>
              <a:buNone/>
              <a:defRPr/>
            </a:lvl2pPr>
            <a:lvl3pPr marL="732155" lvl="2" indent="0" algn="ctr">
              <a:buClr>
                <a:schemeClr val="accent1"/>
              </a:buClr>
              <a:buSzPct val="70000"/>
              <a:buFont typeface="Wingdings" panose="05000000000000000000" pitchFamily="2" charset="2"/>
              <a:buNone/>
              <a:defRPr/>
            </a:lvl3pPr>
            <a:lvl4pPr marL="1005205" lvl="3" indent="0" algn="ctr">
              <a:buClr>
                <a:schemeClr val="accent1"/>
              </a:buClr>
              <a:buSzPct val="70000"/>
              <a:buFont typeface="Wingdings" panose="05000000000000000000" pitchFamily="2" charset="2"/>
              <a:buNone/>
              <a:defRPr/>
            </a:lvl4pPr>
            <a:lvl5pPr marL="1279525" lvl="4" indent="0" algn="ctr">
              <a:buClr>
                <a:schemeClr val="accent1"/>
              </a:buClr>
              <a:buSzPct val="70000"/>
              <a:buFont typeface="Wingdings" panose="05000000000000000000" pitchFamily="2" charset="2"/>
              <a:buNone/>
              <a:defRPr/>
            </a:lvl5pPr>
          </a:lstStyle>
          <a:p>
            <a:pPr lvl="0" eaLnBrk="1" hangingPunct="1">
              <a:lnSpc>
                <a:spcPct val="150000"/>
              </a:lnSpc>
            </a:pPr>
            <a:r>
              <a:rPr lang="en-US" altLang="zh-CN" b="1" dirty="0">
                <a:solidFill>
                  <a:schemeClr val="tx2"/>
                </a:solidFill>
              </a:rPr>
              <a:t>Prof. Zhenyu He</a:t>
            </a:r>
            <a:endParaRPr lang="en-US" altLang="zh-CN" b="1" dirty="0">
              <a:solidFill>
                <a:schemeClr val="tx2"/>
              </a:solidFill>
            </a:endParaRPr>
          </a:p>
          <a:p>
            <a:pPr lvl="0" eaLnBrk="1" hangingPunct="1">
              <a:lnSpc>
                <a:spcPct val="150000"/>
              </a:lnSpc>
            </a:pPr>
            <a:r>
              <a:rPr lang="en-US" altLang="zh-CN" b="1" dirty="0">
                <a:solidFill>
                  <a:srgbClr val="575F6D"/>
                </a:solidFill>
              </a:rPr>
              <a:t>Harbin Institute of Technology, Shenzhen</a:t>
            </a:r>
            <a:endParaRPr lang="zh-CN" altLang="en-US" dirty="0">
              <a:latin typeface="Arial" panose="020B0604020202020204" pitchFamily="34" charset="0"/>
            </a:endParaRPr>
          </a:p>
          <a:p>
            <a:pPr lvl="0" eaLnBrk="1" hangingPunct="1"/>
            <a:endParaRPr lang="en-US" altLang="zh-CN" b="1" dirty="0">
              <a:solidFill>
                <a:schemeClr val="tx2"/>
              </a:solidFill>
            </a:endParaRPr>
          </a:p>
          <a:p>
            <a:pPr lvl="0" eaLnBrk="1" hangingPunct="1"/>
            <a:r>
              <a:rPr lang="en-US" altLang="zh-CN" sz="2000" b="1" dirty="0">
                <a:solidFill>
                  <a:schemeClr val="tx2"/>
                </a:solidFill>
              </a:rPr>
              <a:t> </a:t>
            </a:r>
            <a:endParaRPr lang="en-US" altLang="zh-CN" sz="2000" b="1" dirty="0">
              <a:solidFill>
                <a:schemeClr val="tx2"/>
              </a:solidFill>
            </a:endParaRPr>
          </a:p>
          <a:p>
            <a:pPr lvl="0" eaLnBrk="1" hangingPunct="1"/>
            <a:endParaRPr lang="en-US" altLang="zh-CN" sz="2000" b="1" dirty="0">
              <a:solidFill>
                <a:schemeClr val="tx2"/>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
          <p:cNvSpPr>
            <a:spLocks noGrp="1"/>
          </p:cNvSpPr>
          <p:nvPr>
            <p:ph type="title" idx="4294967295"/>
          </p:nvPr>
        </p:nvSpPr>
        <p:spPr/>
        <p:txBody>
          <a:bodyPr vert="horz" wrap="square" lIns="91440" tIns="45720" rIns="91440" bIns="45720" anchor="b"/>
          <a:p>
            <a:pPr eaLnBrk="1" hangingPunct="1"/>
            <a:r>
              <a:rPr lang="zh-CN" altLang="en-US" sz="5400" dirty="0"/>
              <a:t>SHELL SORT</a:t>
            </a:r>
            <a:endParaRPr lang="zh-CN" altLang="en-US" sz="5400" dirty="0"/>
          </a:p>
        </p:txBody>
      </p:sp>
      <p:sp>
        <p:nvSpPr>
          <p:cNvPr id="19459" name="内容占位符 2"/>
          <p:cNvSpPr>
            <a:spLocks noGrp="1"/>
          </p:cNvSpPr>
          <p:nvPr>
            <p:ph sz="quarter" idx="4294967295"/>
          </p:nvPr>
        </p:nvSpPr>
        <p:spPr/>
        <p:txBody>
          <a:bodyPr vert="horz" wrap="square" lIns="91440" tIns="45720" rIns="91440" bIns="45720" anchor="t"/>
          <a:lstStyle>
            <a:lvl1pPr lvl="0">
              <a:buClr>
                <a:schemeClr val="accent1"/>
              </a:buClr>
              <a:buSzPct val="70000"/>
              <a:buFont typeface="Wingdings" panose="05000000000000000000" pitchFamily="2" charset="2"/>
              <a:defRPr sz="1800"/>
            </a:lvl1pPr>
            <a:lvl2pPr lvl="1">
              <a:buClr>
                <a:schemeClr val="accent1"/>
              </a:buClr>
              <a:buSzPct val="70000"/>
              <a:buFont typeface="Wingdings" panose="05000000000000000000" pitchFamily="2" charset="2"/>
              <a:defRPr sz="1700"/>
            </a:lvl2pPr>
            <a:lvl3pPr lvl="2">
              <a:buClr>
                <a:schemeClr val="accent1"/>
              </a:buClr>
              <a:buSzPct val="70000"/>
              <a:buFont typeface="Wingdings" panose="05000000000000000000" pitchFamily="2" charset="2"/>
              <a:defRPr sz="1400"/>
            </a:lvl3pPr>
            <a:lvl4pPr lvl="3">
              <a:buClr>
                <a:schemeClr val="accent1"/>
              </a:buClr>
              <a:buSzPct val="70000"/>
              <a:buFont typeface="Wingdings" panose="05000000000000000000" pitchFamily="2" charset="2"/>
              <a:defRPr sz="1400"/>
            </a:lvl4pPr>
            <a:lvl5pPr lvl="4">
              <a:buClr>
                <a:schemeClr val="accent1"/>
              </a:buClr>
              <a:buSzPct val="70000"/>
              <a:buFont typeface="Wingdings" panose="05000000000000000000" pitchFamily="2" charset="2"/>
              <a:defRPr sz="1200"/>
            </a:lvl5pPr>
          </a:lstStyle>
          <a:p>
            <a:pPr lvl="0" eaLnBrk="1" hangingPunct="1"/>
            <a:r>
              <a:rPr lang="en-US" altLang="zh-CN" sz="2800" dirty="0"/>
              <a:t>Donald L. Shell (1959)</a:t>
            </a:r>
            <a:endParaRPr lang="en-US" altLang="zh-CN" sz="2800" dirty="0"/>
          </a:p>
          <a:p>
            <a:pPr lvl="1" eaLnBrk="1" hangingPunct="1"/>
            <a:r>
              <a:rPr lang="en-US" altLang="zh-CN" sz="2400" dirty="0"/>
              <a:t>A High-Speed Sorting Procedure</a:t>
            </a:r>
            <a:endParaRPr lang="en-US" altLang="zh-CN" sz="2400" dirty="0"/>
          </a:p>
          <a:p>
            <a:pPr lvl="1" eaLnBrk="1" hangingPunct="1">
              <a:buNone/>
            </a:pPr>
            <a:r>
              <a:rPr lang="en-US" altLang="zh-CN" sz="2400" dirty="0"/>
              <a:t>  Communications of the Association for Computing</a:t>
            </a:r>
            <a:endParaRPr lang="en-US" altLang="zh-CN" sz="2400" dirty="0"/>
          </a:p>
          <a:p>
            <a:pPr lvl="1" eaLnBrk="1" hangingPunct="1">
              <a:buNone/>
            </a:pPr>
            <a:r>
              <a:rPr lang="en-US" altLang="zh-CN" sz="2400" dirty="0"/>
              <a:t>  Machinery 2:30-32 </a:t>
            </a:r>
            <a:endParaRPr lang="en-US" altLang="zh-CN" sz="2400" dirty="0"/>
          </a:p>
          <a:p>
            <a:pPr lvl="1" eaLnBrk="1" hangingPunct="1"/>
            <a:r>
              <a:rPr lang="en-US" altLang="zh-CN" sz="2400" dirty="0"/>
              <a:t>Systems Analyst working at GE </a:t>
            </a:r>
            <a:endParaRPr lang="en-US" altLang="zh-CN" sz="2400" dirty="0"/>
          </a:p>
          <a:p>
            <a:pPr lvl="1" eaLnBrk="1" hangingPunct="1"/>
            <a:r>
              <a:rPr lang="en-US" altLang="zh-CN" sz="2400" dirty="0"/>
              <a:t>Back then, most computers read punch-cards</a:t>
            </a:r>
            <a:endParaRPr lang="en-US" altLang="zh-CN" sz="2400" dirty="0"/>
          </a:p>
          <a:p>
            <a:pPr lvl="0" eaLnBrk="1" hangingPunct="1"/>
            <a:r>
              <a:rPr lang="en-US" altLang="zh-CN" sz="2800" dirty="0"/>
              <a:t>Also called:</a:t>
            </a:r>
            <a:endParaRPr lang="en-US" altLang="zh-CN" sz="2800" dirty="0"/>
          </a:p>
          <a:p>
            <a:pPr lvl="1" eaLnBrk="1" hangingPunct="1"/>
            <a:r>
              <a:rPr lang="en-US" altLang="zh-CN" sz="2400" dirty="0"/>
              <a:t>Diminishing increment sort</a:t>
            </a:r>
            <a:endParaRPr lang="en-US" altLang="zh-CN" sz="2400" dirty="0"/>
          </a:p>
          <a:p>
            <a:pPr lvl="1" eaLnBrk="1" hangingPunct="1"/>
            <a:r>
              <a:rPr lang="en-US" altLang="zh-CN" sz="2400" dirty="0"/>
              <a:t>“Comb” sort</a:t>
            </a:r>
            <a:endParaRPr lang="en-US" altLang="zh-CN" sz="2400" dirty="0"/>
          </a:p>
          <a:p>
            <a:pPr lvl="1" eaLnBrk="1" hangingPunct="1"/>
            <a:r>
              <a:rPr lang="en-US" altLang="zh-CN" sz="2400" dirty="0"/>
              <a:t>“Gap” sort</a:t>
            </a:r>
            <a:endParaRPr lang="zh-CN" altLang="en-US" sz="2400" dirty="0"/>
          </a:p>
        </p:txBody>
      </p:sp>
    </p:spTree>
  </p:cSld>
  <p:clrMapOvr>
    <a:masterClrMapping/>
  </p:clrMapOvr>
  <p:transition advTm="30203"/>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1"/>
          <p:cNvSpPr>
            <a:spLocks noGrp="1"/>
          </p:cNvSpPr>
          <p:nvPr>
            <p:ph type="title" idx="4294967295"/>
          </p:nvPr>
        </p:nvSpPr>
        <p:spPr/>
        <p:txBody>
          <a:bodyPr vert="horz" wrap="square" lIns="91440" tIns="45720" rIns="91440" bIns="45720" anchor="b"/>
          <a:p>
            <a:pPr eaLnBrk="1" hangingPunct="1"/>
            <a:r>
              <a:rPr lang="zh-CN" altLang="en-US" sz="5400" dirty="0"/>
              <a:t>INTUITION</a:t>
            </a:r>
            <a:endParaRPr lang="zh-CN" altLang="en-US" sz="5400" dirty="0"/>
          </a:p>
        </p:txBody>
      </p:sp>
      <p:sp>
        <p:nvSpPr>
          <p:cNvPr id="20483" name="内容占位符 2"/>
          <p:cNvSpPr>
            <a:spLocks noGrp="1"/>
          </p:cNvSpPr>
          <p:nvPr>
            <p:ph sz="quarter" idx="4294967295"/>
          </p:nvPr>
        </p:nvSpPr>
        <p:spPr/>
        <p:txBody>
          <a:bodyPr vert="horz" wrap="square" lIns="91440" tIns="45720" rIns="91440" bIns="45720" anchor="t"/>
          <a:lstStyle>
            <a:lvl1pPr lvl="0">
              <a:buClr>
                <a:schemeClr val="accent1"/>
              </a:buClr>
              <a:buSzPct val="70000"/>
              <a:buFont typeface="Wingdings" panose="05000000000000000000" pitchFamily="2" charset="2"/>
              <a:defRPr sz="1800"/>
            </a:lvl1pPr>
            <a:lvl2pPr lvl="1">
              <a:buClr>
                <a:schemeClr val="accent1"/>
              </a:buClr>
              <a:buSzPct val="70000"/>
              <a:buFont typeface="Wingdings" panose="05000000000000000000" pitchFamily="2" charset="2"/>
              <a:defRPr sz="1700"/>
            </a:lvl2pPr>
            <a:lvl3pPr lvl="2">
              <a:buClr>
                <a:schemeClr val="accent1"/>
              </a:buClr>
              <a:buSzPct val="70000"/>
              <a:buFont typeface="Wingdings" panose="05000000000000000000" pitchFamily="2" charset="2"/>
              <a:defRPr sz="1400"/>
            </a:lvl3pPr>
            <a:lvl4pPr lvl="3">
              <a:buClr>
                <a:schemeClr val="accent1"/>
              </a:buClr>
              <a:buSzPct val="70000"/>
              <a:buFont typeface="Wingdings" panose="05000000000000000000" pitchFamily="2" charset="2"/>
              <a:defRPr sz="1400"/>
            </a:lvl4pPr>
            <a:lvl5pPr lvl="4">
              <a:buClr>
                <a:schemeClr val="accent1"/>
              </a:buClr>
              <a:buSzPct val="70000"/>
              <a:buFont typeface="Wingdings" panose="05000000000000000000" pitchFamily="2" charset="2"/>
              <a:defRPr sz="1200"/>
            </a:lvl5pPr>
          </a:lstStyle>
          <a:p>
            <a:pPr lvl="0" eaLnBrk="1" hangingPunct="1"/>
            <a:r>
              <a:rPr lang="en-US" altLang="zh-CN" sz="3200" dirty="0"/>
              <a:t>Insertion sort is effective:</a:t>
            </a:r>
            <a:endParaRPr lang="en-US" altLang="zh-CN" sz="3200" dirty="0"/>
          </a:p>
          <a:p>
            <a:pPr lvl="1" eaLnBrk="1" hangingPunct="1"/>
            <a:r>
              <a:rPr lang="en-US" altLang="zh-CN" sz="2800" dirty="0"/>
              <a:t>For small datasets</a:t>
            </a:r>
            <a:endParaRPr lang="en-US" altLang="zh-CN" sz="2800" dirty="0"/>
          </a:p>
          <a:p>
            <a:pPr lvl="1" eaLnBrk="1" hangingPunct="1"/>
            <a:r>
              <a:rPr lang="en-US" altLang="zh-CN" sz="2800" dirty="0"/>
              <a:t>For data that is nearly sorted</a:t>
            </a:r>
            <a:endParaRPr lang="en-US" altLang="zh-CN" sz="2800" dirty="0"/>
          </a:p>
          <a:p>
            <a:pPr lvl="0" eaLnBrk="1" hangingPunct="1"/>
            <a:r>
              <a:rPr lang="en-US" altLang="zh-CN" sz="3200" dirty="0"/>
              <a:t>Insertion sort is inefficient when:</a:t>
            </a:r>
            <a:endParaRPr lang="en-US" altLang="zh-CN" sz="3200" dirty="0"/>
          </a:p>
          <a:p>
            <a:pPr lvl="1" eaLnBrk="1" hangingPunct="1"/>
            <a:r>
              <a:rPr lang="en-US" altLang="zh-CN" sz="2800" dirty="0"/>
              <a:t>Elements must move far in array</a:t>
            </a:r>
            <a:endParaRPr lang="zh-CN" altLang="en-US" sz="2800" dirty="0"/>
          </a:p>
        </p:txBody>
      </p:sp>
    </p:spTree>
  </p:cSld>
  <p:clrMapOvr>
    <a:masterClrMapping/>
  </p:clrMapOvr>
  <p:transition advTm="8125"/>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a:spLocks noGrp="1"/>
          </p:cNvSpPr>
          <p:nvPr>
            <p:ph type="title" idx="4294967295"/>
          </p:nvPr>
        </p:nvSpPr>
        <p:spPr/>
        <p:txBody>
          <a:bodyPr vert="horz" wrap="square" lIns="91440" tIns="45720" rIns="91440" bIns="45720" anchor="b"/>
          <a:p>
            <a:pPr eaLnBrk="1" hangingPunct="1"/>
            <a:r>
              <a:rPr lang="zh-CN" altLang="en-US" sz="5400" dirty="0"/>
              <a:t>THE IDEA …</a:t>
            </a:r>
            <a:endParaRPr lang="zh-CN" altLang="en-US" sz="5400" dirty="0"/>
          </a:p>
        </p:txBody>
      </p:sp>
      <p:sp>
        <p:nvSpPr>
          <p:cNvPr id="21507" name="内容占位符 2"/>
          <p:cNvSpPr>
            <a:spLocks noGrp="1"/>
          </p:cNvSpPr>
          <p:nvPr>
            <p:ph sz="quarter" idx="4294967295"/>
          </p:nvPr>
        </p:nvSpPr>
        <p:spPr>
          <a:xfrm>
            <a:off x="457200" y="1600200"/>
            <a:ext cx="7467600" cy="2400300"/>
          </a:xfrm>
        </p:spPr>
        <p:txBody>
          <a:bodyPr vert="horz" wrap="square" lIns="91440" tIns="45720" rIns="91440" bIns="45720" anchor="t"/>
          <a:lstStyle>
            <a:lvl1pPr lvl="0">
              <a:buClr>
                <a:schemeClr val="accent1"/>
              </a:buClr>
              <a:buSzPct val="70000"/>
              <a:buFont typeface="Wingdings" panose="05000000000000000000" pitchFamily="2" charset="2"/>
              <a:defRPr sz="1800"/>
            </a:lvl1pPr>
            <a:lvl2pPr lvl="1">
              <a:buClr>
                <a:schemeClr val="accent1"/>
              </a:buClr>
              <a:buSzPct val="70000"/>
              <a:buFont typeface="Wingdings" panose="05000000000000000000" pitchFamily="2" charset="2"/>
              <a:defRPr sz="1700"/>
            </a:lvl2pPr>
            <a:lvl3pPr lvl="2">
              <a:buClr>
                <a:schemeClr val="accent1"/>
              </a:buClr>
              <a:buSzPct val="70000"/>
              <a:buFont typeface="Wingdings" panose="05000000000000000000" pitchFamily="2" charset="2"/>
              <a:defRPr sz="1400"/>
            </a:lvl3pPr>
            <a:lvl4pPr lvl="3">
              <a:buClr>
                <a:schemeClr val="accent1"/>
              </a:buClr>
              <a:buSzPct val="70000"/>
              <a:buFont typeface="Wingdings" panose="05000000000000000000" pitchFamily="2" charset="2"/>
              <a:defRPr sz="1400"/>
            </a:lvl4pPr>
            <a:lvl5pPr lvl="4">
              <a:buClr>
                <a:schemeClr val="accent1"/>
              </a:buClr>
              <a:buSzPct val="70000"/>
              <a:buFont typeface="Wingdings" panose="05000000000000000000" pitchFamily="2" charset="2"/>
              <a:defRPr sz="1200"/>
            </a:lvl5pPr>
          </a:lstStyle>
          <a:p>
            <a:pPr lvl="0" eaLnBrk="1" hangingPunct="1"/>
            <a:r>
              <a:rPr lang="en-US" altLang="zh-CN" sz="3200" dirty="0"/>
              <a:t>Allow elements to move large steps</a:t>
            </a:r>
            <a:endParaRPr lang="en-US" altLang="zh-CN" sz="3200" dirty="0"/>
          </a:p>
          <a:p>
            <a:pPr lvl="0" eaLnBrk="1" hangingPunct="1"/>
            <a:r>
              <a:rPr lang="en-US" altLang="zh-CN" sz="3200" dirty="0"/>
              <a:t>Bring elements close to final location</a:t>
            </a:r>
            <a:endParaRPr lang="en-US" altLang="zh-CN" sz="3200" dirty="0"/>
          </a:p>
          <a:p>
            <a:pPr lvl="1" eaLnBrk="1" hangingPunct="1"/>
            <a:r>
              <a:rPr lang="en-US" altLang="zh-CN" sz="2800" dirty="0"/>
              <a:t>First, ensure array is nearly sorted …</a:t>
            </a:r>
            <a:endParaRPr lang="en-US" altLang="zh-CN" sz="2800" dirty="0"/>
          </a:p>
          <a:p>
            <a:pPr lvl="1" eaLnBrk="1" hangingPunct="1"/>
            <a:r>
              <a:rPr lang="en-US" altLang="zh-CN" sz="2800" dirty="0"/>
              <a:t>then, run insertion sort …</a:t>
            </a:r>
            <a:endParaRPr lang="en-US" altLang="zh-CN" sz="2800" dirty="0"/>
          </a:p>
        </p:txBody>
      </p:sp>
      <p:sp>
        <p:nvSpPr>
          <p:cNvPr id="21508" name="TextBox 3"/>
          <p:cNvSpPr txBox="1"/>
          <p:nvPr/>
        </p:nvSpPr>
        <p:spPr>
          <a:xfrm>
            <a:off x="571500" y="4429125"/>
            <a:ext cx="7500938" cy="1354138"/>
          </a:xfrm>
          <a:prstGeom prst="rect">
            <a:avLst/>
          </a:prstGeom>
          <a:noFill/>
          <a:ln w="9525">
            <a:noFill/>
          </a:ln>
        </p:spPr>
        <p:txBody>
          <a:bodyPr>
            <a:spAutoFit/>
          </a:bodyPr>
          <a:p>
            <a:pPr eaLnBrk="1" hangingPunct="1">
              <a:buFont typeface="Arial" panose="020B0604020202020204" pitchFamily="34" charset="0"/>
            </a:pPr>
            <a:r>
              <a:rPr lang="en-US" altLang="zh-CN" sz="3200" dirty="0">
                <a:latin typeface="Times New Roman" panose="02020603050405020304" pitchFamily="18" charset="0"/>
              </a:rPr>
              <a:t>How?</a:t>
            </a:r>
            <a:endParaRPr lang="en-US" altLang="zh-CN" sz="3200" dirty="0">
              <a:latin typeface="Times New Roman" panose="02020603050405020304" pitchFamily="18" charset="0"/>
            </a:endParaRPr>
          </a:p>
          <a:p>
            <a:pPr lvl="1" eaLnBrk="1" hangingPunct="1">
              <a:buFont typeface="Arial" panose="020B0604020202020204" pitchFamily="34" charset="0"/>
            </a:pPr>
            <a:r>
              <a:rPr lang="en-US" altLang="zh-CN" sz="3200" dirty="0">
                <a:latin typeface="Times New Roman" panose="02020603050405020304" pitchFamily="18" charset="0"/>
              </a:rPr>
              <a:t>Sort interleaved arrays first</a:t>
            </a:r>
            <a:endParaRPr lang="zh-CN" altLang="en-US" sz="3200" dirty="0">
              <a:latin typeface="Times New Roman" panose="02020603050405020304" pitchFamily="18" charset="0"/>
            </a:endParaRPr>
          </a:p>
          <a:p>
            <a:pPr eaLnBrk="1" hangingPunct="1">
              <a:buFont typeface="Arial" panose="020B0604020202020204" pitchFamily="34" charset="0"/>
            </a:pPr>
            <a:endParaRPr lang="zh-CN" altLang="en-US" dirty="0">
              <a:latin typeface="Times New Roman" panose="02020603050405020304"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1"/>
          <p:cNvSpPr>
            <a:spLocks noGrp="1"/>
          </p:cNvSpPr>
          <p:nvPr>
            <p:ph type="title" idx="4294967295"/>
          </p:nvPr>
        </p:nvSpPr>
        <p:spPr/>
        <p:txBody>
          <a:bodyPr vert="horz" wrap="square" lIns="91440" tIns="45720" rIns="91440" bIns="45720" anchor="b"/>
          <a:p>
            <a:pPr eaLnBrk="1" hangingPunct="1"/>
            <a:r>
              <a:rPr lang="zh-CN" altLang="en-US" sz="5400" dirty="0"/>
              <a:t>SHELL SORT RECIPE</a:t>
            </a:r>
            <a:endParaRPr lang="zh-CN" altLang="en-US" sz="5400" dirty="0"/>
          </a:p>
        </p:txBody>
      </p:sp>
      <p:sp>
        <p:nvSpPr>
          <p:cNvPr id="22531" name="内容占位符 2"/>
          <p:cNvSpPr>
            <a:spLocks noGrp="1" noChangeArrowheads="1"/>
          </p:cNvSpPr>
          <p:nvPr>
            <p:ph sz="quarter" idx="4294967295"/>
          </p:nvPr>
        </p:nvSpPr>
        <p:spPr/>
        <p:txBody>
          <a:bodyPr vert="horz" wrap="square" lIns="91440" tIns="45720" rIns="91440" bIns="45720" numCol="1" anchor="t" anchorCtr="0" compatLnSpc="1"/>
          <a:lstStyle/>
          <a:p>
            <a:pPr marL="273050" marR="0" lvl="0" indent="-273050" algn="l" defTabSz="914400" rtl="0" eaLnBrk="1" fontAlgn="base" latinLnBrk="0" hangingPunct="1">
              <a:lnSpc>
                <a:spcPct val="100000"/>
              </a:lnSpc>
              <a:spcBef>
                <a:spcPts val="600"/>
              </a:spcBef>
              <a:spcAft>
                <a:spcPct val="0"/>
              </a:spcAft>
              <a:buClr>
                <a:schemeClr val="accent1"/>
              </a:buClr>
              <a:buSzPct val="70000"/>
              <a:buFont typeface="Wingdings" panose="05000000000000000000" pitchFamily="2" charset="2"/>
              <a:buChar char=""/>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Decreasing sequence of step sizes h</a:t>
            </a: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a:p>
            <a:pPr marL="640080" marR="0" lvl="1" indent="-27305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Every sequence must end at 1</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640080" marR="0" lvl="1" indent="-27305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 8, 4, 2, 1</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100000"/>
              </a:lnSpc>
              <a:spcBef>
                <a:spcPts val="600"/>
              </a:spcBef>
              <a:spcAft>
                <a:spcPct val="0"/>
              </a:spcAft>
              <a:buClr>
                <a:schemeClr val="accent1"/>
              </a:buClr>
              <a:buSzPct val="70000"/>
              <a:buFont typeface="Wingdings" panose="05000000000000000000" pitchFamily="2" charset="2"/>
              <a:buChar char=""/>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For each h, sort sub-arrays that start at arbitrary </a:t>
            </a: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anose="05000000000000000000" pitchFamily="2" charset="2"/>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   element and include every </a:t>
            </a:r>
            <a:r>
              <a:rPr kumimoji="0" lang="en-US" altLang="zh-CN" sz="2800" b="0" i="0" u="none" strike="noStrike" kern="1200" cap="none" spc="0" normalizeH="0" baseline="0" noProof="0" dirty="0" err="1">
                <a:ln>
                  <a:noFill/>
                </a:ln>
                <a:solidFill>
                  <a:schemeClr val="tx1"/>
                </a:solidFill>
                <a:effectLst/>
                <a:uLnTx/>
                <a:uFillTx/>
                <a:latin typeface="+mn-lt"/>
                <a:ea typeface="+mn-ea"/>
                <a:cs typeface="+mn-cs"/>
              </a:rPr>
              <a:t>hth</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 element </a:t>
            </a: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a:p>
            <a:pPr marL="640080" marR="0" lvl="1" indent="-27305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If h = 4 </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640080" marR="0" lvl="1" indent="-27305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Sub-array with elements 1, 5, 9, 13 …</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640080" marR="0" lvl="1" indent="-27305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Sub-array with elements 2, 6, 10, 14 …</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640080" marR="0" lvl="1" indent="-27305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Sub-array with elements 3, 7, 11, 15 …</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640080" marR="0" lvl="1" indent="-27305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Sub-array with elements 4, 8, 12, 16 …</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1"/>
          <p:cNvSpPr>
            <a:spLocks noGrp="1"/>
          </p:cNvSpPr>
          <p:nvPr>
            <p:ph type="title" idx="4294967295"/>
          </p:nvPr>
        </p:nvSpPr>
        <p:spPr/>
        <p:txBody>
          <a:bodyPr vert="horz" wrap="square" lIns="91440" tIns="45720" rIns="91440" bIns="45720" anchor="b"/>
          <a:p>
            <a:pPr eaLnBrk="1" hangingPunct="1"/>
            <a:r>
              <a:rPr lang="zh-CN" altLang="en-US" sz="5400" dirty="0"/>
              <a:t>SHELL SORT NOTES</a:t>
            </a:r>
            <a:endParaRPr lang="zh-CN" altLang="en-US" sz="5400" dirty="0"/>
          </a:p>
        </p:txBody>
      </p:sp>
      <p:sp>
        <p:nvSpPr>
          <p:cNvPr id="23555" name="内容占位符 2"/>
          <p:cNvSpPr>
            <a:spLocks noGrp="1"/>
          </p:cNvSpPr>
          <p:nvPr>
            <p:ph sz="quarter" idx="4294967295"/>
          </p:nvPr>
        </p:nvSpPr>
        <p:spPr/>
        <p:txBody>
          <a:bodyPr vert="horz" wrap="square" lIns="91440" tIns="45720" rIns="91440" bIns="45720" anchor="t"/>
          <a:lstStyle>
            <a:lvl1pPr lvl="0">
              <a:buClr>
                <a:schemeClr val="accent1"/>
              </a:buClr>
              <a:buSzPct val="70000"/>
              <a:buFont typeface="Wingdings" panose="05000000000000000000" pitchFamily="2" charset="2"/>
              <a:defRPr sz="1800"/>
            </a:lvl1pPr>
            <a:lvl2pPr lvl="1">
              <a:buClr>
                <a:schemeClr val="accent1"/>
              </a:buClr>
              <a:buSzPct val="70000"/>
              <a:buFont typeface="Wingdings" panose="05000000000000000000" pitchFamily="2" charset="2"/>
              <a:defRPr sz="1700"/>
            </a:lvl2pPr>
            <a:lvl3pPr lvl="2">
              <a:buClr>
                <a:schemeClr val="accent1"/>
              </a:buClr>
              <a:buSzPct val="70000"/>
              <a:buFont typeface="Wingdings" panose="05000000000000000000" pitchFamily="2" charset="2"/>
              <a:defRPr sz="1400"/>
            </a:lvl3pPr>
            <a:lvl4pPr lvl="3">
              <a:buClr>
                <a:schemeClr val="accent1"/>
              </a:buClr>
              <a:buSzPct val="70000"/>
              <a:buFont typeface="Wingdings" panose="05000000000000000000" pitchFamily="2" charset="2"/>
              <a:defRPr sz="1400"/>
            </a:lvl4pPr>
            <a:lvl5pPr lvl="4">
              <a:buClr>
                <a:schemeClr val="accent1"/>
              </a:buClr>
              <a:buSzPct val="70000"/>
              <a:buFont typeface="Wingdings" panose="05000000000000000000" pitchFamily="2" charset="2"/>
              <a:defRPr sz="1200"/>
            </a:lvl5pPr>
          </a:lstStyle>
          <a:p>
            <a:pPr lvl="0" eaLnBrk="1" hangingPunct="1"/>
            <a:r>
              <a:rPr lang="en-US" altLang="zh-CN" sz="3200" dirty="0"/>
              <a:t>Any decreasing sequence that ends at 1 will do…</a:t>
            </a:r>
            <a:endParaRPr lang="en-US" altLang="zh-CN" sz="3200" dirty="0"/>
          </a:p>
          <a:p>
            <a:pPr lvl="1" eaLnBrk="1" hangingPunct="1"/>
            <a:r>
              <a:rPr lang="en-US" altLang="zh-CN" sz="2800" dirty="0"/>
              <a:t>The final pass ensures array is sorted</a:t>
            </a:r>
            <a:endParaRPr lang="en-US" altLang="zh-CN" sz="2800" dirty="0"/>
          </a:p>
          <a:p>
            <a:pPr lvl="0" eaLnBrk="1" hangingPunct="1"/>
            <a:r>
              <a:rPr lang="en-US" altLang="zh-CN" sz="3200" dirty="0"/>
              <a:t>Different sequences can dramatically increase (or decrease) performance</a:t>
            </a:r>
            <a:endParaRPr lang="en-US" altLang="zh-CN" sz="3200" dirty="0"/>
          </a:p>
          <a:p>
            <a:pPr lvl="0" eaLnBrk="1" hangingPunct="1"/>
            <a:r>
              <a:rPr lang="en-US" altLang="zh-CN" sz="3200" dirty="0"/>
              <a:t>Code is similar to insertion sort</a:t>
            </a:r>
            <a:endParaRPr lang="zh-CN" altLang="en-US"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1"/>
          <p:cNvSpPr>
            <a:spLocks noGrp="1"/>
          </p:cNvSpPr>
          <p:nvPr>
            <p:ph type="title" idx="4294967295"/>
          </p:nvPr>
        </p:nvSpPr>
        <p:spPr>
          <a:xfrm>
            <a:off x="428625" y="319088"/>
            <a:ext cx="7467600" cy="1597025"/>
          </a:xfrm>
        </p:spPr>
        <p:txBody>
          <a:bodyPr vert="horz" wrap="square" lIns="91440" tIns="45720" rIns="91440" bIns="45720" anchor="b"/>
          <a:p>
            <a:pPr eaLnBrk="1" hangingPunct="1"/>
            <a:r>
              <a:rPr lang="zh-CN" altLang="en-US" sz="5400" dirty="0"/>
              <a:t>SUB-ARRAYS WHEN INCREMENT IS 5</a:t>
            </a:r>
            <a:endParaRPr lang="zh-CN" altLang="en-US" sz="5400" dirty="0"/>
          </a:p>
        </p:txBody>
      </p:sp>
      <p:pic>
        <p:nvPicPr>
          <p:cNvPr id="24579" name="Picture 2"/>
          <p:cNvPicPr>
            <a:picLocks noChangeAspect="1"/>
          </p:cNvPicPr>
          <p:nvPr/>
        </p:nvPicPr>
        <p:blipFill>
          <a:blip r:embed="rId1"/>
          <a:stretch>
            <a:fillRect/>
          </a:stretch>
        </p:blipFill>
        <p:spPr>
          <a:xfrm>
            <a:off x="428625" y="1916113"/>
            <a:ext cx="7956550" cy="3786187"/>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1"/>
          <p:cNvSpPr>
            <a:spLocks noGrp="1"/>
          </p:cNvSpPr>
          <p:nvPr>
            <p:ph type="title" idx="4294967295"/>
          </p:nvPr>
        </p:nvSpPr>
        <p:spPr/>
        <p:txBody>
          <a:bodyPr vert="horz" wrap="square" lIns="91440" tIns="45720" rIns="91440" bIns="45720" anchor="b"/>
          <a:p>
            <a:pPr eaLnBrk="1" hangingPunct="1"/>
            <a:endParaRPr lang="zh-CN" altLang="en-US" dirty="0"/>
          </a:p>
        </p:txBody>
      </p:sp>
      <p:sp>
        <p:nvSpPr>
          <p:cNvPr id="25603" name="内容占位符 4"/>
          <p:cNvSpPr>
            <a:spLocks noGrp="1"/>
          </p:cNvSpPr>
          <p:nvPr>
            <p:ph sz="quarter" idx="4294967295"/>
          </p:nvPr>
        </p:nvSpPr>
        <p:spPr/>
        <p:txBody>
          <a:bodyPr vert="horz" wrap="square" lIns="91440" tIns="45720" rIns="91440" bIns="45720" anchor="t"/>
          <a:lstStyle>
            <a:lvl1pPr lvl="0">
              <a:buClr>
                <a:schemeClr val="accent1"/>
              </a:buClr>
              <a:buSzPct val="70000"/>
              <a:buFont typeface="Wingdings" panose="05000000000000000000" pitchFamily="2" charset="2"/>
              <a:defRPr sz="1800"/>
            </a:lvl1pPr>
            <a:lvl2pPr lvl="1">
              <a:buClr>
                <a:schemeClr val="accent1"/>
              </a:buClr>
              <a:buSzPct val="70000"/>
              <a:buFont typeface="Wingdings" panose="05000000000000000000" pitchFamily="2" charset="2"/>
              <a:defRPr sz="1700"/>
            </a:lvl2pPr>
            <a:lvl3pPr lvl="2">
              <a:buClr>
                <a:schemeClr val="accent1"/>
              </a:buClr>
              <a:buSzPct val="70000"/>
              <a:buFont typeface="Wingdings" panose="05000000000000000000" pitchFamily="2" charset="2"/>
              <a:defRPr sz="1400"/>
            </a:lvl3pPr>
            <a:lvl4pPr lvl="3">
              <a:buClr>
                <a:schemeClr val="accent1"/>
              </a:buClr>
              <a:buSzPct val="70000"/>
              <a:buFont typeface="Wingdings" panose="05000000000000000000" pitchFamily="2" charset="2"/>
              <a:defRPr sz="1400"/>
            </a:lvl4pPr>
            <a:lvl5pPr lvl="4">
              <a:buClr>
                <a:schemeClr val="accent1"/>
              </a:buClr>
              <a:buSzPct val="70000"/>
              <a:buFont typeface="Wingdings" panose="05000000000000000000" pitchFamily="2" charset="2"/>
              <a:defRPr sz="1200"/>
            </a:lvl5pPr>
          </a:lstStyle>
          <a:p>
            <a:pPr lvl="0" eaLnBrk="1" hangingPunct="1"/>
            <a:endParaRPr lang="zh-CN" altLang="en-US" sz="2400" dirty="0"/>
          </a:p>
        </p:txBody>
      </p:sp>
      <p:pic>
        <p:nvPicPr>
          <p:cNvPr id="25604" name="Picture 3"/>
          <p:cNvPicPr>
            <a:picLocks noChangeAspect="1"/>
          </p:cNvPicPr>
          <p:nvPr/>
        </p:nvPicPr>
        <p:blipFill>
          <a:blip r:embed="rId1"/>
          <a:stretch>
            <a:fillRect/>
          </a:stretch>
        </p:blipFill>
        <p:spPr>
          <a:xfrm>
            <a:off x="457200" y="215900"/>
            <a:ext cx="7491413" cy="6357938"/>
          </a:xfrm>
          <a:prstGeom prst="rect">
            <a:avLst/>
          </a:prstGeom>
          <a:noFill/>
          <a:ln w="9525">
            <a:noFill/>
          </a:ln>
        </p:spPr>
      </p:pic>
    </p:spTree>
  </p:cSld>
  <p:clrMapOvr>
    <a:masterClrMapping/>
  </p:clrMapOvr>
  <p:transition advTm="1641"/>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1"/>
          <p:cNvSpPr>
            <a:spLocks noGrp="1"/>
          </p:cNvSpPr>
          <p:nvPr>
            <p:ph type="title" idx="4294967295"/>
          </p:nvPr>
        </p:nvSpPr>
        <p:spPr/>
        <p:txBody>
          <a:bodyPr vert="horz" wrap="square" lIns="91440" tIns="45720" rIns="91440" bIns="45720" anchor="b"/>
          <a:p>
            <a:pPr eaLnBrk="1" hangingPunct="1"/>
            <a:endParaRPr lang="zh-CN" altLang="en-US" dirty="0"/>
          </a:p>
        </p:txBody>
      </p:sp>
      <p:sp>
        <p:nvSpPr>
          <p:cNvPr id="26627" name="内容占位符 2"/>
          <p:cNvSpPr>
            <a:spLocks noGrp="1"/>
          </p:cNvSpPr>
          <p:nvPr>
            <p:ph sz="quarter" idx="4294967295"/>
          </p:nvPr>
        </p:nvSpPr>
        <p:spPr/>
        <p:txBody>
          <a:bodyPr vert="horz" wrap="square" lIns="91440" tIns="45720" rIns="91440" bIns="45720" anchor="t"/>
          <a:lstStyle>
            <a:lvl1pPr lvl="0">
              <a:buClr>
                <a:schemeClr val="accent1"/>
              </a:buClr>
              <a:buSzPct val="70000"/>
              <a:buFont typeface="Wingdings" panose="05000000000000000000" pitchFamily="2" charset="2"/>
              <a:defRPr sz="1800"/>
            </a:lvl1pPr>
            <a:lvl2pPr lvl="1">
              <a:buClr>
                <a:schemeClr val="accent1"/>
              </a:buClr>
              <a:buSzPct val="70000"/>
              <a:buFont typeface="Wingdings" panose="05000000000000000000" pitchFamily="2" charset="2"/>
              <a:defRPr sz="1700"/>
            </a:lvl2pPr>
            <a:lvl3pPr lvl="2">
              <a:buClr>
                <a:schemeClr val="accent1"/>
              </a:buClr>
              <a:buSzPct val="70000"/>
              <a:buFont typeface="Wingdings" panose="05000000000000000000" pitchFamily="2" charset="2"/>
              <a:defRPr sz="1400"/>
            </a:lvl3pPr>
            <a:lvl4pPr lvl="3">
              <a:buClr>
                <a:schemeClr val="accent1"/>
              </a:buClr>
              <a:buSzPct val="70000"/>
              <a:buFont typeface="Wingdings" panose="05000000000000000000" pitchFamily="2" charset="2"/>
              <a:defRPr sz="1400"/>
            </a:lvl4pPr>
            <a:lvl5pPr lvl="4">
              <a:buClr>
                <a:schemeClr val="accent1"/>
              </a:buClr>
              <a:buSzPct val="70000"/>
              <a:buFont typeface="Wingdings" panose="05000000000000000000" pitchFamily="2" charset="2"/>
              <a:defRPr sz="1200"/>
            </a:lvl5pPr>
          </a:lstStyle>
          <a:p>
            <a:pPr lvl="0" eaLnBrk="1" hangingPunct="1"/>
            <a:endParaRPr lang="zh-CN" altLang="en-US" sz="2400" dirty="0"/>
          </a:p>
        </p:txBody>
      </p:sp>
      <p:pic>
        <p:nvPicPr>
          <p:cNvPr id="26628" name="Picture 2"/>
          <p:cNvPicPr>
            <a:picLocks noChangeAspect="1"/>
          </p:cNvPicPr>
          <p:nvPr/>
        </p:nvPicPr>
        <p:blipFill>
          <a:blip r:embed="rId1"/>
          <a:stretch>
            <a:fillRect/>
          </a:stretch>
        </p:blipFill>
        <p:spPr>
          <a:xfrm>
            <a:off x="457200" y="274638"/>
            <a:ext cx="7577138" cy="622300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noRot="1"/>
          </p:cNvSpPr>
          <p:nvPr>
            <p:ph type="title" idx="4294967295"/>
          </p:nvPr>
        </p:nvSpPr>
        <p:spPr>
          <a:xfrm>
            <a:off x="457200" y="384175"/>
            <a:ext cx="7467600" cy="796925"/>
          </a:xfrm>
        </p:spPr>
        <p:txBody>
          <a:bodyPr vert="horz" wrap="square" lIns="91440" tIns="45720" rIns="91440" bIns="45720" anchor="b"/>
          <a:p>
            <a:pPr algn="ctr" eaLnBrk="1" hangingPunct="1"/>
            <a:r>
              <a:rPr lang="en-US" altLang="zh-CN" sz="4400" dirty="0"/>
              <a:t>ANALYSIS OF SHELL SORT</a:t>
            </a:r>
            <a:endParaRPr lang="en-US" altLang="zh-CN" sz="4400" dirty="0"/>
          </a:p>
        </p:txBody>
      </p:sp>
      <p:sp>
        <p:nvSpPr>
          <p:cNvPr id="27651" name="Rectangle 3"/>
          <p:cNvSpPr>
            <a:spLocks noGrp="1" noRot="1" noChangeArrowheads="1"/>
          </p:cNvSpPr>
          <p:nvPr>
            <p:ph sz="quarter" idx="4294967295"/>
          </p:nvPr>
        </p:nvSpPr>
        <p:spPr>
          <a:xfrm>
            <a:off x="457200" y="1412875"/>
            <a:ext cx="7859713" cy="4873625"/>
          </a:xfrm>
        </p:spPr>
        <p:txBody>
          <a:bodyPr vert="horz" wrap="square" lIns="91440" tIns="45720" rIns="91440" bIns="45720" numCol="1" anchor="t" anchorCtr="0" compatLnSpc="1"/>
          <a:lstStyle/>
          <a:p>
            <a:pPr marL="273050" marR="0" lvl="0" indent="-273050" algn="l" defTabSz="914400" rtl="0" eaLnBrk="1" fontAlgn="base" latinLnBrk="0" hangingPunct="1">
              <a:lnSpc>
                <a:spcPct val="80000"/>
              </a:lnSpc>
              <a:spcBef>
                <a:spcPts val="600"/>
              </a:spcBef>
              <a:spcAft>
                <a:spcPct val="0"/>
              </a:spcAft>
              <a:buClr>
                <a:schemeClr val="accent1"/>
              </a:buClr>
              <a:buSzPct val="70000"/>
              <a:buFont typeface="Wingdings" panose="05000000000000000000" pitchFamily="2" charset="2"/>
              <a:buChar char=""/>
              <a:defRPr/>
            </a:pPr>
            <a:r>
              <a:rPr kumimoji="0" lang="en-US" altLang="zh-CN" sz="2600" b="0" i="0" u="none" strike="noStrike" kern="1200" cap="none" spc="0" normalizeH="0" baseline="0" noProof="0" dirty="0">
                <a:ln>
                  <a:noFill/>
                </a:ln>
                <a:solidFill>
                  <a:schemeClr val="tx1"/>
                </a:solidFill>
                <a:effectLst/>
                <a:uLnTx/>
                <a:uFillTx/>
                <a:latin typeface="+mn-lt"/>
                <a:ea typeface="+mn-ea"/>
                <a:cs typeface="+mn-cs"/>
              </a:rPr>
              <a:t>The shell sort is still significantly slower than the </a:t>
            </a:r>
            <a:r>
              <a:rPr kumimoji="0" lang="en-US" altLang="zh-CN" sz="2600" b="0" i="0" u="none" strike="noStrike" kern="1200" cap="none" spc="0" normalizeH="0" baseline="0" noProof="0" dirty="0">
                <a:ln>
                  <a:noFill/>
                </a:ln>
                <a:solidFill>
                  <a:schemeClr val="tx1"/>
                </a:solidFill>
                <a:effectLst/>
                <a:uLnTx/>
                <a:uFillTx/>
                <a:latin typeface="+mn-lt"/>
                <a:ea typeface="+mn-ea"/>
                <a:cs typeface="+mn-cs"/>
                <a:hlinkClick r:id="rId1"/>
              </a:rPr>
              <a:t>merge</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600" b="0" i="0" u="none" strike="noStrike" kern="1200" cap="none" spc="0" normalizeH="0" baseline="0" noProof="0" dirty="0">
                <a:ln>
                  <a:noFill/>
                </a:ln>
                <a:solidFill>
                  <a:schemeClr val="tx1"/>
                </a:solidFill>
                <a:effectLst/>
                <a:uLnTx/>
                <a:uFillTx/>
                <a:latin typeface="+mn-lt"/>
                <a:ea typeface="+mn-ea"/>
                <a:cs typeface="+mn-cs"/>
                <a:hlinkClick r:id="rId2"/>
              </a:rPr>
              <a:t>heap</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 and </a:t>
            </a:r>
            <a:r>
              <a:rPr kumimoji="0" lang="en-US" altLang="zh-CN" sz="2600" b="0" i="0" u="none" strike="noStrike" kern="1200" cap="none" spc="0" normalizeH="0" baseline="0" noProof="0" dirty="0">
                <a:ln>
                  <a:noFill/>
                </a:ln>
                <a:solidFill>
                  <a:schemeClr val="tx1"/>
                </a:solidFill>
                <a:effectLst/>
                <a:uLnTx/>
                <a:uFillTx/>
                <a:latin typeface="+mn-lt"/>
                <a:ea typeface="+mn-ea"/>
                <a:cs typeface="+mn-cs"/>
                <a:hlinkClick r:id="rId3"/>
              </a:rPr>
              <a:t>quick</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 sorts, but its relatively simple algorithm makes it a good choice for sorting lists of less than 5000 items unless speed important. It's also an excellent choice for repetitive sorting of smaller lists. </a:t>
            </a: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80000"/>
              </a:lnSpc>
              <a:spcBef>
                <a:spcPts val="600"/>
              </a:spcBef>
              <a:spcAft>
                <a:spcPct val="0"/>
              </a:spcAft>
              <a:buClr>
                <a:schemeClr val="accent1"/>
              </a:buClr>
              <a:buSzPct val="70000"/>
              <a:buFont typeface="Wingdings" panose="05000000000000000000" pitchFamily="2" charset="2"/>
              <a:buNone/>
              <a:defRPr/>
            </a:pP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80000"/>
              </a:lnSpc>
              <a:spcBef>
                <a:spcPts val="600"/>
              </a:spcBef>
              <a:spcAft>
                <a:spcPct val="0"/>
              </a:spcAft>
              <a:buClr>
                <a:schemeClr val="accent1"/>
              </a:buClr>
              <a:buSzPct val="70000"/>
              <a:buFont typeface="Wingdings" panose="05000000000000000000" pitchFamily="2" charset="2"/>
              <a:buChar char=""/>
              <a:defRPr/>
            </a:pPr>
            <a:r>
              <a:rPr kumimoji="0" lang="en-US" altLang="zh-CN" sz="2600" b="0" i="0" u="none" strike="noStrike" kern="1200" cap="none" spc="0" normalizeH="0" baseline="0" noProof="0" dirty="0">
                <a:ln>
                  <a:noFill/>
                </a:ln>
                <a:solidFill>
                  <a:schemeClr val="tx1"/>
                </a:solidFill>
                <a:effectLst/>
                <a:uLnTx/>
                <a:uFillTx/>
                <a:latin typeface="+mn-lt"/>
                <a:ea typeface="+mn-ea"/>
                <a:cs typeface="+mn-cs"/>
              </a:rPr>
              <a:t>For good increment sequences, requires time proportional to</a:t>
            </a: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640080" marR="0" lvl="1" indent="-273050" algn="l" defTabSz="914400" rtl="0" eaLnBrk="1" fontAlgn="base" latinLnBrk="0" hangingPunct="1">
              <a:lnSpc>
                <a:spcPct val="80000"/>
              </a:lnSpc>
              <a:spcBef>
                <a:spcPct val="20000"/>
              </a:spcBef>
              <a:spcAft>
                <a:spcPct val="0"/>
              </a:spcAft>
              <a:buClr>
                <a:schemeClr val="accent1"/>
              </a:buClr>
              <a:buSzPct val="70000"/>
              <a:buFont typeface="Wingdings" panose="05000000000000000000" pitchFamily="2" charset="2"/>
              <a:buChar char=""/>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O(N (log N)</a:t>
            </a:r>
            <a:r>
              <a:rPr kumimoji="0" lang="en-US" altLang="zh-CN" sz="2400" b="0" i="0" u="none" strike="noStrike" kern="1200" cap="none" spc="0" normalizeH="0" baseline="30000" noProof="0" dirty="0">
                <a:ln>
                  <a:noFill/>
                </a:ln>
                <a:solidFill>
                  <a:schemeClr val="tx1"/>
                </a:solidFill>
                <a:effectLst/>
                <a:uLnTx/>
                <a:uFillTx/>
                <a:latin typeface="+mn-lt"/>
                <a:ea typeface="+mn-ea"/>
                <a:cs typeface="+mn-cs"/>
              </a:rPr>
              <a:t>2</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400" b="0" i="0" u="none" strike="noStrike" kern="1200" cap="none" spc="0" normalizeH="0" baseline="3000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n→∞</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a:t>
            </a:r>
            <a:endParaRPr kumimoji="0" lang="en-US" altLang="zh-CN" sz="2400" b="0" i="0" u="none" strike="noStrike" kern="1200" cap="none" spc="0" normalizeH="0" baseline="30000" noProof="0" dirty="0">
              <a:ln>
                <a:noFill/>
              </a:ln>
              <a:solidFill>
                <a:schemeClr val="tx1"/>
              </a:solidFill>
              <a:effectLst/>
              <a:uLnTx/>
              <a:uFillTx/>
              <a:latin typeface="+mn-lt"/>
              <a:ea typeface="+mn-ea"/>
              <a:cs typeface="+mn-cs"/>
            </a:endParaRPr>
          </a:p>
          <a:p>
            <a:pPr marL="640080" marR="0" lvl="1" indent="-273050" algn="l" defTabSz="914400" rtl="0" eaLnBrk="1" fontAlgn="base" latinLnBrk="0" hangingPunct="1">
              <a:lnSpc>
                <a:spcPct val="80000"/>
              </a:lnSpc>
              <a:spcBef>
                <a:spcPct val="20000"/>
              </a:spcBef>
              <a:spcAft>
                <a:spcPct val="0"/>
              </a:spcAft>
              <a:buClr>
                <a:schemeClr val="accent1"/>
              </a:buClr>
              <a:buSzPct val="70000"/>
              <a:buFont typeface="Wingdings" panose="05000000000000000000" pitchFamily="2" charset="2"/>
              <a:buChar char=""/>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O(N</a:t>
            </a:r>
            <a:r>
              <a:rPr kumimoji="0" lang="en-US" altLang="zh-CN" sz="2400" b="0" i="0" u="none" strike="noStrike" kern="1200" cap="none" spc="0" normalizeH="0" baseline="30000" noProof="0" dirty="0">
                <a:ln>
                  <a:noFill/>
                </a:ln>
                <a:solidFill>
                  <a:schemeClr val="tx1"/>
                </a:solidFill>
                <a:effectLst/>
                <a:uLnTx/>
                <a:uFillTx/>
                <a:latin typeface="+mn-lt"/>
                <a:ea typeface="+mn-ea"/>
                <a:cs typeface="+mn-cs"/>
              </a:rPr>
              <a:t>1.25</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367030" marR="0" lvl="1" indent="0" algn="l" defTabSz="914400" rtl="0" eaLnBrk="1" fontAlgn="base" latinLnBrk="0" hangingPunct="1">
              <a:lnSpc>
                <a:spcPct val="80000"/>
              </a:lnSpc>
              <a:spcBef>
                <a:spcPct val="20000"/>
              </a:spcBef>
              <a:spcAft>
                <a:spcPct val="0"/>
              </a:spcAft>
              <a:buClr>
                <a:schemeClr val="accent1"/>
              </a:buClr>
              <a:buSzPct val="70000"/>
              <a:buFont typeface="Wingdings" panose="05000000000000000000" pitchFamily="2" charset="2"/>
              <a:buNone/>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80000"/>
              </a:lnSpc>
              <a:spcBef>
                <a:spcPts val="600"/>
              </a:spcBef>
              <a:spcAft>
                <a:spcPct val="0"/>
              </a:spcAft>
              <a:buClr>
                <a:schemeClr val="accent1"/>
              </a:buClr>
              <a:buSzPct val="70000"/>
              <a:buFont typeface="Wingdings" panose="05000000000000000000" pitchFamily="2" charset="2"/>
              <a:buChar char=""/>
              <a:defRPr/>
            </a:pPr>
            <a:r>
              <a:rPr kumimoji="0" lang="en-US" altLang="zh-CN" sz="2600" b="0" i="0" u="none" strike="noStrike" kern="1200" cap="none" spc="0" normalizeH="0" baseline="0" noProof="0" dirty="0">
                <a:ln>
                  <a:noFill/>
                </a:ln>
                <a:solidFill>
                  <a:schemeClr val="tx1"/>
                </a:solidFill>
                <a:effectLst/>
                <a:uLnTx/>
                <a:uFillTx/>
                <a:latin typeface="+mn-lt"/>
                <a:ea typeface="+mn-ea"/>
                <a:cs typeface="+mn-cs"/>
              </a:rPr>
              <a:t>5 times faster than the </a:t>
            </a:r>
            <a:r>
              <a:rPr kumimoji="0" lang="en-US" altLang="zh-CN" sz="2600" b="0" i="0" u="none" strike="noStrike" kern="1200" cap="none" spc="0" normalizeH="0" baseline="0" noProof="0" dirty="0">
                <a:ln>
                  <a:noFill/>
                </a:ln>
                <a:solidFill>
                  <a:schemeClr val="tx1"/>
                </a:solidFill>
                <a:effectLst/>
                <a:uLnTx/>
                <a:uFillTx/>
                <a:latin typeface="+mn-lt"/>
                <a:ea typeface="+mn-ea"/>
                <a:cs typeface="+mn-cs"/>
                <a:hlinkClick r:id="rId4"/>
              </a:rPr>
              <a:t>bubble</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 sort and a little over twice as fast as the </a:t>
            </a:r>
            <a:r>
              <a:rPr kumimoji="0" lang="en-US" altLang="zh-CN" sz="2600" b="0" i="0" u="none" strike="noStrike" kern="1200" cap="none" spc="0" normalizeH="0" baseline="0" noProof="0" dirty="0">
                <a:ln>
                  <a:noFill/>
                </a:ln>
                <a:solidFill>
                  <a:schemeClr val="tx1"/>
                </a:solidFill>
                <a:effectLst/>
                <a:uLnTx/>
                <a:uFillTx/>
                <a:latin typeface="+mn-lt"/>
                <a:ea typeface="+mn-ea"/>
                <a:cs typeface="+mn-cs"/>
                <a:hlinkClick r:id="rId5"/>
              </a:rPr>
              <a:t>insertion</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 sort, its closest competitor.  </a:t>
            </a: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1">
                                            <p:txEl>
                                              <p:charRg st="0" end="281"/>
                                            </p:txEl>
                                          </p:spTgt>
                                        </p:tgtEl>
                                        <p:attrNameLst>
                                          <p:attrName>style.visibility</p:attrName>
                                        </p:attrNameLst>
                                      </p:cBhvr>
                                      <p:to>
                                        <p:strVal val="visible"/>
                                      </p:to>
                                    </p:set>
                                    <p:anim calcmode="lin" valueType="num">
                                      <p:cBhvr additive="base">
                                        <p:cTn id="7" dur="500" fill="hold"/>
                                        <p:tgtEl>
                                          <p:spTgt spid="27651">
                                            <p:txEl>
                                              <p:charRg st="0" end="28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charRg st="0" end="28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51">
                                            <p:txEl>
                                              <p:charRg st="282" end="342"/>
                                            </p:txEl>
                                          </p:spTgt>
                                        </p:tgtEl>
                                        <p:attrNameLst>
                                          <p:attrName>style.visibility</p:attrName>
                                        </p:attrNameLst>
                                      </p:cBhvr>
                                      <p:to>
                                        <p:strVal val="visible"/>
                                      </p:to>
                                    </p:set>
                                    <p:anim calcmode="lin" valueType="num">
                                      <p:cBhvr additive="base">
                                        <p:cTn id="13" dur="500" fill="hold"/>
                                        <p:tgtEl>
                                          <p:spTgt spid="27651">
                                            <p:txEl>
                                              <p:charRg st="282" end="34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charRg st="282" end="34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7651">
                                            <p:txEl>
                                              <p:charRg st="342" end="362"/>
                                            </p:txEl>
                                          </p:spTgt>
                                        </p:tgtEl>
                                        <p:attrNameLst>
                                          <p:attrName>style.visibility</p:attrName>
                                        </p:attrNameLst>
                                      </p:cBhvr>
                                      <p:to>
                                        <p:strVal val="visible"/>
                                      </p:to>
                                    </p:set>
                                    <p:anim calcmode="lin" valueType="num">
                                      <p:cBhvr additive="base">
                                        <p:cTn id="17" dur="500" fill="hold"/>
                                        <p:tgtEl>
                                          <p:spTgt spid="27651">
                                            <p:txEl>
                                              <p:charRg st="342" end="36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651">
                                            <p:txEl>
                                              <p:charRg st="342" end="36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7651">
                                            <p:txEl>
                                              <p:charRg st="362" end="371"/>
                                            </p:txEl>
                                          </p:spTgt>
                                        </p:tgtEl>
                                        <p:attrNameLst>
                                          <p:attrName>style.visibility</p:attrName>
                                        </p:attrNameLst>
                                      </p:cBhvr>
                                      <p:to>
                                        <p:strVal val="visible"/>
                                      </p:to>
                                    </p:set>
                                    <p:anim calcmode="lin" valueType="num">
                                      <p:cBhvr additive="base">
                                        <p:cTn id="21" dur="500" fill="hold"/>
                                        <p:tgtEl>
                                          <p:spTgt spid="27651">
                                            <p:txEl>
                                              <p:charRg st="362" end="37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7651">
                                            <p:txEl>
                                              <p:charRg st="362" end="37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7651">
                                            <p:txEl>
                                              <p:charRg st="372" end="489"/>
                                            </p:txEl>
                                          </p:spTgt>
                                        </p:tgtEl>
                                        <p:attrNameLst>
                                          <p:attrName>style.visibility</p:attrName>
                                        </p:attrNameLst>
                                      </p:cBhvr>
                                      <p:to>
                                        <p:strVal val="visible"/>
                                      </p:to>
                                    </p:set>
                                    <p:anim calcmode="lin" valueType="num">
                                      <p:cBhvr additive="base">
                                        <p:cTn id="27" dur="500" fill="hold"/>
                                        <p:tgtEl>
                                          <p:spTgt spid="27651">
                                            <p:txEl>
                                              <p:charRg st="372" end="48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651">
                                            <p:txEl>
                                              <p:charRg st="372" end="48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E8637">
                <a:alpha val="100000"/>
              </a:srgbClr>
            </a:gs>
            <a:gs pos="50000">
              <a:srgbClr val="FFCCB7">
                <a:alpha val="100000"/>
              </a:srgbClr>
            </a:gs>
            <a:gs pos="100000">
              <a:srgbClr val="FFE5DC">
                <a:alpha val="100000"/>
              </a:srgbClr>
            </a:gs>
          </a:gsLst>
          <a:lin ang="5400000"/>
          <a:tileRect/>
        </a:gradFill>
        <a:effectLst/>
      </p:bgPr>
    </p:bg>
    <p:spTree>
      <p:nvGrpSpPr>
        <p:cNvPr id="1" name=""/>
        <p:cNvGrpSpPr/>
        <p:nvPr/>
      </p:nvGrpSpPr>
      <p:grpSpPr/>
      <p:sp>
        <p:nvSpPr>
          <p:cNvPr id="28674" name="标题 1"/>
          <p:cNvSpPr>
            <a:spLocks noGrp="1"/>
          </p:cNvSpPr>
          <p:nvPr>
            <p:ph type="ctrTitle" idx="4294967295"/>
          </p:nvPr>
        </p:nvSpPr>
        <p:spPr>
          <a:xfrm>
            <a:off x="808038" y="2133600"/>
            <a:ext cx="7527925" cy="1795463"/>
          </a:xfrm>
        </p:spPr>
        <p:txBody>
          <a:bodyPr vert="horz" wrap="square" lIns="91440" tIns="45720" rIns="91440" bIns="45720" anchor="b"/>
          <a:lstStyle>
            <a:lvl1pPr lvl="0">
              <a:buClrTx/>
              <a:buSzTx/>
              <a:buFontTx/>
              <a:defRPr/>
            </a:lvl1pPr>
          </a:lstStyle>
          <a:p>
            <a:pPr lvl="0" algn="ctr" eaLnBrk="1" hangingPunct="1"/>
            <a:r>
              <a:rPr lang="zh-CN" altLang="en-US" sz="6000" b="1" dirty="0">
                <a:solidFill>
                  <a:srgbClr val="9A3D01"/>
                </a:solidFill>
              </a:rPr>
              <a:t>HOW FAST CAN WE SORT BY NOW</a:t>
            </a:r>
            <a:endParaRPr lang="zh-CN" altLang="en-US" sz="6000" b="1" dirty="0">
              <a:solidFill>
                <a:srgbClr val="9A3D01"/>
              </a:solidFill>
            </a:endParaRPr>
          </a:p>
        </p:txBody>
      </p:sp>
      <p:sp>
        <p:nvSpPr>
          <p:cNvPr id="28675" name="副标题 3"/>
          <p:cNvSpPr>
            <a:spLocks noGrp="1"/>
          </p:cNvSpPr>
          <p:nvPr>
            <p:ph type="subTitle" idx="4294967295"/>
          </p:nvPr>
        </p:nvSpPr>
        <p:spPr>
          <a:xfrm>
            <a:off x="2286000" y="5003800"/>
            <a:ext cx="6172200" cy="1371600"/>
          </a:xfrm>
        </p:spPr>
        <p:txBody>
          <a:bodyPr vert="horz" wrap="square" lIns="91440" tIns="45720" rIns="91440" bIns="45720" anchor="t"/>
          <a:lstStyle>
            <a:lvl1pPr marL="0" lvl="0" indent="0" algn="ctr">
              <a:buClr>
                <a:schemeClr val="accent1"/>
              </a:buClr>
              <a:buSzPct val="70000"/>
              <a:buFont typeface="Wingdings" panose="05000000000000000000" pitchFamily="2" charset="2"/>
              <a:buNone/>
              <a:defRPr/>
            </a:lvl1pPr>
            <a:lvl2pPr marL="367030" lvl="1" indent="0" algn="ctr">
              <a:buClr>
                <a:schemeClr val="accent1"/>
              </a:buClr>
              <a:buSzPct val="70000"/>
              <a:buFont typeface="Wingdings" panose="05000000000000000000" pitchFamily="2" charset="2"/>
              <a:buNone/>
              <a:defRPr/>
            </a:lvl2pPr>
            <a:lvl3pPr marL="732155" lvl="2" indent="0" algn="ctr">
              <a:buClr>
                <a:schemeClr val="accent1"/>
              </a:buClr>
              <a:buSzPct val="70000"/>
              <a:buFont typeface="Wingdings" panose="05000000000000000000" pitchFamily="2" charset="2"/>
              <a:buNone/>
              <a:defRPr/>
            </a:lvl3pPr>
            <a:lvl4pPr marL="1005205" lvl="3" indent="0" algn="ctr">
              <a:buClr>
                <a:schemeClr val="accent1"/>
              </a:buClr>
              <a:buSzPct val="70000"/>
              <a:buFont typeface="Wingdings" panose="05000000000000000000" pitchFamily="2" charset="2"/>
              <a:buNone/>
              <a:defRPr/>
            </a:lvl4pPr>
            <a:lvl5pPr marL="1279525" lvl="4" indent="0" algn="ctr">
              <a:buClr>
                <a:schemeClr val="accent1"/>
              </a:buClr>
              <a:buSzPct val="70000"/>
              <a:buFont typeface="Wingdings" panose="05000000000000000000" pitchFamily="2" charset="2"/>
              <a:buNone/>
              <a:defRPr/>
            </a:lvl5pPr>
          </a:lstStyle>
          <a:p>
            <a:pPr lvl="0" algn="l" eaLnBrk="1" hangingPunct="1"/>
            <a:endParaRPr lang="zh-CN" altLang="en-US" sz="1800" b="1" dirty="0">
              <a:solidFill>
                <a:schemeClr val="tx2"/>
              </a:solidFill>
            </a:endParaRPr>
          </a:p>
        </p:txBody>
      </p:sp>
    </p:spTree>
  </p:cSld>
  <p:clrMapOvr>
    <a:masterClrMapping/>
  </p:clrMapOvr>
  <p:transition advTm="2672"/>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
          <p:cNvSpPr>
            <a:spLocks noGrp="1"/>
          </p:cNvSpPr>
          <p:nvPr>
            <p:ph type="title" idx="4294967295"/>
          </p:nvPr>
        </p:nvSpPr>
        <p:spPr/>
        <p:txBody>
          <a:bodyPr vert="horz" wrap="square" lIns="91440" tIns="45720" rIns="91440" bIns="45720" anchor="b"/>
          <a:p>
            <a:pPr eaLnBrk="1" hangingPunct="1"/>
            <a:r>
              <a:rPr lang="zh-CN" altLang="en-US" sz="5400" dirty="0"/>
              <a:t>OUTLINE</a:t>
            </a:r>
            <a:endParaRPr lang="zh-CN" altLang="en-US" sz="5400" dirty="0"/>
          </a:p>
        </p:txBody>
      </p:sp>
      <p:sp>
        <p:nvSpPr>
          <p:cNvPr id="10243" name="内容占位符 2"/>
          <p:cNvSpPr>
            <a:spLocks noGrp="1"/>
          </p:cNvSpPr>
          <p:nvPr>
            <p:ph sz="quarter" idx="4294967295"/>
          </p:nvPr>
        </p:nvSpPr>
        <p:spPr>
          <a:xfrm>
            <a:off x="500063" y="1571625"/>
            <a:ext cx="8072437" cy="4873625"/>
          </a:xfrm>
        </p:spPr>
        <p:txBody>
          <a:bodyPr vert="horz" wrap="square" lIns="91440" tIns="45720" rIns="91440" bIns="45720" anchor="t"/>
          <a:lstStyle>
            <a:lvl1pPr lvl="0">
              <a:buClr>
                <a:schemeClr val="accent1"/>
              </a:buClr>
              <a:buSzPct val="70000"/>
              <a:buFont typeface="Wingdings" panose="05000000000000000000" pitchFamily="2" charset="2"/>
              <a:defRPr sz="1800"/>
            </a:lvl1pPr>
            <a:lvl2pPr lvl="1">
              <a:buClr>
                <a:schemeClr val="accent1"/>
              </a:buClr>
              <a:buSzPct val="70000"/>
              <a:buFont typeface="Wingdings" panose="05000000000000000000" pitchFamily="2" charset="2"/>
              <a:defRPr sz="1700"/>
            </a:lvl2pPr>
            <a:lvl3pPr lvl="2">
              <a:buClr>
                <a:schemeClr val="accent1"/>
              </a:buClr>
              <a:buSzPct val="70000"/>
              <a:buFont typeface="Wingdings" panose="05000000000000000000" pitchFamily="2" charset="2"/>
              <a:defRPr sz="1400"/>
            </a:lvl3pPr>
            <a:lvl4pPr lvl="3">
              <a:buClr>
                <a:schemeClr val="accent1"/>
              </a:buClr>
              <a:buSzPct val="70000"/>
              <a:buFont typeface="Wingdings" panose="05000000000000000000" pitchFamily="2" charset="2"/>
              <a:defRPr sz="1400"/>
            </a:lvl4pPr>
            <a:lvl5pPr lvl="4">
              <a:buClr>
                <a:schemeClr val="accent1"/>
              </a:buClr>
              <a:buSzPct val="70000"/>
              <a:buFont typeface="Wingdings" panose="05000000000000000000" pitchFamily="2" charset="2"/>
              <a:defRPr sz="1200"/>
            </a:lvl5pPr>
          </a:lstStyle>
          <a:p>
            <a:pPr lvl="0" eaLnBrk="1" hangingPunct="1">
              <a:lnSpc>
                <a:spcPct val="110000"/>
              </a:lnSpc>
              <a:buSzPct val="50000"/>
            </a:pPr>
            <a:r>
              <a:rPr lang="en-US" altLang="zh-CN" sz="3600" dirty="0"/>
              <a:t>Why We Do Sorting?</a:t>
            </a:r>
            <a:endParaRPr lang="en-US" altLang="zh-CN" sz="3600" dirty="0"/>
          </a:p>
          <a:p>
            <a:pPr lvl="0" eaLnBrk="1" hangingPunct="1">
              <a:lnSpc>
                <a:spcPct val="110000"/>
              </a:lnSpc>
              <a:buSzPct val="50000"/>
            </a:pPr>
            <a:r>
              <a:rPr lang="en-US" altLang="zh-CN" sz="3600" dirty="0"/>
              <a:t>Review of Learned Sorting Algorithms</a:t>
            </a:r>
            <a:endParaRPr lang="en-US" altLang="zh-CN" sz="3600" dirty="0"/>
          </a:p>
          <a:p>
            <a:pPr lvl="0" eaLnBrk="1" hangingPunct="1">
              <a:lnSpc>
                <a:spcPct val="110000"/>
              </a:lnSpc>
              <a:buSzPct val="50000"/>
            </a:pPr>
            <a:r>
              <a:rPr lang="en-US" altLang="zh-CN" sz="3600" dirty="0"/>
              <a:t>How Fast can We Sort so far?</a:t>
            </a:r>
            <a:endParaRPr lang="en-US" altLang="zh-CN" sz="3600" dirty="0"/>
          </a:p>
          <a:p>
            <a:pPr lvl="0" eaLnBrk="1" hangingPunct="1">
              <a:lnSpc>
                <a:spcPct val="110000"/>
              </a:lnSpc>
              <a:buSzPct val="50000"/>
            </a:pPr>
            <a:r>
              <a:rPr lang="en-US" altLang="zh-CN" sz="3600" dirty="0"/>
              <a:t>Linear-Time Sorting Algorithms</a:t>
            </a:r>
            <a:endParaRPr lang="en-US" altLang="zh-CN" sz="3600" dirty="0"/>
          </a:p>
          <a:p>
            <a:pPr lvl="1" eaLnBrk="1" hangingPunct="1">
              <a:lnSpc>
                <a:spcPct val="110000"/>
              </a:lnSpc>
              <a:buSzPct val="50000"/>
            </a:pPr>
            <a:r>
              <a:rPr lang="en-US" altLang="zh-CN" sz="3200" dirty="0"/>
              <a:t>Counting Sort</a:t>
            </a:r>
            <a:endParaRPr lang="en-US" altLang="zh-CN" sz="3200" dirty="0"/>
          </a:p>
          <a:p>
            <a:pPr lvl="1" eaLnBrk="1" hangingPunct="1">
              <a:lnSpc>
                <a:spcPct val="110000"/>
              </a:lnSpc>
              <a:buSzPct val="50000"/>
            </a:pPr>
            <a:r>
              <a:rPr lang="en-US" altLang="zh-CN" sz="3200" dirty="0"/>
              <a:t>Radix Sort</a:t>
            </a:r>
            <a:endParaRPr lang="en-US" altLang="zh-CN" sz="3200" dirty="0"/>
          </a:p>
          <a:p>
            <a:pPr lvl="1" eaLnBrk="1" hangingPunct="1">
              <a:lnSpc>
                <a:spcPct val="110000"/>
              </a:lnSpc>
              <a:buSzPct val="50000"/>
            </a:pPr>
            <a:r>
              <a:rPr lang="en-US" altLang="zh-CN" sz="3200" dirty="0"/>
              <a:t>Bucket Sort</a:t>
            </a:r>
            <a:endParaRPr lang="en-US" altLang="zh-CN" sz="3200" dirty="0"/>
          </a:p>
          <a:p>
            <a:pPr lvl="2" eaLnBrk="1" hangingPunct="1">
              <a:lnSpc>
                <a:spcPct val="110000"/>
              </a:lnSpc>
            </a:pPr>
            <a:endParaRPr lang="en-US" altLang="zh-CN" sz="20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1"/>
          <p:cNvSpPr>
            <a:spLocks noGrp="1"/>
          </p:cNvSpPr>
          <p:nvPr>
            <p:ph type="title" idx="4294967295"/>
          </p:nvPr>
        </p:nvSpPr>
        <p:spPr>
          <a:xfrm>
            <a:off x="685800" y="220663"/>
            <a:ext cx="7543800" cy="820737"/>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HOW FAST CAN WE SORT?</a:t>
            </a:r>
            <a:endParaRPr lang="en-GB" altLang="en-US" sz="4400" dirty="0">
              <a:ea typeface="宋体" panose="02010600030101010101" pitchFamily="2" charset="-122"/>
            </a:endParaRPr>
          </a:p>
        </p:txBody>
      </p:sp>
      <p:sp>
        <p:nvSpPr>
          <p:cNvPr id="29699" name="Text Box 2"/>
          <p:cNvSpPr txBox="1"/>
          <p:nvPr/>
        </p:nvSpPr>
        <p:spPr>
          <a:xfrm>
            <a:off x="517525" y="990600"/>
            <a:ext cx="8169275" cy="1468438"/>
          </a:xfrm>
          <a:prstGeom prst="rect">
            <a:avLst/>
          </a:prstGeom>
          <a:noFill/>
          <a:ln w="9525">
            <a:noFill/>
          </a:ln>
        </p:spPr>
        <p:txBody>
          <a:bodyPr lIns="90000" tIns="46800" rIns="90000" bIns="46800">
            <a:spAutoFit/>
          </a:bodyPr>
          <a:p>
            <a:pPr defTabSz="914400" eaLnBrk="1" hangingPunct="1">
              <a:lnSpc>
                <a:spcPct val="90000"/>
              </a:lnSpc>
              <a:spcBef>
                <a:spcPts val="1190"/>
              </a:spcBef>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All the sorting algorithms we have seen so far are </a:t>
            </a:r>
            <a:r>
              <a:rPr lang="en-GB" altLang="en-US" sz="3200" b="1" i="1" dirty="0">
                <a:solidFill>
                  <a:srgbClr val="CC0000"/>
                </a:solidFill>
                <a:latin typeface="Times New Roman" panose="02020603050405020304" pitchFamily="18" charset="0"/>
                <a:ea typeface="Arial Unicode MS" panose="020B0604020202020204" charset="-122"/>
              </a:rPr>
              <a:t>comparison sorts</a:t>
            </a:r>
            <a:r>
              <a:rPr lang="en-GB" altLang="en-US" sz="3200" dirty="0">
                <a:latin typeface="Times New Roman" panose="02020603050405020304" pitchFamily="18" charset="0"/>
                <a:ea typeface="Arial Unicode MS" panose="020B0604020202020204" charset="-122"/>
              </a:rPr>
              <a:t>: only use comparisons to determine the relative order of elements.</a:t>
            </a:r>
            <a:endParaRPr lang="en-GB" altLang="en-US" sz="3200" dirty="0">
              <a:latin typeface="Times New Roman" panose="02020603050405020304" pitchFamily="18" charset="0"/>
              <a:ea typeface="Arial Unicode MS" panose="020B0604020202020204" charset="-122"/>
            </a:endParaRPr>
          </a:p>
        </p:txBody>
      </p:sp>
      <p:sp>
        <p:nvSpPr>
          <p:cNvPr id="29700" name="Text Box 3"/>
          <p:cNvSpPr txBox="1"/>
          <p:nvPr/>
        </p:nvSpPr>
        <p:spPr>
          <a:xfrm>
            <a:off x="517525" y="2397125"/>
            <a:ext cx="7712075" cy="482600"/>
          </a:xfrm>
          <a:prstGeom prst="rect">
            <a:avLst/>
          </a:prstGeom>
          <a:noFill/>
          <a:ln w="9525">
            <a:noFill/>
          </a:ln>
        </p:spPr>
        <p:txBody>
          <a:bodyPr lIns="90000" tIns="46800" rIns="90000" bIns="46800">
            <a:spAutoFit/>
          </a:bodyPr>
          <a:p>
            <a:pPr marL="230505" indent="-230505" defTabSz="914400" eaLnBrk="1" hangingPunct="1">
              <a:lnSpc>
                <a:spcPct val="90000"/>
              </a:lnSpc>
              <a:buClr>
                <a:schemeClr val="accent1"/>
              </a:buClr>
              <a:buSzPct val="133000"/>
              <a:buFont typeface="Times New Roman" panose="02020603050405020304" pitchFamily="18" charset="0"/>
              <a:buChar char="•"/>
              <a:tabLst>
                <a:tab pos="230505" algn="l"/>
                <a:tab pos="1144905" algn="l"/>
                <a:tab pos="2059305" algn="l"/>
                <a:tab pos="2973705" algn="l"/>
                <a:tab pos="3888105" algn="l"/>
                <a:tab pos="4802505" algn="l"/>
                <a:tab pos="5716905" algn="l"/>
                <a:tab pos="6631305" algn="l"/>
                <a:tab pos="7545705" algn="l"/>
                <a:tab pos="8460105" algn="l"/>
                <a:tab pos="9374505" algn="l"/>
                <a:tab pos="10288905" algn="l"/>
              </a:tabLst>
            </a:pPr>
            <a:r>
              <a:rPr lang="en-GB" altLang="en-US" sz="2800" i="1" dirty="0">
                <a:latin typeface="Times New Roman" panose="02020603050405020304" pitchFamily="18" charset="0"/>
                <a:ea typeface="Arial Unicode MS" panose="020B0604020202020204" charset="-122"/>
              </a:rPr>
              <a:t>E.g</a:t>
            </a:r>
            <a:r>
              <a:rPr lang="en-GB" altLang="en-US" sz="2800" dirty="0">
                <a:latin typeface="Times New Roman" panose="02020603050405020304" pitchFamily="18" charset="0"/>
                <a:ea typeface="Arial Unicode MS" panose="020B0604020202020204" charset="-122"/>
              </a:rPr>
              <a:t>., insertion sort, merge sort, quicksort, heapsort.</a:t>
            </a:r>
            <a:endParaRPr lang="en-GB" altLang="en-US" sz="2800" dirty="0">
              <a:latin typeface="Times New Roman" panose="02020603050405020304" pitchFamily="18" charset="0"/>
              <a:ea typeface="Arial Unicode MS" panose="020B0604020202020204" charset="-122"/>
            </a:endParaRPr>
          </a:p>
        </p:txBody>
      </p:sp>
      <p:sp>
        <p:nvSpPr>
          <p:cNvPr id="29701" name="Text Box 4"/>
          <p:cNvSpPr txBox="1"/>
          <p:nvPr/>
        </p:nvSpPr>
        <p:spPr>
          <a:xfrm>
            <a:off x="517525" y="2971800"/>
            <a:ext cx="7712075" cy="1020763"/>
          </a:xfrm>
          <a:prstGeom prst="rect">
            <a:avLst/>
          </a:prstGeom>
          <a:noFill/>
          <a:ln w="9525">
            <a:noFill/>
          </a:ln>
        </p:spPr>
        <p:txBody>
          <a:bodyPr lIns="90000" tIns="46800" rIns="90000" bIns="46800">
            <a:spAutoFit/>
          </a:bodyPr>
          <a:p>
            <a:pPr defTabSz="914400" eaLnBrk="1" hangingPunct="1">
              <a:lnSpc>
                <a:spcPct val="90000"/>
              </a:lnSpc>
              <a:spcBef>
                <a:spcPts val="1190"/>
              </a:spcBef>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The best worst-case running time that we’ve seen for comparison sorting is </a:t>
            </a:r>
            <a:r>
              <a:rPr lang="en-GB" altLang="en-US" sz="3200" i="1" dirty="0">
                <a:solidFill>
                  <a:srgbClr val="008380"/>
                </a:solidFill>
                <a:latin typeface="Times New Roman" panose="02020603050405020304" pitchFamily="18" charset="0"/>
                <a:ea typeface="Arial Unicode MS" panose="020B0604020202020204" charset="-122"/>
              </a:rPr>
              <a:t>O</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Times New Roman" panose="02020603050405020304" pitchFamily="18" charset="0"/>
                <a:ea typeface="Arial Unicode MS" panose="020B0604020202020204" charset="-122"/>
              </a:rPr>
              <a:t>lg</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latin typeface="Times New Roman" panose="02020603050405020304" pitchFamily="18" charset="0"/>
                <a:ea typeface="Arial Unicode MS" panose="020B0604020202020204" charset="-122"/>
              </a:rPr>
              <a:t> </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29702" name="组合 29701"/>
          <p:cNvGrpSpPr/>
          <p:nvPr/>
        </p:nvGrpSpPr>
        <p:grpSpPr>
          <a:xfrm>
            <a:off x="517525" y="4010025"/>
            <a:ext cx="7367588" cy="2571750"/>
            <a:chOff x="0" y="0"/>
            <a:chExt cx="4858" cy="1979"/>
          </a:xfrm>
        </p:grpSpPr>
        <p:sp>
          <p:nvSpPr>
            <p:cNvPr id="29703" name="AutoShape 6"/>
            <p:cNvSpPr/>
            <p:nvPr/>
          </p:nvSpPr>
          <p:spPr>
            <a:xfrm>
              <a:off x="0" y="0"/>
              <a:ext cx="4858" cy="1979"/>
            </a:xfrm>
            <a:prstGeom prst="roundRect">
              <a:avLst>
                <a:gd name="adj" fmla="val 46"/>
              </a:avLst>
            </a:prstGeom>
            <a:solidFill>
              <a:srgbClr val="FFCCCC"/>
            </a:solid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29704" name="Text Box 7"/>
            <p:cNvSpPr txBox="1"/>
            <p:nvPr/>
          </p:nvSpPr>
          <p:spPr>
            <a:xfrm>
              <a:off x="0" y="0"/>
              <a:ext cx="4858" cy="1886"/>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i="1" dirty="0">
                  <a:latin typeface="Times New Roman" panose="02020603050405020304" pitchFamily="18" charset="0"/>
                  <a:ea typeface="Arial Unicode MS" panose="020B0604020202020204" charset="-122"/>
                </a:rPr>
                <a:t>Q:Is </a:t>
              </a:r>
              <a:r>
                <a:rPr lang="en-GB" altLang="en-US" sz="2800" b="1" i="1" dirty="0">
                  <a:solidFill>
                    <a:srgbClr val="008380"/>
                  </a:solidFill>
                  <a:latin typeface="Times New Roman" panose="02020603050405020304" pitchFamily="18" charset="0"/>
                  <a:ea typeface="Arial Unicode MS" panose="020B0604020202020204" charset="-122"/>
                </a:rPr>
                <a:t>O(n lg n)</a:t>
              </a:r>
              <a:r>
                <a:rPr lang="en-GB" altLang="en-US" sz="2800" b="1" i="1" dirty="0">
                  <a:latin typeface="Times New Roman" panose="02020603050405020304" pitchFamily="18" charset="0"/>
                  <a:ea typeface="Arial Unicode MS" panose="020B0604020202020204" charset="-122"/>
                </a:rPr>
                <a:t>  the best we can do?</a:t>
              </a:r>
              <a:endParaRPr lang="en-GB" altLang="en-US" sz="2800" b="1" i="1" dirty="0">
                <a:latin typeface="Times New Roman" panose="02020603050405020304" pitchFamily="18" charset="0"/>
                <a:ea typeface="Arial Unicode MS" panose="020B0604020202020204" charset="-122"/>
              </a:endParaRPr>
            </a:p>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i="1" dirty="0">
                  <a:latin typeface="Times New Roman" panose="02020603050405020304" pitchFamily="18" charset="0"/>
                  <a:ea typeface="Arial Unicode MS" panose="020B0604020202020204" charset="-122"/>
                </a:rPr>
                <a:t>A: Yes, as long as we use comparison sorts</a:t>
              </a:r>
              <a:endParaRPr lang="en-GB" altLang="en-US" sz="2800" b="1" i="1" dirty="0">
                <a:latin typeface="Times New Roman" panose="02020603050405020304" pitchFamily="18" charset="0"/>
                <a:ea typeface="Arial Unicode MS" panose="020B0604020202020204" charset="-122"/>
              </a:endParaRPr>
            </a:p>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2800" b="1" i="1" dirty="0">
                <a:latin typeface="Times New Roman" panose="02020603050405020304" pitchFamily="18" charset="0"/>
                <a:ea typeface="Arial Unicode MS" panose="020B0604020202020204" charset="-122"/>
              </a:endParaRPr>
            </a:p>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i="1" dirty="0">
                  <a:latin typeface="Times New Roman" panose="02020603050405020304" pitchFamily="18" charset="0"/>
                  <a:ea typeface="Arial Unicode MS" panose="020B0604020202020204" charset="-122"/>
                </a:rPr>
                <a:t>TODAY: </a:t>
              </a:r>
              <a:r>
                <a:rPr lang="en-GB" altLang="en-US" sz="2800" dirty="0">
                  <a:solidFill>
                    <a:srgbClr val="0000FF"/>
                  </a:solidFill>
                  <a:latin typeface="Times New Roman" panose="02020603050405020304" pitchFamily="18" charset="0"/>
                  <a:ea typeface="Arial Unicode MS" panose="020B0604020202020204" charset="-122"/>
                </a:rPr>
                <a:t>Prove any comparison sort has </a:t>
              </a:r>
              <a:endParaRPr lang="en-GB" altLang="en-US" sz="2800" dirty="0">
                <a:solidFill>
                  <a:srgbClr val="0000FF"/>
                </a:solidFill>
                <a:latin typeface="Times New Roman" panose="02020603050405020304" pitchFamily="18" charset="0"/>
                <a:ea typeface="Arial Unicode MS" panose="020B0604020202020204" charset="-122"/>
              </a:endParaRPr>
            </a:p>
            <a:p>
              <a:pPr defTabSz="914400" eaLnBrk="1" hangingPunct="1">
                <a:lnSpc>
                  <a:spcPts val="2465"/>
                </a:lnSpc>
                <a:buClr>
                  <a:srgbClr val="0000FF"/>
                </a:buClr>
                <a:buSzPct val="116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solidFill>
                    <a:srgbClr val="0000FF"/>
                  </a:solidFill>
                  <a:latin typeface="Symbol" panose="05050102010706020507" pitchFamily="18" charset="2"/>
                  <a:ea typeface="Arial Unicode MS" panose="020B0604020202020204" charset="-122"/>
                </a:rPr>
                <a:t></a:t>
              </a:r>
              <a:r>
                <a:rPr lang="en-GB" altLang="en-US" sz="2800" dirty="0">
                  <a:solidFill>
                    <a:srgbClr val="0000FF"/>
                  </a:solidFill>
                  <a:latin typeface="Times New Roman" panose="02020603050405020304" pitchFamily="18" charset="0"/>
                  <a:ea typeface="Arial Unicode MS" panose="020B0604020202020204" charset="-122"/>
                </a:rPr>
                <a:t>(n lg n) worst case running time  </a:t>
              </a:r>
              <a:endParaRPr lang="en-GB" altLang="en-US" sz="2800" dirty="0">
                <a:solidFill>
                  <a:srgbClr val="0000FF"/>
                </a:solidFill>
                <a:latin typeface="Times New Roman" panose="02020603050405020304" pitchFamily="18" charset="0"/>
                <a:ea typeface="Arial Unicode MS" panose="020B0604020202020204" charset="-122"/>
              </a:endParaRPr>
            </a:p>
            <a:p>
              <a:pPr defTabSz="914400" eaLnBrk="1" hangingPunct="1">
                <a:buClr>
                  <a:srgbClr val="0000FF"/>
                </a:buClr>
                <a:buSzPct val="116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2800" dirty="0">
                <a:solidFill>
                  <a:srgbClr val="0000FF"/>
                </a:solidFill>
                <a:latin typeface="Times New Roman" panose="02020603050405020304" pitchFamily="18" charset="0"/>
                <a:ea typeface="Arial Unicode MS" panose="020B0604020202020204" charset="-122"/>
              </a:endParaRPr>
            </a:p>
            <a:p>
              <a:pPr defTabSz="914400" eaLnBrk="1" hangingPunct="1">
                <a:buClr>
                  <a:srgbClr val="0000FF"/>
                </a:buClr>
                <a:buSzPct val="116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2800" dirty="0">
                <a:solidFill>
                  <a:srgbClr val="0000FF"/>
                </a:solidFill>
                <a:latin typeface="Times New Roman" panose="02020603050405020304" pitchFamily="18" charset="0"/>
                <a:ea typeface="Arial Unicode MS" panose="020B0604020202020204" charset="-122"/>
              </a:endParaRPr>
            </a:p>
          </p:txBody>
        </p:sp>
      </p:gr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1"/>
          <p:cNvSpPr>
            <a:spLocks noGrp="1"/>
          </p:cNvSpPr>
          <p:nvPr>
            <p:ph type="title" idx="4294967295"/>
          </p:nvPr>
        </p:nvSpPr>
        <p:spPr>
          <a:xfrm>
            <a:off x="304800" y="241300"/>
            <a:ext cx="8763000" cy="1243013"/>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THE TIME COMPLEXITY </a:t>
            </a:r>
            <a:br>
              <a:rPr lang="en-GB" altLang="en-US" sz="4400" dirty="0">
                <a:ea typeface="宋体" panose="02010600030101010101" pitchFamily="2" charset="-122"/>
              </a:rPr>
            </a:br>
            <a:r>
              <a:rPr lang="en-GB" altLang="en-US" sz="4400" dirty="0">
                <a:ea typeface="宋体" panose="02010600030101010101" pitchFamily="2" charset="-122"/>
              </a:rPr>
              <a:t>OF A PROBLEM </a:t>
            </a:r>
            <a:endParaRPr lang="en-GB" altLang="en-US" sz="4400" dirty="0">
              <a:ea typeface="宋体" panose="02010600030101010101" pitchFamily="2" charset="-122"/>
            </a:endParaRPr>
          </a:p>
        </p:txBody>
      </p:sp>
      <p:sp>
        <p:nvSpPr>
          <p:cNvPr id="30723" name="Text Box 2"/>
          <p:cNvSpPr txBox="1"/>
          <p:nvPr/>
        </p:nvSpPr>
        <p:spPr>
          <a:xfrm>
            <a:off x="334963" y="1343025"/>
            <a:ext cx="8610600" cy="525463"/>
          </a:xfrm>
          <a:prstGeom prst="rect">
            <a:avLst/>
          </a:prstGeom>
          <a:noFill/>
          <a:ln w="9525">
            <a:noFill/>
          </a:ln>
        </p:spPr>
        <p:txBody>
          <a:bodyPr lIns="90000" tIns="46800" rIns="90000" bIns="46800">
            <a:spAutoFit/>
          </a:bodyPr>
          <a:p>
            <a:pPr defTabSz="914400" eaLnBrk="1" hangingPunct="1">
              <a:spcBef>
                <a:spcPts val="1865"/>
              </a:spcBef>
              <a:buSzPct val="125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latin typeface="Times New Roman" panose="02020603050405020304" pitchFamily="18" charset="0"/>
              </a:rPr>
              <a:t>The minimum time needed by an algorithm to solve it.</a:t>
            </a:r>
            <a:endParaRPr lang="en-GB" altLang="en-US" sz="2800" dirty="0">
              <a:latin typeface="Times New Roman" panose="02020603050405020304" pitchFamily="18" charset="0"/>
            </a:endParaRPr>
          </a:p>
        </p:txBody>
      </p:sp>
      <p:grpSp>
        <p:nvGrpSpPr>
          <p:cNvPr id="30724" name="组合 30723"/>
          <p:cNvGrpSpPr/>
          <p:nvPr/>
        </p:nvGrpSpPr>
        <p:grpSpPr>
          <a:xfrm>
            <a:off x="439738" y="1828800"/>
            <a:ext cx="7848600" cy="3171825"/>
            <a:chOff x="0" y="0"/>
            <a:chExt cx="4944" cy="1998"/>
          </a:xfrm>
        </p:grpSpPr>
        <p:sp>
          <p:nvSpPr>
            <p:cNvPr id="30735" name="AutoShape 4"/>
            <p:cNvSpPr/>
            <p:nvPr/>
          </p:nvSpPr>
          <p:spPr>
            <a:xfrm>
              <a:off x="0" y="0"/>
              <a:ext cx="4944" cy="1536"/>
            </a:xfrm>
            <a:prstGeom prst="roundRect">
              <a:avLst>
                <a:gd name="adj" fmla="val 65"/>
              </a:avLst>
            </a:prstGeom>
            <a:no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0736" name="Text Box 5"/>
            <p:cNvSpPr txBox="1"/>
            <p:nvPr/>
          </p:nvSpPr>
          <p:spPr>
            <a:xfrm>
              <a:off x="0" y="0"/>
              <a:ext cx="4944" cy="1998"/>
            </a:xfrm>
            <a:prstGeom prst="rect">
              <a:avLst/>
            </a:prstGeom>
            <a:noFill/>
            <a:ln w="9525">
              <a:noFill/>
            </a:ln>
          </p:spPr>
          <p:txBody>
            <a:bodyPr lIns="90000" tIns="46800" rIns="90000" bIns="46800">
              <a:spAutoFit/>
            </a:bodyPr>
            <a:p>
              <a:pPr marL="341630" indent="-341630" defTabSz="914400" eaLnBrk="1" hangingPunct="1">
                <a:buSzPct val="125000"/>
                <a:buFont typeface="Times New Roman" panose="02020603050405020304" pitchFamily="18" charset="0"/>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br>
                <a:rPr lang="en-GB" altLang="en-US" sz="3000" dirty="0">
                  <a:latin typeface="Times New Roman" panose="02020603050405020304" pitchFamily="18" charset="0"/>
                </a:rPr>
              </a:br>
              <a:r>
                <a:rPr lang="en-GB" altLang="en-US" sz="2800" dirty="0">
                  <a:latin typeface="Times New Roman" panose="02020603050405020304" pitchFamily="18" charset="0"/>
                </a:rPr>
                <a:t>Problem </a:t>
              </a:r>
              <a:r>
                <a:rPr lang="en-GB" altLang="en-US" sz="2800" dirty="0">
                  <a:solidFill>
                    <a:srgbClr val="0000FF"/>
                  </a:solidFill>
                  <a:latin typeface="Times New Roman" panose="02020603050405020304" pitchFamily="18" charset="0"/>
                </a:rPr>
                <a:t>P</a:t>
              </a:r>
              <a:r>
                <a:rPr lang="en-GB" altLang="en-US" sz="2800" dirty="0">
                  <a:latin typeface="Times New Roman" panose="02020603050405020304" pitchFamily="18" charset="0"/>
                </a:rPr>
                <a:t> is solvable in time </a:t>
              </a:r>
              <a:r>
                <a:rPr lang="en-GB" altLang="en-US" sz="2800" dirty="0">
                  <a:solidFill>
                    <a:srgbClr val="0000FF"/>
                  </a:solidFill>
                  <a:latin typeface="Times New Roman" panose="02020603050405020304" pitchFamily="18" charset="0"/>
                </a:rPr>
                <a:t>T</a:t>
              </a:r>
              <a:r>
                <a:rPr lang="en-GB" altLang="en-US" sz="2800" baseline="-25000" dirty="0">
                  <a:solidFill>
                    <a:srgbClr val="0000FF"/>
                  </a:solidFill>
                  <a:latin typeface="Times New Roman" panose="02020603050405020304" pitchFamily="18" charset="0"/>
                </a:rPr>
                <a:t>upper</a:t>
              </a:r>
              <a:r>
                <a:rPr lang="en-GB" altLang="en-US" sz="2800" dirty="0">
                  <a:solidFill>
                    <a:srgbClr val="0000FF"/>
                  </a:solidFill>
                  <a:latin typeface="Times New Roman" panose="02020603050405020304" pitchFamily="18" charset="0"/>
                </a:rPr>
                <a:t>(n)</a:t>
              </a:r>
              <a:r>
                <a:rPr lang="en-GB" altLang="en-US" sz="2800" dirty="0">
                  <a:latin typeface="Times New Roman" panose="02020603050405020304" pitchFamily="18" charset="0"/>
                </a:rPr>
                <a:t> </a:t>
              </a:r>
              <a:endParaRPr lang="en-GB" altLang="en-US" sz="2800" dirty="0">
                <a:latin typeface="Times New Roman" panose="02020603050405020304" pitchFamily="18" charset="0"/>
              </a:endParaRPr>
            </a:p>
            <a:p>
              <a:pPr marL="341630" indent="-341630" defTabSz="914400" eaLnBrk="1" hangingPunct="1">
                <a:buSzPct val="125000"/>
                <a:buFont typeface="Times New Roman" panose="02020603050405020304" pitchFamily="18" charset="0"/>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GB" altLang="en-US" sz="2800" dirty="0">
                  <a:latin typeface="Times New Roman" panose="02020603050405020304" pitchFamily="18" charset="0"/>
                </a:rPr>
                <a:t>    if there is an algorithm </a:t>
              </a:r>
              <a:r>
                <a:rPr lang="en-GB" altLang="en-US" sz="2800" dirty="0">
                  <a:solidFill>
                    <a:srgbClr val="0000FF"/>
                  </a:solidFill>
                  <a:latin typeface="Times New Roman" panose="02020603050405020304" pitchFamily="18" charset="0"/>
                </a:rPr>
                <a:t>A</a:t>
              </a:r>
              <a:r>
                <a:rPr lang="en-GB" altLang="en-US" sz="2800" dirty="0">
                  <a:latin typeface="Times New Roman" panose="02020603050405020304" pitchFamily="18" charset="0"/>
                </a:rPr>
                <a:t> which</a:t>
              </a:r>
              <a:endParaRPr lang="en-GB" altLang="en-US" sz="2800" dirty="0">
                <a:latin typeface="Times New Roman" panose="02020603050405020304" pitchFamily="18" charset="0"/>
              </a:endParaRPr>
            </a:p>
            <a:p>
              <a:pPr marL="857250" lvl="1" indent="-457200" defTabSz="914400" eaLnBrk="1" hangingPunct="1">
                <a:buSzPct val="125000"/>
                <a:buFont typeface="Arial" panose="020B0604020202020204" pitchFamily="34" charset="0"/>
                <a:buChar char="•"/>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GB" altLang="en-US" sz="2800" dirty="0">
                  <a:latin typeface="Times New Roman" panose="02020603050405020304" pitchFamily="18" charset="0"/>
                </a:rPr>
                <a:t>outputs the correct answer </a:t>
              </a:r>
              <a:endParaRPr lang="en-GB" altLang="en-US" sz="2800" dirty="0">
                <a:latin typeface="Times New Roman" panose="02020603050405020304" pitchFamily="18" charset="0"/>
              </a:endParaRPr>
            </a:p>
            <a:p>
              <a:pPr marL="857250" lvl="1" indent="-457200" defTabSz="914400" eaLnBrk="1" hangingPunct="1">
                <a:buSzPct val="125000"/>
                <a:buFont typeface="Arial" panose="020B0604020202020204" pitchFamily="34" charset="0"/>
                <a:buChar char="•"/>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GB" altLang="en-US" sz="2800" dirty="0">
                  <a:latin typeface="Times New Roman" panose="02020603050405020304" pitchFamily="18" charset="0"/>
                </a:rPr>
                <a:t>in this much time</a:t>
              </a:r>
              <a:endParaRPr lang="en-GB" altLang="en-US" sz="2800" dirty="0">
                <a:latin typeface="Times New Roman" panose="02020603050405020304" pitchFamily="18" charset="0"/>
              </a:endParaRPr>
            </a:p>
            <a:p>
              <a:pPr marL="341630" indent="-341630" defTabSz="914400" eaLnBrk="1" hangingPunct="1">
                <a:buSzPct val="125000"/>
                <a:buFont typeface="Arial" panose="020B0604020202020204" pitchFamily="34" charset="0"/>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GB" altLang="en-US" sz="2800" dirty="0">
                  <a:solidFill>
                    <a:srgbClr val="CC0000"/>
                  </a:solidFill>
                  <a:latin typeface="Symbol" panose="05050102010706020507" pitchFamily="18" charset="2"/>
                </a:rPr>
                <a:t> 	</a:t>
              </a:r>
              <a:r>
                <a:rPr lang="en-GB" altLang="en-US" sz="2800" dirty="0">
                  <a:solidFill>
                    <a:srgbClr val="CC0000"/>
                  </a:solidFill>
                  <a:latin typeface="Times New Roman" panose="02020603050405020304" pitchFamily="18" charset="0"/>
                </a:rPr>
                <a:t> A, </a:t>
              </a:r>
              <a:r>
                <a:rPr lang="en-GB" altLang="en-US" sz="2800" dirty="0">
                  <a:solidFill>
                    <a:srgbClr val="CC0000"/>
                  </a:solidFill>
                  <a:latin typeface="Symbol" panose="05050102010706020507" pitchFamily="18" charset="2"/>
                </a:rPr>
                <a:t></a:t>
              </a:r>
              <a:r>
                <a:rPr lang="en-GB" altLang="en-US" sz="2800" dirty="0">
                  <a:solidFill>
                    <a:srgbClr val="CC0000"/>
                  </a:solidFill>
                  <a:latin typeface="Times New Roman" panose="02020603050405020304" pitchFamily="18" charset="0"/>
                </a:rPr>
                <a:t> I,  A(I)=P(I)   and   Time(A,I) </a:t>
              </a:r>
              <a:r>
                <a:rPr lang="en-GB" altLang="en-US" sz="2800" dirty="0">
                  <a:solidFill>
                    <a:srgbClr val="CC0000"/>
                  </a:solidFill>
                  <a:latin typeface="Symbol" panose="05050102010706020507" pitchFamily="18" charset="2"/>
                </a:rPr>
                <a:t></a:t>
              </a:r>
              <a:r>
                <a:rPr lang="en-GB" altLang="en-US" sz="2800" dirty="0">
                  <a:solidFill>
                    <a:srgbClr val="CC0000"/>
                  </a:solidFill>
                  <a:latin typeface="Times New Roman" panose="02020603050405020304" pitchFamily="18" charset="0"/>
                </a:rPr>
                <a:t> T</a:t>
              </a:r>
              <a:r>
                <a:rPr lang="en-GB" altLang="en-US" sz="2800" baseline="-25000" dirty="0">
                  <a:solidFill>
                    <a:srgbClr val="CC0000"/>
                  </a:solidFill>
                  <a:latin typeface="Times New Roman" panose="02020603050405020304" pitchFamily="18" charset="0"/>
                </a:rPr>
                <a:t>upper</a:t>
              </a:r>
              <a:r>
                <a:rPr lang="en-GB" altLang="en-US" sz="2800" dirty="0">
                  <a:solidFill>
                    <a:srgbClr val="CC0000"/>
                  </a:solidFill>
                  <a:latin typeface="Times New Roman" panose="02020603050405020304" pitchFamily="18" charset="0"/>
                </a:rPr>
                <a:t>(|I|)</a:t>
              </a:r>
              <a:endParaRPr lang="en-GB" altLang="en-US" sz="2800" dirty="0">
                <a:solidFill>
                  <a:srgbClr val="CC0000"/>
                </a:solidFill>
                <a:latin typeface="Times New Roman" panose="02020603050405020304" pitchFamily="18" charset="0"/>
              </a:endParaRPr>
            </a:p>
            <a:p>
              <a:pPr marL="1600200" lvl="3" indent="-228600" defTabSz="914400" eaLnBrk="1" hangingPunct="1">
                <a:buSzPct val="125000"/>
                <a:buFont typeface="Times New Roman" panose="02020603050405020304" pitchFamily="18" charset="0"/>
                <a:buChar char="•"/>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endParaRPr lang="en-GB" altLang="en-US" sz="3000" dirty="0">
                <a:latin typeface="Times New Roman" panose="02020603050405020304" pitchFamily="18" charset="0"/>
              </a:endParaRPr>
            </a:p>
          </p:txBody>
        </p:sp>
      </p:grpSp>
      <p:sp>
        <p:nvSpPr>
          <p:cNvPr id="30725" name="AutoShape 7"/>
          <p:cNvSpPr/>
          <p:nvPr/>
        </p:nvSpPr>
        <p:spPr>
          <a:xfrm>
            <a:off x="549275" y="5181600"/>
            <a:ext cx="8001000" cy="609600"/>
          </a:xfrm>
          <a:prstGeom prst="roundRect">
            <a:avLst>
              <a:gd name="adj" fmla="val 259"/>
            </a:avLst>
          </a:prstGeom>
          <a:no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0726" name="Text Box 10"/>
          <p:cNvSpPr txBox="1"/>
          <p:nvPr/>
        </p:nvSpPr>
        <p:spPr>
          <a:xfrm>
            <a:off x="381000" y="1792288"/>
            <a:ext cx="2224088" cy="525462"/>
          </a:xfrm>
          <a:prstGeom prst="rect">
            <a:avLst/>
          </a:prstGeom>
          <a:noFill/>
          <a:ln w="9525">
            <a:noFill/>
          </a:ln>
        </p:spPr>
        <p:txBody>
          <a:bodyPr wrap="none" lIns="90000" tIns="46800" rIns="90000" bIns="46800">
            <a:spAutoFit/>
          </a:bodyPr>
          <a:p>
            <a:pPr defTabSz="914400" eaLnBrk="1" hangingPunct="1">
              <a:spcBef>
                <a:spcPts val="1865"/>
              </a:spcBef>
              <a:buSzPct val="125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latin typeface="Times New Roman" panose="02020603050405020304" pitchFamily="18" charset="0"/>
              </a:rPr>
              <a:t>Upper Bound:</a:t>
            </a:r>
            <a:endParaRPr lang="en-GB" altLang="en-US" sz="2800" dirty="0">
              <a:latin typeface="Times New Roman" panose="02020603050405020304" pitchFamily="18" charset="0"/>
            </a:endParaRPr>
          </a:p>
        </p:txBody>
      </p:sp>
      <p:sp>
        <p:nvSpPr>
          <p:cNvPr id="30727" name="Text Box 7"/>
          <p:cNvSpPr txBox="1"/>
          <p:nvPr/>
        </p:nvSpPr>
        <p:spPr>
          <a:xfrm>
            <a:off x="439738" y="4451350"/>
            <a:ext cx="2265362" cy="523875"/>
          </a:xfrm>
          <a:prstGeom prst="rect">
            <a:avLst/>
          </a:prstGeom>
          <a:noFill/>
          <a:ln w="9525">
            <a:noFill/>
          </a:ln>
        </p:spPr>
        <p:txBody>
          <a:bodyPr wrap="none" lIns="90000" tIns="46800" rIns="90000" bIns="46800">
            <a:spAutoFit/>
          </a:bodyPr>
          <a:p>
            <a:pPr defTabSz="914400" eaLnBrk="1" hangingPunct="1">
              <a:spcBef>
                <a:spcPts val="1865"/>
              </a:spcBef>
              <a:buSzPct val="125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latin typeface="Times New Roman" panose="02020603050405020304" pitchFamily="18" charset="0"/>
              </a:rPr>
              <a:t>Lower Bound:</a:t>
            </a:r>
            <a:endParaRPr lang="en-GB" altLang="en-US" sz="2800" dirty="0">
              <a:latin typeface="Times New Roman" panose="02020603050405020304" pitchFamily="18" charset="0"/>
            </a:endParaRPr>
          </a:p>
        </p:txBody>
      </p:sp>
      <p:grpSp>
        <p:nvGrpSpPr>
          <p:cNvPr id="30728" name="组合 30729"/>
          <p:cNvGrpSpPr/>
          <p:nvPr/>
        </p:nvGrpSpPr>
        <p:grpSpPr>
          <a:xfrm>
            <a:off x="381000" y="3789363"/>
            <a:ext cx="9064625" cy="3182937"/>
            <a:chOff x="0" y="0"/>
            <a:chExt cx="9064626" cy="3182939"/>
          </a:xfrm>
        </p:grpSpPr>
        <p:grpSp>
          <p:nvGrpSpPr>
            <p:cNvPr id="30729" name="组合 30730"/>
            <p:cNvGrpSpPr/>
            <p:nvPr/>
          </p:nvGrpSpPr>
          <p:grpSpPr>
            <a:xfrm>
              <a:off x="0" y="0"/>
              <a:ext cx="9064626" cy="3182939"/>
              <a:chOff x="0" y="0"/>
              <a:chExt cx="5710" cy="2005"/>
            </a:xfrm>
          </p:grpSpPr>
          <p:sp>
            <p:nvSpPr>
              <p:cNvPr id="30733" name="AutoShape 4"/>
              <p:cNvSpPr/>
              <p:nvPr/>
            </p:nvSpPr>
            <p:spPr>
              <a:xfrm>
                <a:off x="0" y="0"/>
                <a:ext cx="5674" cy="1104"/>
              </a:xfrm>
              <a:prstGeom prst="roundRect">
                <a:avLst>
                  <a:gd name="adj" fmla="val 88"/>
                </a:avLst>
              </a:prstGeom>
              <a:no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0734" name="Text Box 5"/>
              <p:cNvSpPr txBox="1"/>
              <p:nvPr/>
            </p:nvSpPr>
            <p:spPr>
              <a:xfrm>
                <a:off x="36" y="396"/>
                <a:ext cx="5674" cy="1609"/>
              </a:xfrm>
              <a:prstGeom prst="rect">
                <a:avLst/>
              </a:prstGeom>
              <a:noFill/>
              <a:ln w="9525">
                <a:noFill/>
              </a:ln>
            </p:spPr>
            <p:txBody>
              <a:bodyPr lIns="90000" tIns="46800" rIns="90000" bIns="46800">
                <a:spAutoFit/>
              </a:bodyPr>
              <a:p>
                <a:pPr marL="341630" indent="-341630" defTabSz="914400" eaLnBrk="1" hangingPunct="1">
                  <a:buSzPct val="125000"/>
                  <a:buFont typeface="Times New Roman" panose="02020603050405020304" pitchFamily="18" charset="0"/>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endParaRPr lang="en-GB" altLang="en-US" sz="3000" dirty="0">
                  <a:latin typeface="Times New Roman" panose="02020603050405020304" pitchFamily="18" charset="0"/>
                </a:endParaRPr>
              </a:p>
              <a:p>
                <a:pPr marL="341630" indent="-341630" defTabSz="914400" eaLnBrk="1" hangingPunct="1">
                  <a:buSzPct val="125000"/>
                  <a:buFont typeface="Times New Roman" panose="02020603050405020304" pitchFamily="18" charset="0"/>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GB" altLang="en-US" sz="2800" dirty="0">
                    <a:latin typeface="Times New Roman" panose="02020603050405020304" pitchFamily="18" charset="0"/>
                  </a:rPr>
                  <a:t>	Time </a:t>
                </a:r>
                <a:r>
                  <a:rPr lang="en-GB" altLang="en-US" sz="2800" dirty="0">
                    <a:solidFill>
                      <a:srgbClr val="0000FF"/>
                    </a:solidFill>
                    <a:latin typeface="Times New Roman" panose="02020603050405020304" pitchFamily="18" charset="0"/>
                  </a:rPr>
                  <a:t>T</a:t>
                </a:r>
                <a:r>
                  <a:rPr lang="en-GB" altLang="en-US" sz="2800" baseline="-25000" dirty="0">
                    <a:solidFill>
                      <a:srgbClr val="0000FF"/>
                    </a:solidFill>
                    <a:latin typeface="Times New Roman" panose="02020603050405020304" pitchFamily="18" charset="0"/>
                  </a:rPr>
                  <a:t>lower</a:t>
                </a:r>
                <a:r>
                  <a:rPr lang="en-GB" altLang="en-US" sz="2800" dirty="0">
                    <a:solidFill>
                      <a:srgbClr val="0000FF"/>
                    </a:solidFill>
                    <a:latin typeface="Times New Roman" panose="02020603050405020304" pitchFamily="18" charset="0"/>
                  </a:rPr>
                  <a:t>(n)</a:t>
                </a:r>
                <a:r>
                  <a:rPr lang="en-GB" altLang="en-US" sz="2800" dirty="0">
                    <a:latin typeface="Times New Roman" panose="02020603050405020304" pitchFamily="18" charset="0"/>
                  </a:rPr>
                  <a:t> is a lower bound for problem </a:t>
                </a:r>
                <a:endParaRPr lang="en-GB" altLang="en-US" sz="2800" dirty="0">
                  <a:latin typeface="Times New Roman" panose="02020603050405020304" pitchFamily="18" charset="0"/>
                </a:endParaRPr>
              </a:p>
              <a:p>
                <a:pPr marL="341630" indent="-341630" defTabSz="914400" eaLnBrk="1" hangingPunct="1">
                  <a:buSzPct val="125000"/>
                  <a:buFont typeface="Times New Roman" panose="02020603050405020304" pitchFamily="18" charset="0"/>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GB" altLang="en-US" sz="2800" dirty="0">
                    <a:latin typeface="Times New Roman" panose="02020603050405020304" pitchFamily="18" charset="0"/>
                  </a:rPr>
                  <a:t>    if no algorithm solve the problem faster.</a:t>
                </a:r>
                <a:endParaRPr lang="en-GB" altLang="en-US" sz="2800" dirty="0">
                  <a:latin typeface="Times New Roman" panose="02020603050405020304" pitchFamily="18" charset="0"/>
                </a:endParaRPr>
              </a:p>
              <a:p>
                <a:pPr marL="341630" indent="-341630" defTabSz="914400" eaLnBrk="1" hangingPunct="1">
                  <a:buSzPct val="125000"/>
                  <a:buFont typeface="Times New Roman" panose="02020603050405020304" pitchFamily="18" charset="0"/>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GB" altLang="en-US" sz="2800" dirty="0">
                    <a:solidFill>
                      <a:srgbClr val="CC0000"/>
                    </a:solidFill>
                    <a:latin typeface="Times New Roman" panose="02020603050405020304" pitchFamily="18" charset="0"/>
                  </a:rPr>
                  <a:t>    </a:t>
                </a:r>
                <a:r>
                  <a:rPr lang="en-GB" altLang="en-US" sz="2800" dirty="0">
                    <a:solidFill>
                      <a:srgbClr val="CC0000"/>
                    </a:solidFill>
                    <a:latin typeface="Symbol" panose="05050102010706020507" pitchFamily="18" charset="2"/>
                  </a:rPr>
                  <a:t></a:t>
                </a:r>
                <a:r>
                  <a:rPr lang="en-GB" altLang="en-US" sz="2800" dirty="0">
                    <a:solidFill>
                      <a:srgbClr val="CC0000"/>
                    </a:solidFill>
                    <a:latin typeface="Times New Roman" panose="02020603050405020304" pitchFamily="18" charset="0"/>
                  </a:rPr>
                  <a:t> A, </a:t>
                </a:r>
                <a:r>
                  <a:rPr lang="en-GB" altLang="en-US" sz="2800" dirty="0">
                    <a:solidFill>
                      <a:srgbClr val="CC0000"/>
                    </a:solidFill>
                    <a:latin typeface="Symbol" panose="05050102010706020507" pitchFamily="18" charset="2"/>
                  </a:rPr>
                  <a:t></a:t>
                </a:r>
                <a:r>
                  <a:rPr lang="en-GB" altLang="en-US" sz="2800" dirty="0">
                    <a:solidFill>
                      <a:srgbClr val="CC0000"/>
                    </a:solidFill>
                    <a:latin typeface="Times New Roman" panose="02020603050405020304" pitchFamily="18" charset="0"/>
                  </a:rPr>
                  <a:t> I,  A(I) </a:t>
                </a:r>
                <a:r>
                  <a:rPr lang="en-GB" altLang="en-US" sz="2800" dirty="0">
                    <a:solidFill>
                      <a:srgbClr val="CC0000"/>
                    </a:solidFill>
                    <a:latin typeface="Symbol" panose="05050102010706020507" pitchFamily="18" charset="2"/>
                  </a:rPr>
                  <a:t></a:t>
                </a:r>
                <a:r>
                  <a:rPr lang="en-GB" altLang="en-US" sz="2800" dirty="0">
                    <a:solidFill>
                      <a:srgbClr val="CC0000"/>
                    </a:solidFill>
                    <a:latin typeface="Times New Roman" panose="02020603050405020304" pitchFamily="18" charset="0"/>
                  </a:rPr>
                  <a:t> P(I)  or    Time(A,I) </a:t>
                </a:r>
                <a:r>
                  <a:rPr lang="en-GB" altLang="en-US" sz="2800" dirty="0">
                    <a:solidFill>
                      <a:srgbClr val="CC0000"/>
                    </a:solidFill>
                    <a:latin typeface="Symbol" panose="05050102010706020507" pitchFamily="18" charset="2"/>
                  </a:rPr>
                  <a:t></a:t>
                </a:r>
                <a:r>
                  <a:rPr lang="en-GB" altLang="en-US" sz="2800" dirty="0">
                    <a:solidFill>
                      <a:srgbClr val="CC0000"/>
                    </a:solidFill>
                    <a:latin typeface="Times New Roman" panose="02020603050405020304" pitchFamily="18" charset="0"/>
                  </a:rPr>
                  <a:t> T</a:t>
                </a:r>
                <a:r>
                  <a:rPr lang="en-GB" altLang="en-US" sz="2800" baseline="-25000" dirty="0">
                    <a:solidFill>
                      <a:srgbClr val="CC0000"/>
                    </a:solidFill>
                    <a:latin typeface="Times New Roman" panose="02020603050405020304" pitchFamily="18" charset="0"/>
                  </a:rPr>
                  <a:t>lower</a:t>
                </a:r>
                <a:r>
                  <a:rPr lang="en-GB" altLang="en-US" sz="2800" dirty="0">
                    <a:solidFill>
                      <a:srgbClr val="CC0000"/>
                    </a:solidFill>
                    <a:latin typeface="Times New Roman" panose="02020603050405020304" pitchFamily="18" charset="0"/>
                  </a:rPr>
                  <a:t>(|I|)</a:t>
                </a:r>
                <a:endParaRPr lang="en-GB" altLang="en-US" sz="2800" dirty="0">
                  <a:solidFill>
                    <a:srgbClr val="CC0000"/>
                  </a:solidFill>
                  <a:latin typeface="Times New Roman" panose="02020603050405020304" pitchFamily="18" charset="0"/>
                </a:endParaRPr>
              </a:p>
              <a:p>
                <a:pPr marL="741680" lvl="1" indent="-284480" defTabSz="914400" eaLnBrk="1" hangingPunct="1">
                  <a:spcBef>
                    <a:spcPts val="1865"/>
                  </a:spcBef>
                  <a:buSzPct val="125000"/>
                  <a:buFont typeface="Arial" panose="020B0604020202020204" pitchFamily="34" charset="0"/>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endParaRPr lang="en-GB" altLang="en-US" sz="3000" dirty="0">
                  <a:latin typeface="Times New Roman" panose="02020603050405020304" pitchFamily="18" charset="0"/>
                </a:endParaRPr>
              </a:p>
            </p:txBody>
          </p:sp>
        </p:grpSp>
        <p:grpSp>
          <p:nvGrpSpPr>
            <p:cNvPr id="30730" name="组合 30733"/>
            <p:cNvGrpSpPr/>
            <p:nvPr/>
          </p:nvGrpSpPr>
          <p:grpSpPr>
            <a:xfrm>
              <a:off x="571530" y="1770058"/>
              <a:ext cx="2192338" cy="573088"/>
              <a:chOff x="0" y="0"/>
              <a:chExt cx="1381" cy="361"/>
            </a:xfrm>
          </p:grpSpPr>
          <p:sp>
            <p:nvSpPr>
              <p:cNvPr id="30731" name="Text Box 3"/>
              <p:cNvSpPr txBox="1"/>
              <p:nvPr/>
            </p:nvSpPr>
            <p:spPr>
              <a:xfrm>
                <a:off x="0" y="0"/>
                <a:ext cx="115" cy="268"/>
              </a:xfrm>
              <a:prstGeom prst="rect">
                <a:avLst/>
              </a:prstGeom>
              <a:noFill/>
              <a:ln w="9525">
                <a:noFill/>
              </a:ln>
            </p:spPr>
            <p:txBody>
              <a:bodyPr wrap="none" lIns="90000" tIns="46800" rIns="90000" bIns="46800">
                <a:spAutoFit/>
              </a:bodyPr>
              <a:p>
                <a:pPr defTabSz="914400" eaLnBrk="1" hangingPunct="1">
                  <a:lnSpc>
                    <a:spcPts val="2465"/>
                  </a:lnSpc>
                  <a:spcBef>
                    <a:spcPts val="1865"/>
                  </a:spcBef>
                  <a:buClr>
                    <a:srgbClr val="CC0000"/>
                  </a:buClr>
                  <a:buSzPct val="125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3000" dirty="0">
                  <a:solidFill>
                    <a:srgbClr val="CC0000"/>
                  </a:solidFill>
                  <a:latin typeface="Times New Roman" panose="02020603050405020304" pitchFamily="18" charset="0"/>
                </a:endParaRPr>
              </a:p>
            </p:txBody>
          </p:sp>
          <p:sp>
            <p:nvSpPr>
              <p:cNvPr id="30732" name="Line 4"/>
              <p:cNvSpPr/>
              <p:nvPr/>
            </p:nvSpPr>
            <p:spPr>
              <a:xfrm flipH="1">
                <a:off x="1283" y="233"/>
                <a:ext cx="98" cy="128"/>
              </a:xfrm>
              <a:prstGeom prst="line">
                <a:avLst/>
              </a:prstGeom>
              <a:ln w="38160" cap="flat" cmpd="sng">
                <a:solidFill>
                  <a:srgbClr val="CC0000"/>
                </a:solidFill>
                <a:prstDash val="solid"/>
                <a:headEnd type="none" w="med" len="med"/>
                <a:tailEnd type="none" w="med" len="med"/>
              </a:ln>
            </p:spPr>
          </p:sp>
        </p:grpSp>
      </p:gr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1"/>
          <p:cNvSpPr>
            <a:spLocks noGrp="1"/>
          </p:cNvSpPr>
          <p:nvPr>
            <p:ph type="title" idx="4294967295"/>
          </p:nvPr>
        </p:nvSpPr>
        <p:spPr>
          <a:xfrm>
            <a:off x="468313" y="663575"/>
            <a:ext cx="7991475" cy="2809875"/>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TODAY: </a:t>
            </a:r>
            <a:br>
              <a:rPr lang="en-GB" altLang="en-US" sz="3600" dirty="0">
                <a:ea typeface="宋体" panose="02010600030101010101" pitchFamily="2" charset="-122"/>
              </a:rPr>
            </a:br>
            <a:br>
              <a:rPr lang="en-GB" altLang="en-US" sz="3600" dirty="0">
                <a:ea typeface="宋体" panose="02010600030101010101" pitchFamily="2" charset="-122"/>
              </a:rPr>
            </a:br>
            <a:r>
              <a:rPr lang="en-GB" altLang="en-US" sz="3200" dirty="0">
                <a:ea typeface="宋体" panose="02010600030101010101" pitchFamily="2" charset="-122"/>
              </a:rPr>
              <a:t>PROVED A LOWER BOUND FOR                </a:t>
            </a:r>
            <a:r>
              <a:rPr lang="en-GB" altLang="en-US" sz="3200" i="1" dirty="0">
                <a:solidFill>
                  <a:srgbClr val="CC0000"/>
                </a:solidFill>
                <a:ea typeface="宋体" panose="02010600030101010101" pitchFamily="2" charset="-122"/>
              </a:rPr>
              <a:t>ANY COMPARISON BASED ALGORITHM</a:t>
            </a:r>
            <a:r>
              <a:rPr lang="en-GB" altLang="en-US" sz="3200" dirty="0">
                <a:ea typeface="宋体" panose="02010600030101010101" pitchFamily="2" charset="-122"/>
              </a:rPr>
              <a:t> FOR THE SORTING PROBLEM</a:t>
            </a:r>
            <a:endParaRPr lang="en-GB" altLang="en-US" sz="3200" dirty="0">
              <a:ea typeface="宋体" panose="02010600030101010101" pitchFamily="2" charset="-122"/>
            </a:endParaRPr>
          </a:p>
        </p:txBody>
      </p:sp>
      <p:sp>
        <p:nvSpPr>
          <p:cNvPr id="31747" name="Text Box 2"/>
          <p:cNvSpPr txBox="1"/>
          <p:nvPr/>
        </p:nvSpPr>
        <p:spPr>
          <a:xfrm>
            <a:off x="468313" y="4437063"/>
            <a:ext cx="4040187" cy="1087437"/>
          </a:xfrm>
          <a:prstGeom prst="rect">
            <a:avLst/>
          </a:prstGeom>
          <a:noFill/>
          <a:ln w="9525">
            <a:noFill/>
          </a:ln>
        </p:spPr>
        <p:txBody>
          <a:bodyPr wrap="none" lIns="90000" tIns="46800" rIns="90000" bIns="46800">
            <a:spAutoFit/>
          </a:bodyPr>
          <a:p>
            <a:pPr defTabSz="914400" eaLnBrk="1" hangingPunct="1">
              <a:buClr>
                <a:srgbClr val="CC000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i="1" dirty="0">
                <a:solidFill>
                  <a:srgbClr val="CC0000"/>
                </a:solidFill>
                <a:latin typeface="Times New Roman" panose="02020603050405020304" pitchFamily="18" charset="0"/>
                <a:ea typeface="Arial Unicode MS" panose="020B0604020202020204" charset="-122"/>
              </a:rPr>
              <a:t>How?</a:t>
            </a:r>
            <a:endParaRPr lang="en-GB" altLang="en-US" sz="3200" b="1" i="1" dirty="0">
              <a:solidFill>
                <a:srgbClr val="CC0000"/>
              </a:solidFill>
              <a:latin typeface="Times New Roman" panose="02020603050405020304" pitchFamily="18" charset="0"/>
              <a:ea typeface="Arial Unicode MS" panose="020B0604020202020204" charset="-122"/>
            </a:endParaRPr>
          </a:p>
          <a:p>
            <a:pPr defTabSz="914400" eaLnBrk="1" hangingPunct="1">
              <a:buClr>
                <a:srgbClr val="CC000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i="1" dirty="0">
                <a:solidFill>
                  <a:srgbClr val="CC0000"/>
                </a:solidFill>
                <a:latin typeface="Times New Roman" panose="02020603050405020304" pitchFamily="18" charset="0"/>
                <a:ea typeface="Arial Unicode MS" panose="020B0604020202020204" charset="-122"/>
              </a:rPr>
              <a:t>Decision trees</a:t>
            </a:r>
            <a:r>
              <a:rPr lang="en-GB" altLang="en-US" sz="3200" dirty="0">
                <a:latin typeface="Times New Roman" panose="02020603050405020304" pitchFamily="18" charset="0"/>
                <a:ea typeface="Arial Unicode MS" panose="020B0604020202020204" charset="-122"/>
              </a:rPr>
              <a:t> help us. </a:t>
            </a:r>
            <a:endParaRPr lang="en-GB" altLang="en-US" sz="3200" dirty="0">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1"/>
          <p:cNvSpPr>
            <a:spLocks noGrp="1"/>
          </p:cNvSpPr>
          <p:nvPr>
            <p:ph type="title" idx="4294967295"/>
          </p:nvPr>
        </p:nvSpPr>
        <p:spPr>
          <a:xfrm>
            <a:off x="996950" y="407988"/>
            <a:ext cx="7324725" cy="798512"/>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DECISION-TREE EXAMPLE</a:t>
            </a:r>
            <a:endParaRPr lang="en-GB" altLang="en-US" sz="4400" dirty="0">
              <a:ea typeface="宋体" panose="02010600030101010101" pitchFamily="2" charset="-122"/>
            </a:endParaRPr>
          </a:p>
        </p:txBody>
      </p:sp>
      <p:grpSp>
        <p:nvGrpSpPr>
          <p:cNvPr id="32771" name="组合 32770"/>
          <p:cNvGrpSpPr/>
          <p:nvPr/>
        </p:nvGrpSpPr>
        <p:grpSpPr>
          <a:xfrm>
            <a:off x="2484438" y="1731963"/>
            <a:ext cx="5835650" cy="2632075"/>
            <a:chOff x="0" y="0"/>
            <a:chExt cx="3676" cy="1658"/>
          </a:xfrm>
        </p:grpSpPr>
        <p:grpSp>
          <p:nvGrpSpPr>
            <p:cNvPr id="32774" name="组合 32771"/>
            <p:cNvGrpSpPr/>
            <p:nvPr/>
          </p:nvGrpSpPr>
          <p:grpSpPr>
            <a:xfrm>
              <a:off x="1365" y="0"/>
              <a:ext cx="469" cy="389"/>
              <a:chOff x="0" y="0"/>
              <a:chExt cx="469" cy="389"/>
            </a:xfrm>
          </p:grpSpPr>
          <p:sp>
            <p:nvSpPr>
              <p:cNvPr id="32815" name="Oval 4"/>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2816" name="Text Box 5"/>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1:2</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2775" name="组合 32774"/>
            <p:cNvGrpSpPr/>
            <p:nvPr/>
          </p:nvGrpSpPr>
          <p:grpSpPr>
            <a:xfrm>
              <a:off x="457" y="416"/>
              <a:ext cx="469" cy="389"/>
              <a:chOff x="0" y="0"/>
              <a:chExt cx="469" cy="389"/>
            </a:xfrm>
          </p:grpSpPr>
          <p:sp>
            <p:nvSpPr>
              <p:cNvPr id="32813" name="Oval 7"/>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2814" name="Text Box 8"/>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2776" name="组合 32777"/>
            <p:cNvGrpSpPr/>
            <p:nvPr/>
          </p:nvGrpSpPr>
          <p:grpSpPr>
            <a:xfrm>
              <a:off x="0" y="890"/>
              <a:ext cx="409" cy="293"/>
              <a:chOff x="0" y="0"/>
              <a:chExt cx="409" cy="293"/>
            </a:xfrm>
          </p:grpSpPr>
          <p:sp>
            <p:nvSpPr>
              <p:cNvPr id="32811" name="AutoShape 10"/>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2812" name="Text Box 11"/>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123</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2777" name="AutoShape 12"/>
            <p:cNvCxnSpPr/>
            <p:nvPr/>
          </p:nvCxnSpPr>
          <p:spPr>
            <a:xfrm flipV="1">
              <a:off x="229" y="635"/>
              <a:ext cx="697" cy="255"/>
            </a:xfrm>
            <a:prstGeom prst="straightConnector1">
              <a:avLst/>
            </a:prstGeom>
            <a:ln w="28440" cap="flat" cmpd="sng">
              <a:solidFill>
                <a:srgbClr val="000000"/>
              </a:solidFill>
              <a:prstDash val="solid"/>
              <a:headEnd type="none" w="med" len="med"/>
              <a:tailEnd type="none" w="med" len="med"/>
            </a:ln>
          </p:spPr>
        </p:cxnSp>
        <p:grpSp>
          <p:nvGrpSpPr>
            <p:cNvPr id="32778" name="组合 32781"/>
            <p:cNvGrpSpPr/>
            <p:nvPr/>
          </p:nvGrpSpPr>
          <p:grpSpPr>
            <a:xfrm>
              <a:off x="951" y="891"/>
              <a:ext cx="468" cy="389"/>
              <a:chOff x="0" y="0"/>
              <a:chExt cx="468" cy="389"/>
            </a:xfrm>
          </p:grpSpPr>
          <p:sp>
            <p:nvSpPr>
              <p:cNvPr id="32809" name="Oval 14"/>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2810" name="Text Box 15"/>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2779" name="组合 32784"/>
            <p:cNvGrpSpPr/>
            <p:nvPr/>
          </p:nvGrpSpPr>
          <p:grpSpPr>
            <a:xfrm>
              <a:off x="494" y="1365"/>
              <a:ext cx="409" cy="293"/>
              <a:chOff x="0" y="0"/>
              <a:chExt cx="409" cy="293"/>
            </a:xfrm>
          </p:grpSpPr>
          <p:sp>
            <p:nvSpPr>
              <p:cNvPr id="32807" name="AutoShape 17"/>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2808" name="Text Box 18"/>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132</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2780" name="AutoShape 19"/>
            <p:cNvCxnSpPr/>
            <p:nvPr/>
          </p:nvCxnSpPr>
          <p:spPr>
            <a:xfrm flipV="1">
              <a:off x="723" y="1110"/>
              <a:ext cx="697" cy="255"/>
            </a:xfrm>
            <a:prstGeom prst="straightConnector1">
              <a:avLst/>
            </a:prstGeom>
            <a:ln w="28440" cap="flat" cmpd="sng">
              <a:solidFill>
                <a:srgbClr val="000000"/>
              </a:solidFill>
              <a:prstDash val="solid"/>
              <a:headEnd type="none" w="med" len="med"/>
              <a:tailEnd type="none" w="med" len="med"/>
            </a:ln>
          </p:spPr>
        </p:cxnSp>
        <p:grpSp>
          <p:nvGrpSpPr>
            <p:cNvPr id="32781" name="组合 32788"/>
            <p:cNvGrpSpPr/>
            <p:nvPr/>
          </p:nvGrpSpPr>
          <p:grpSpPr>
            <a:xfrm>
              <a:off x="1462" y="1365"/>
              <a:ext cx="409" cy="293"/>
              <a:chOff x="0" y="0"/>
              <a:chExt cx="409" cy="293"/>
            </a:xfrm>
          </p:grpSpPr>
          <p:sp>
            <p:nvSpPr>
              <p:cNvPr id="32805" name="AutoShape 21"/>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2806" name="Text Box 22"/>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312</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2782" name="AutoShape 23"/>
            <p:cNvCxnSpPr/>
            <p:nvPr/>
          </p:nvCxnSpPr>
          <p:spPr>
            <a:xfrm flipH="1" flipV="1">
              <a:off x="1351" y="1224"/>
              <a:ext cx="339" cy="141"/>
            </a:xfrm>
            <a:prstGeom prst="straightConnector1">
              <a:avLst/>
            </a:prstGeom>
            <a:ln w="28440" cap="flat" cmpd="sng">
              <a:solidFill>
                <a:srgbClr val="000000"/>
              </a:solidFill>
              <a:prstDash val="solid"/>
              <a:headEnd type="none" w="med" len="med"/>
              <a:tailEnd type="none" w="med" len="med"/>
            </a:ln>
          </p:spPr>
        </p:cxnSp>
        <p:cxnSp>
          <p:nvCxnSpPr>
            <p:cNvPr id="32783" name="AutoShape 24"/>
            <p:cNvCxnSpPr/>
            <p:nvPr/>
          </p:nvCxnSpPr>
          <p:spPr>
            <a:xfrm>
              <a:off x="857" y="749"/>
              <a:ext cx="353" cy="142"/>
            </a:xfrm>
            <a:prstGeom prst="straightConnector1">
              <a:avLst/>
            </a:prstGeom>
            <a:ln w="28440" cap="flat" cmpd="sng">
              <a:solidFill>
                <a:srgbClr val="000000"/>
              </a:solidFill>
              <a:prstDash val="solid"/>
              <a:headEnd type="none" w="med" len="med"/>
              <a:tailEnd type="none" w="med" len="med"/>
            </a:ln>
          </p:spPr>
        </p:cxnSp>
        <p:grpSp>
          <p:nvGrpSpPr>
            <p:cNvPr id="32784" name="组合 32793"/>
            <p:cNvGrpSpPr/>
            <p:nvPr/>
          </p:nvGrpSpPr>
          <p:grpSpPr>
            <a:xfrm>
              <a:off x="2261" y="416"/>
              <a:ext cx="469" cy="389"/>
              <a:chOff x="0" y="0"/>
              <a:chExt cx="469" cy="389"/>
            </a:xfrm>
          </p:grpSpPr>
          <p:sp>
            <p:nvSpPr>
              <p:cNvPr id="32803" name="Oval 26"/>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2804" name="Text Box 27"/>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2785" name="组合 32796"/>
            <p:cNvGrpSpPr/>
            <p:nvPr/>
          </p:nvGrpSpPr>
          <p:grpSpPr>
            <a:xfrm>
              <a:off x="1804" y="890"/>
              <a:ext cx="410" cy="293"/>
              <a:chOff x="0" y="0"/>
              <a:chExt cx="410" cy="293"/>
            </a:xfrm>
          </p:grpSpPr>
          <p:sp>
            <p:nvSpPr>
              <p:cNvPr id="32801" name="AutoShape 29"/>
              <p:cNvSpPr/>
              <p:nvPr/>
            </p:nvSpPr>
            <p:spPr>
              <a:xfrm>
                <a:off x="0" y="0"/>
                <a:ext cx="411"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2802" name="Text Box 30"/>
              <p:cNvSpPr txBox="1"/>
              <p:nvPr/>
            </p:nvSpPr>
            <p:spPr>
              <a:xfrm>
                <a:off x="0" y="0"/>
                <a:ext cx="411"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213</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2786" name="AutoShape 31"/>
            <p:cNvCxnSpPr/>
            <p:nvPr/>
          </p:nvCxnSpPr>
          <p:spPr>
            <a:xfrm flipV="1">
              <a:off x="2034" y="635"/>
              <a:ext cx="697" cy="255"/>
            </a:xfrm>
            <a:prstGeom prst="straightConnector1">
              <a:avLst/>
            </a:prstGeom>
            <a:ln w="28440" cap="flat" cmpd="sng">
              <a:solidFill>
                <a:srgbClr val="000000"/>
              </a:solidFill>
              <a:prstDash val="solid"/>
              <a:headEnd type="none" w="med" len="med"/>
              <a:tailEnd type="none" w="med" len="med"/>
            </a:ln>
          </p:spPr>
        </p:cxnSp>
        <p:grpSp>
          <p:nvGrpSpPr>
            <p:cNvPr id="32787" name="组合 32800"/>
            <p:cNvGrpSpPr/>
            <p:nvPr/>
          </p:nvGrpSpPr>
          <p:grpSpPr>
            <a:xfrm>
              <a:off x="2756" y="891"/>
              <a:ext cx="468" cy="389"/>
              <a:chOff x="0" y="0"/>
              <a:chExt cx="468" cy="389"/>
            </a:xfrm>
          </p:grpSpPr>
          <p:sp>
            <p:nvSpPr>
              <p:cNvPr id="32799" name="Oval 33"/>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2800" name="Text Box 34"/>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2788" name="组合 32803"/>
            <p:cNvGrpSpPr/>
            <p:nvPr/>
          </p:nvGrpSpPr>
          <p:grpSpPr>
            <a:xfrm>
              <a:off x="2299" y="1365"/>
              <a:ext cx="409" cy="293"/>
              <a:chOff x="0" y="0"/>
              <a:chExt cx="409" cy="293"/>
            </a:xfrm>
          </p:grpSpPr>
          <p:sp>
            <p:nvSpPr>
              <p:cNvPr id="32797" name="AutoShape 36"/>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2798" name="Text Box 37"/>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231</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2789" name="AutoShape 38"/>
            <p:cNvCxnSpPr/>
            <p:nvPr/>
          </p:nvCxnSpPr>
          <p:spPr>
            <a:xfrm flipV="1">
              <a:off x="2528" y="1110"/>
              <a:ext cx="697" cy="255"/>
            </a:xfrm>
            <a:prstGeom prst="straightConnector1">
              <a:avLst/>
            </a:prstGeom>
            <a:ln w="28440" cap="flat" cmpd="sng">
              <a:solidFill>
                <a:srgbClr val="000000"/>
              </a:solidFill>
              <a:prstDash val="solid"/>
              <a:headEnd type="none" w="med" len="med"/>
              <a:tailEnd type="none" w="med" len="med"/>
            </a:ln>
          </p:spPr>
        </p:cxnSp>
        <p:grpSp>
          <p:nvGrpSpPr>
            <p:cNvPr id="32790" name="组合 32807"/>
            <p:cNvGrpSpPr/>
            <p:nvPr/>
          </p:nvGrpSpPr>
          <p:grpSpPr>
            <a:xfrm>
              <a:off x="3267" y="1365"/>
              <a:ext cx="409" cy="293"/>
              <a:chOff x="0" y="0"/>
              <a:chExt cx="409" cy="293"/>
            </a:xfrm>
          </p:grpSpPr>
          <p:sp>
            <p:nvSpPr>
              <p:cNvPr id="32795" name="AutoShape 40"/>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2796" name="Text Box 41"/>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321</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2791" name="AutoShape 42"/>
            <p:cNvCxnSpPr/>
            <p:nvPr/>
          </p:nvCxnSpPr>
          <p:spPr>
            <a:xfrm flipH="1" flipV="1">
              <a:off x="3156" y="1224"/>
              <a:ext cx="340" cy="141"/>
            </a:xfrm>
            <a:prstGeom prst="straightConnector1">
              <a:avLst/>
            </a:prstGeom>
            <a:ln w="28440" cap="flat" cmpd="sng">
              <a:solidFill>
                <a:srgbClr val="000000"/>
              </a:solidFill>
              <a:prstDash val="solid"/>
              <a:headEnd type="none" w="med" len="med"/>
              <a:tailEnd type="none" w="med" len="med"/>
            </a:ln>
          </p:spPr>
        </p:cxnSp>
        <p:cxnSp>
          <p:nvCxnSpPr>
            <p:cNvPr id="32792" name="AutoShape 43"/>
            <p:cNvCxnSpPr/>
            <p:nvPr/>
          </p:nvCxnSpPr>
          <p:spPr>
            <a:xfrm>
              <a:off x="2661" y="749"/>
              <a:ext cx="354" cy="142"/>
            </a:xfrm>
            <a:prstGeom prst="straightConnector1">
              <a:avLst/>
            </a:prstGeom>
            <a:ln w="28440" cap="flat" cmpd="sng">
              <a:solidFill>
                <a:srgbClr val="000000"/>
              </a:solidFill>
              <a:prstDash val="solid"/>
              <a:headEnd type="none" w="med" len="med"/>
              <a:tailEnd type="none" w="med" len="med"/>
            </a:ln>
          </p:spPr>
        </p:cxnSp>
        <p:cxnSp>
          <p:nvCxnSpPr>
            <p:cNvPr id="32793" name="AutoShape 44"/>
            <p:cNvCxnSpPr/>
            <p:nvPr/>
          </p:nvCxnSpPr>
          <p:spPr>
            <a:xfrm flipV="1">
              <a:off x="857" y="219"/>
              <a:ext cx="977" cy="254"/>
            </a:xfrm>
            <a:prstGeom prst="straightConnector1">
              <a:avLst/>
            </a:prstGeom>
            <a:ln w="28440" cap="flat" cmpd="sng">
              <a:solidFill>
                <a:srgbClr val="000000"/>
              </a:solidFill>
              <a:prstDash val="solid"/>
              <a:headEnd type="none" w="med" len="med"/>
              <a:tailEnd type="none" w="med" len="med"/>
            </a:ln>
          </p:spPr>
        </p:cxnSp>
        <p:cxnSp>
          <p:nvCxnSpPr>
            <p:cNvPr id="32794" name="AutoShape 45"/>
            <p:cNvCxnSpPr/>
            <p:nvPr/>
          </p:nvCxnSpPr>
          <p:spPr>
            <a:xfrm>
              <a:off x="1765" y="333"/>
              <a:ext cx="496" cy="302"/>
            </a:xfrm>
            <a:prstGeom prst="straightConnector1">
              <a:avLst/>
            </a:prstGeom>
            <a:ln w="28440" cap="flat" cmpd="sng">
              <a:solidFill>
                <a:srgbClr val="000000"/>
              </a:solidFill>
              <a:prstDash val="solid"/>
              <a:headEnd type="none" w="med" len="med"/>
              <a:tailEnd type="none" w="med" len="med"/>
            </a:ln>
          </p:spPr>
        </p:cxnSp>
      </p:grpSp>
      <p:sp>
        <p:nvSpPr>
          <p:cNvPr id="32772" name="Text Box 46"/>
          <p:cNvSpPr txBox="1"/>
          <p:nvPr/>
        </p:nvSpPr>
        <p:spPr>
          <a:xfrm>
            <a:off x="228600" y="4889500"/>
            <a:ext cx="8686800" cy="1263650"/>
          </a:xfrm>
          <a:prstGeom prst="rect">
            <a:avLst/>
          </a:prstGeom>
          <a:noFill/>
          <a:ln w="9525">
            <a:noFill/>
          </a:ln>
        </p:spPr>
        <p:txBody>
          <a:bodyPr lIns="90000" tIns="46800" rIns="90000" bIns="46800">
            <a:spAutoFit/>
          </a:bodyPr>
          <a:p>
            <a:pPr marL="165100" indent="-165100" defTabSz="914400" eaLnBrk="1" hangingPunct="1">
              <a:buSzPct val="116000"/>
              <a:buFont typeface="Times New Roman" panose="02020603050405020304" pitchFamily="18" charset="0"/>
              <a:tabLst>
                <a:tab pos="165100" algn="l"/>
                <a:tab pos="1079500" algn="l"/>
                <a:tab pos="1993900" algn="l"/>
                <a:tab pos="2908300" algn="l"/>
                <a:tab pos="3822700" algn="l"/>
                <a:tab pos="4737100" algn="l"/>
                <a:tab pos="5651500" algn="l"/>
                <a:tab pos="6565900" algn="l"/>
                <a:tab pos="7480300" algn="l"/>
                <a:tab pos="8394700" algn="l"/>
                <a:tab pos="9309100" algn="l"/>
                <a:tab pos="10223500" algn="l"/>
              </a:tabLst>
            </a:pPr>
            <a:r>
              <a:rPr lang="en-GB" altLang="en-US" sz="2800" dirty="0">
                <a:latin typeface="Times New Roman" panose="02020603050405020304" pitchFamily="18" charset="0"/>
                <a:ea typeface="Arial Unicode MS" panose="020B0604020202020204" charset="-122"/>
              </a:rPr>
              <a:t>Each internal node is labeled </a:t>
            </a:r>
            <a:r>
              <a:rPr lang="en-GB" altLang="en-US" sz="2800" i="1" dirty="0">
                <a:solidFill>
                  <a:srgbClr val="008380"/>
                </a:solidFill>
                <a:latin typeface="Times New Roman" panose="02020603050405020304" pitchFamily="18" charset="0"/>
                <a:ea typeface="Arial Unicode MS" panose="020B0604020202020204" charset="-122"/>
              </a:rPr>
              <a:t>i</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i="1" dirty="0">
                <a:solidFill>
                  <a:srgbClr val="008380"/>
                </a:solidFill>
                <a:latin typeface="Times New Roman" panose="02020603050405020304" pitchFamily="18" charset="0"/>
                <a:ea typeface="Arial Unicode MS" panose="020B0604020202020204" charset="-122"/>
              </a:rPr>
              <a:t>j</a:t>
            </a:r>
            <a:r>
              <a:rPr lang="en-GB" altLang="en-US" sz="2800" dirty="0">
                <a:latin typeface="Times New Roman" panose="02020603050405020304" pitchFamily="18" charset="0"/>
                <a:ea typeface="Arial Unicode MS" panose="020B0604020202020204" charset="-122"/>
              </a:rPr>
              <a:t> for </a:t>
            </a:r>
            <a:r>
              <a:rPr lang="en-GB" altLang="en-US" sz="2800" i="1" dirty="0">
                <a:solidFill>
                  <a:srgbClr val="008380"/>
                </a:solidFill>
                <a:latin typeface="Times New Roman" panose="02020603050405020304" pitchFamily="18" charset="0"/>
                <a:ea typeface="Arial Unicode MS" panose="020B0604020202020204" charset="-122"/>
              </a:rPr>
              <a:t>i</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j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{1, 2,…, </a:t>
            </a:r>
            <a:r>
              <a:rPr lang="en-GB" altLang="en-US" sz="2800" i="1" dirty="0">
                <a:solidFill>
                  <a:srgbClr val="008380"/>
                </a:solidFill>
                <a:latin typeface="Times New Roman" panose="02020603050405020304" pitchFamily="18" charset="0"/>
                <a:ea typeface="Arial Unicode MS" panose="020B0604020202020204" charset="-122"/>
              </a:rPr>
              <a:t>n</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dirty="0">
                <a:latin typeface="Times New Roman" panose="02020603050405020304" pitchFamily="18" charset="0"/>
                <a:ea typeface="Arial Unicode MS" panose="020B0604020202020204" charset="-122"/>
              </a:rPr>
              <a:t>.</a:t>
            </a:r>
            <a:endParaRPr lang="en-GB" altLang="en-US" sz="2800" dirty="0">
              <a:latin typeface="Times New Roman" panose="02020603050405020304" pitchFamily="18" charset="0"/>
              <a:ea typeface="Arial Unicode MS" panose="020B0604020202020204" charset="-122"/>
            </a:endParaRPr>
          </a:p>
          <a:p>
            <a:pPr marL="165100" indent="-165100" defTabSz="914400" eaLnBrk="1" hangingPunct="1">
              <a:buClr>
                <a:srgbClr val="CC0000"/>
              </a:buClr>
              <a:buSzPct val="116000"/>
              <a:buFont typeface="Times New Roman" panose="02020603050405020304" pitchFamily="18" charset="0"/>
              <a:buChar char="•"/>
              <a:tabLst>
                <a:tab pos="165100" algn="l"/>
                <a:tab pos="1079500" algn="l"/>
                <a:tab pos="1993900" algn="l"/>
                <a:tab pos="2908300" algn="l"/>
                <a:tab pos="3822700" algn="l"/>
                <a:tab pos="4737100" algn="l"/>
                <a:tab pos="5651500" algn="l"/>
                <a:tab pos="6565900" algn="l"/>
                <a:tab pos="7480300" algn="l"/>
                <a:tab pos="8394700" algn="l"/>
                <a:tab pos="9309100" algn="l"/>
                <a:tab pos="10223500" algn="l"/>
              </a:tabLst>
            </a:pPr>
            <a:r>
              <a:rPr lang="en-GB" altLang="en-US" sz="2400" dirty="0">
                <a:latin typeface="Times New Roman" panose="02020603050405020304" pitchFamily="18" charset="0"/>
                <a:ea typeface="Arial Unicode MS" panose="020B0604020202020204" charset="-122"/>
              </a:rPr>
              <a:t>The left subtree shows subsequent comparisons if </a:t>
            </a:r>
            <a:r>
              <a:rPr lang="en-GB" altLang="en-US" sz="2400" i="1" dirty="0">
                <a:solidFill>
                  <a:srgbClr val="008380"/>
                </a:solidFill>
                <a:latin typeface="Times New Roman" panose="02020603050405020304" pitchFamily="18" charset="0"/>
                <a:ea typeface="Arial Unicode MS" panose="020B0604020202020204" charset="-122"/>
              </a:rPr>
              <a:t>a</a:t>
            </a:r>
            <a:r>
              <a:rPr lang="en-GB" altLang="en-US" sz="2400" i="1" baseline="-25000" dirty="0">
                <a:solidFill>
                  <a:srgbClr val="008380"/>
                </a:solidFill>
                <a:latin typeface="Times New Roman" panose="02020603050405020304" pitchFamily="18" charset="0"/>
                <a:ea typeface="Arial Unicode MS" panose="020B0604020202020204" charset="-122"/>
              </a:rPr>
              <a:t>i</a:t>
            </a:r>
            <a:r>
              <a:rPr lang="en-GB" altLang="en-US" sz="2400" i="1" dirty="0">
                <a:solidFill>
                  <a:srgbClr val="008380"/>
                </a:solidFill>
                <a:latin typeface="Times New Roman" panose="02020603050405020304" pitchFamily="18" charset="0"/>
                <a:ea typeface="Arial Unicode MS" panose="020B0604020202020204" charset="-122"/>
              </a:rPr>
              <a:t> </a:t>
            </a:r>
            <a:r>
              <a:rPr lang="en-GB" altLang="en-US" sz="2400" dirty="0">
                <a:solidFill>
                  <a:srgbClr val="008380"/>
                </a:solidFill>
                <a:latin typeface="Symbol" panose="05050102010706020507" pitchFamily="18" charset="2"/>
                <a:ea typeface="Arial Unicode MS" panose="020B0604020202020204" charset="-122"/>
              </a:rPr>
              <a:t></a:t>
            </a:r>
            <a:r>
              <a:rPr lang="en-GB" altLang="en-US" sz="2400" i="1" dirty="0">
                <a:solidFill>
                  <a:srgbClr val="008380"/>
                </a:solidFill>
                <a:latin typeface="Times New Roman" panose="02020603050405020304" pitchFamily="18" charset="0"/>
                <a:ea typeface="Arial Unicode MS" panose="020B0604020202020204" charset="-122"/>
              </a:rPr>
              <a:t> a</a:t>
            </a:r>
            <a:r>
              <a:rPr lang="en-GB" altLang="en-US" sz="2400" i="1" baseline="-25000" dirty="0">
                <a:solidFill>
                  <a:srgbClr val="008380"/>
                </a:solidFill>
                <a:latin typeface="Times New Roman" panose="02020603050405020304" pitchFamily="18" charset="0"/>
                <a:ea typeface="Arial Unicode MS" panose="020B0604020202020204" charset="-122"/>
              </a:rPr>
              <a:t>j</a:t>
            </a:r>
            <a:r>
              <a:rPr lang="en-GB" altLang="en-US" sz="2400" dirty="0">
                <a:latin typeface="Times New Roman" panose="02020603050405020304" pitchFamily="18" charset="0"/>
                <a:ea typeface="Arial Unicode MS" panose="020B0604020202020204" charset="-122"/>
              </a:rPr>
              <a:t>.</a:t>
            </a:r>
            <a:endParaRPr lang="en-GB" altLang="en-US" sz="2400" dirty="0">
              <a:latin typeface="Times New Roman" panose="02020603050405020304" pitchFamily="18" charset="0"/>
              <a:ea typeface="Arial Unicode MS" panose="020B0604020202020204" charset="-122"/>
            </a:endParaRPr>
          </a:p>
          <a:p>
            <a:pPr marL="165100" indent="-165100" defTabSz="914400" eaLnBrk="1" hangingPunct="1">
              <a:buClr>
                <a:srgbClr val="CC0000"/>
              </a:buClr>
              <a:buSzPct val="116000"/>
              <a:buFont typeface="Times New Roman" panose="02020603050405020304" pitchFamily="18" charset="0"/>
              <a:buChar char="•"/>
              <a:tabLst>
                <a:tab pos="165100" algn="l"/>
                <a:tab pos="1079500" algn="l"/>
                <a:tab pos="1993900" algn="l"/>
                <a:tab pos="2908300" algn="l"/>
                <a:tab pos="3822700" algn="l"/>
                <a:tab pos="4737100" algn="l"/>
                <a:tab pos="5651500" algn="l"/>
                <a:tab pos="6565900" algn="l"/>
                <a:tab pos="7480300" algn="l"/>
                <a:tab pos="8394700" algn="l"/>
                <a:tab pos="9309100" algn="l"/>
                <a:tab pos="10223500" algn="l"/>
              </a:tabLst>
            </a:pPr>
            <a:r>
              <a:rPr lang="en-GB" altLang="en-US" sz="2400" dirty="0">
                <a:latin typeface="Times New Roman" panose="02020603050405020304" pitchFamily="18" charset="0"/>
                <a:ea typeface="Arial Unicode MS" panose="020B0604020202020204" charset="-122"/>
              </a:rPr>
              <a:t>The right subtree shows subsequent comparisons if </a:t>
            </a:r>
            <a:r>
              <a:rPr lang="en-GB" altLang="en-US" sz="2400" i="1" dirty="0">
                <a:solidFill>
                  <a:srgbClr val="008380"/>
                </a:solidFill>
                <a:latin typeface="Times New Roman" panose="02020603050405020304" pitchFamily="18" charset="0"/>
                <a:ea typeface="Arial Unicode MS" panose="020B0604020202020204" charset="-122"/>
              </a:rPr>
              <a:t>a</a:t>
            </a:r>
            <a:r>
              <a:rPr lang="en-GB" altLang="en-US" sz="2400" i="1" baseline="-25000" dirty="0">
                <a:solidFill>
                  <a:srgbClr val="008380"/>
                </a:solidFill>
                <a:latin typeface="Times New Roman" panose="02020603050405020304" pitchFamily="18" charset="0"/>
                <a:ea typeface="Arial Unicode MS" panose="020B0604020202020204" charset="-122"/>
              </a:rPr>
              <a:t>i</a:t>
            </a:r>
            <a:r>
              <a:rPr lang="en-GB" altLang="en-US" sz="2400" dirty="0">
                <a:solidFill>
                  <a:srgbClr val="008380"/>
                </a:solidFill>
                <a:latin typeface="Times New Roman" panose="02020603050405020304" pitchFamily="18" charset="0"/>
                <a:ea typeface="Arial Unicode MS" panose="020B0604020202020204" charset="-122"/>
              </a:rPr>
              <a:t> </a:t>
            </a:r>
            <a:r>
              <a:rPr lang="en-GB" altLang="en-US" sz="2400" dirty="0">
                <a:solidFill>
                  <a:srgbClr val="008380"/>
                </a:solidFill>
                <a:latin typeface="Symbol" panose="05050102010706020507" pitchFamily="18" charset="2"/>
                <a:ea typeface="Arial Unicode MS" panose="020B0604020202020204" charset="-122"/>
              </a:rPr>
              <a:t></a:t>
            </a:r>
            <a:r>
              <a:rPr lang="en-GB" altLang="en-US" sz="2400" dirty="0">
                <a:solidFill>
                  <a:srgbClr val="008380"/>
                </a:solidFill>
                <a:latin typeface="Times New Roman" panose="02020603050405020304" pitchFamily="18" charset="0"/>
                <a:ea typeface="Arial Unicode MS" panose="020B0604020202020204" charset="-122"/>
              </a:rPr>
              <a:t> </a:t>
            </a:r>
            <a:r>
              <a:rPr lang="en-GB" altLang="en-US" sz="2400" i="1" dirty="0">
                <a:solidFill>
                  <a:srgbClr val="008380"/>
                </a:solidFill>
                <a:latin typeface="Times New Roman" panose="02020603050405020304" pitchFamily="18" charset="0"/>
                <a:ea typeface="Arial Unicode MS" panose="020B0604020202020204" charset="-122"/>
              </a:rPr>
              <a:t>a</a:t>
            </a:r>
            <a:r>
              <a:rPr lang="en-GB" altLang="en-US" sz="2400" i="1" baseline="-25000" dirty="0">
                <a:solidFill>
                  <a:srgbClr val="008380"/>
                </a:solidFill>
                <a:latin typeface="Times New Roman" panose="02020603050405020304" pitchFamily="18" charset="0"/>
                <a:ea typeface="Arial Unicode MS" panose="020B0604020202020204" charset="-122"/>
              </a:rPr>
              <a:t>j</a:t>
            </a:r>
            <a:r>
              <a:rPr lang="en-GB" altLang="en-US" sz="2400" dirty="0">
                <a:latin typeface="Times New Roman" panose="02020603050405020304" pitchFamily="18" charset="0"/>
                <a:ea typeface="Arial Unicode MS" panose="020B0604020202020204" charset="-122"/>
              </a:rPr>
              <a:t>.</a:t>
            </a:r>
            <a:endParaRPr lang="en-GB" altLang="en-US" sz="2400" dirty="0">
              <a:latin typeface="Times New Roman" panose="02020603050405020304" pitchFamily="18" charset="0"/>
              <a:ea typeface="Arial Unicode MS" panose="020B0604020202020204" charset="-122"/>
            </a:endParaRPr>
          </a:p>
        </p:txBody>
      </p:sp>
      <p:sp>
        <p:nvSpPr>
          <p:cNvPr id="32773" name="Text Box 47"/>
          <p:cNvSpPr txBox="1"/>
          <p:nvPr/>
        </p:nvSpPr>
        <p:spPr>
          <a:xfrm>
            <a:off x="304800" y="1600200"/>
            <a:ext cx="3349625" cy="654050"/>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Sort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baseline="-25000" dirty="0">
                <a:solidFill>
                  <a:srgbClr val="008380"/>
                </a:solidFill>
                <a:latin typeface="Times New Roman" panose="02020603050405020304" pitchFamily="18" charset="0"/>
                <a:ea typeface="Arial Unicode MS" panose="020B0604020202020204" charset="-122"/>
              </a:rPr>
              <a:t>1</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baseline="-25000" dirty="0">
                <a:solidFill>
                  <a:srgbClr val="008380"/>
                </a:solidFill>
                <a:latin typeface="Times New Roman" panose="02020603050405020304" pitchFamily="18" charset="0"/>
                <a:ea typeface="Arial Unicode MS" panose="020B0604020202020204" charset="-122"/>
              </a:rPr>
              <a:t>2</a:t>
            </a:r>
            <a:r>
              <a:rPr lang="en-GB" altLang="en-US" sz="3200" dirty="0">
                <a:solidFill>
                  <a:srgbClr val="008380"/>
                </a:solidFill>
                <a:latin typeface="Times New Roman" panose="02020603050405020304" pitchFamily="18" charset="0"/>
                <a:ea typeface="Arial Unicode MS" panose="020B0604020202020204" charset="-122"/>
              </a:rPr>
              <a:t>, …, </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i="1" baseline="-25000" dirty="0">
                <a:solidFill>
                  <a:srgbClr val="008380"/>
                </a:solidFill>
                <a:latin typeface="Times New Roman" panose="02020603050405020304" pitchFamily="18" charset="0"/>
                <a:ea typeface="Arial Unicode MS" panose="020B0604020202020204" charset="-122"/>
              </a:rPr>
              <a:t>n</a:t>
            </a:r>
            <a:r>
              <a:rPr lang="en-GB" altLang="en-US" sz="3200" dirty="0">
                <a:solidFill>
                  <a:srgbClr val="008380"/>
                </a:solidFill>
                <a:latin typeface="Symbol" panose="05050102010706020507" pitchFamily="18" charset="2"/>
                <a:ea typeface="Arial Unicode MS" panose="020B0604020202020204" charset="-122"/>
              </a:rPr>
              <a:t></a:t>
            </a:r>
            <a:endParaRPr lang="en-GB" altLang="en-US" sz="3200" dirty="0">
              <a:solidFill>
                <a:srgbClr val="008380"/>
              </a:solidFill>
              <a:latin typeface="Symbol" panose="05050102010706020507" pitchFamily="18" charset="2"/>
              <a:ea typeface="Arial Unicode MS" panose="020B0604020202020204" charset="-122"/>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1"/>
          <p:cNvSpPr>
            <a:spLocks noGrp="1"/>
          </p:cNvSpPr>
          <p:nvPr>
            <p:ph type="title" idx="4294967295"/>
          </p:nvPr>
        </p:nvSpPr>
        <p:spPr>
          <a:xfrm>
            <a:off x="993775" y="406400"/>
            <a:ext cx="7178675" cy="8001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DECISION-TREE EXAMPLE</a:t>
            </a:r>
            <a:endParaRPr lang="en-GB" altLang="en-US" sz="4400" dirty="0">
              <a:ea typeface="宋体" panose="02010600030101010101" pitchFamily="2" charset="-122"/>
            </a:endParaRPr>
          </a:p>
        </p:txBody>
      </p:sp>
      <p:grpSp>
        <p:nvGrpSpPr>
          <p:cNvPr id="33795" name="组合 33794"/>
          <p:cNvGrpSpPr/>
          <p:nvPr/>
        </p:nvGrpSpPr>
        <p:grpSpPr>
          <a:xfrm>
            <a:off x="4711700" y="1676400"/>
            <a:ext cx="742950" cy="617538"/>
            <a:chOff x="0" y="0"/>
            <a:chExt cx="468" cy="389"/>
          </a:xfrm>
        </p:grpSpPr>
        <p:sp>
          <p:nvSpPr>
            <p:cNvPr id="33839" name="Oval 3"/>
            <p:cNvSpPr/>
            <p:nvPr/>
          </p:nvSpPr>
          <p:spPr>
            <a:xfrm>
              <a:off x="0" y="0"/>
              <a:ext cx="469" cy="390"/>
            </a:xfrm>
            <a:prstGeom prst="ellipse">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3840" name="Text Box 4"/>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1:2</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3796" name="组合 33797"/>
          <p:cNvGrpSpPr/>
          <p:nvPr/>
        </p:nvGrpSpPr>
        <p:grpSpPr>
          <a:xfrm>
            <a:off x="3270250" y="2336800"/>
            <a:ext cx="742950" cy="617538"/>
            <a:chOff x="0" y="0"/>
            <a:chExt cx="468" cy="389"/>
          </a:xfrm>
        </p:grpSpPr>
        <p:sp>
          <p:nvSpPr>
            <p:cNvPr id="33837" name="Oval 6"/>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3838" name="Text Box 7"/>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3797" name="组合 33800"/>
          <p:cNvGrpSpPr/>
          <p:nvPr/>
        </p:nvGrpSpPr>
        <p:grpSpPr>
          <a:xfrm>
            <a:off x="2544763" y="3089275"/>
            <a:ext cx="649287" cy="465138"/>
            <a:chOff x="0" y="0"/>
            <a:chExt cx="409" cy="293"/>
          </a:xfrm>
        </p:grpSpPr>
        <p:sp>
          <p:nvSpPr>
            <p:cNvPr id="33835" name="AutoShape 9"/>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3836" name="Text Box 10"/>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123</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3798" name="AutoShape 11"/>
          <p:cNvCxnSpPr/>
          <p:nvPr/>
        </p:nvCxnSpPr>
        <p:spPr>
          <a:xfrm flipV="1">
            <a:off x="2908300" y="2684463"/>
            <a:ext cx="1106488" cy="404812"/>
          </a:xfrm>
          <a:prstGeom prst="straightConnector1">
            <a:avLst/>
          </a:prstGeom>
          <a:ln w="28440" cap="flat" cmpd="sng">
            <a:solidFill>
              <a:srgbClr val="000000"/>
            </a:solidFill>
            <a:prstDash val="solid"/>
            <a:headEnd type="none" w="med" len="med"/>
            <a:tailEnd type="none" w="med" len="med"/>
          </a:ln>
        </p:spPr>
      </p:cxnSp>
      <p:grpSp>
        <p:nvGrpSpPr>
          <p:cNvPr id="33799" name="组合 33804"/>
          <p:cNvGrpSpPr/>
          <p:nvPr/>
        </p:nvGrpSpPr>
        <p:grpSpPr>
          <a:xfrm>
            <a:off x="4054475" y="3090863"/>
            <a:ext cx="744538" cy="617537"/>
            <a:chOff x="0" y="0"/>
            <a:chExt cx="469" cy="389"/>
          </a:xfrm>
        </p:grpSpPr>
        <p:sp>
          <p:nvSpPr>
            <p:cNvPr id="33833" name="Oval 13"/>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3834" name="Text Box 14"/>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3800" name="组合 33807"/>
          <p:cNvGrpSpPr/>
          <p:nvPr/>
        </p:nvGrpSpPr>
        <p:grpSpPr>
          <a:xfrm>
            <a:off x="3328988" y="3843338"/>
            <a:ext cx="649287" cy="465137"/>
            <a:chOff x="0" y="0"/>
            <a:chExt cx="409" cy="293"/>
          </a:xfrm>
        </p:grpSpPr>
        <p:sp>
          <p:nvSpPr>
            <p:cNvPr id="33831" name="AutoShape 16"/>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3832" name="Text Box 17"/>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132</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3801" name="AutoShape 18"/>
          <p:cNvCxnSpPr/>
          <p:nvPr/>
        </p:nvCxnSpPr>
        <p:spPr>
          <a:xfrm flipV="1">
            <a:off x="3692525" y="3438525"/>
            <a:ext cx="1106488" cy="404813"/>
          </a:xfrm>
          <a:prstGeom prst="straightConnector1">
            <a:avLst/>
          </a:prstGeom>
          <a:ln w="28440" cap="flat" cmpd="sng">
            <a:solidFill>
              <a:srgbClr val="000000"/>
            </a:solidFill>
            <a:prstDash val="solid"/>
            <a:headEnd type="none" w="med" len="med"/>
            <a:tailEnd type="none" w="med" len="med"/>
          </a:ln>
        </p:spPr>
      </p:cxnSp>
      <p:grpSp>
        <p:nvGrpSpPr>
          <p:cNvPr id="33802" name="组合 33811"/>
          <p:cNvGrpSpPr/>
          <p:nvPr/>
        </p:nvGrpSpPr>
        <p:grpSpPr>
          <a:xfrm>
            <a:off x="4865688" y="3843338"/>
            <a:ext cx="649287" cy="465137"/>
            <a:chOff x="0" y="0"/>
            <a:chExt cx="409" cy="293"/>
          </a:xfrm>
        </p:grpSpPr>
        <p:sp>
          <p:nvSpPr>
            <p:cNvPr id="33829" name="AutoShape 20"/>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3830" name="Text Box 21"/>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312</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3803" name="AutoShape 22"/>
          <p:cNvCxnSpPr/>
          <p:nvPr/>
        </p:nvCxnSpPr>
        <p:spPr>
          <a:xfrm flipH="1" flipV="1">
            <a:off x="4689475" y="3619500"/>
            <a:ext cx="539750" cy="223838"/>
          </a:xfrm>
          <a:prstGeom prst="straightConnector1">
            <a:avLst/>
          </a:prstGeom>
          <a:ln w="28440" cap="flat" cmpd="sng">
            <a:solidFill>
              <a:srgbClr val="000000"/>
            </a:solidFill>
            <a:prstDash val="solid"/>
            <a:headEnd type="none" w="med" len="med"/>
            <a:tailEnd type="none" w="med" len="med"/>
          </a:ln>
        </p:spPr>
      </p:cxnSp>
      <p:cxnSp>
        <p:nvCxnSpPr>
          <p:cNvPr id="33804" name="AutoShape 23"/>
          <p:cNvCxnSpPr/>
          <p:nvPr/>
        </p:nvCxnSpPr>
        <p:spPr>
          <a:xfrm>
            <a:off x="3905250" y="2865438"/>
            <a:ext cx="560388" cy="225425"/>
          </a:xfrm>
          <a:prstGeom prst="straightConnector1">
            <a:avLst/>
          </a:prstGeom>
          <a:ln w="28440" cap="flat" cmpd="sng">
            <a:solidFill>
              <a:srgbClr val="000000"/>
            </a:solidFill>
            <a:prstDash val="solid"/>
            <a:headEnd type="none" w="med" len="med"/>
            <a:tailEnd type="none" w="med" len="med"/>
          </a:ln>
        </p:spPr>
      </p:cxnSp>
      <p:grpSp>
        <p:nvGrpSpPr>
          <p:cNvPr id="33805" name="组合 33816"/>
          <p:cNvGrpSpPr/>
          <p:nvPr/>
        </p:nvGrpSpPr>
        <p:grpSpPr>
          <a:xfrm>
            <a:off x="6134100" y="2336800"/>
            <a:ext cx="742950" cy="617538"/>
            <a:chOff x="0" y="0"/>
            <a:chExt cx="468" cy="389"/>
          </a:xfrm>
        </p:grpSpPr>
        <p:sp>
          <p:nvSpPr>
            <p:cNvPr id="33827" name="Oval 25"/>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3828" name="Text Box 26"/>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3806" name="组合 33819"/>
          <p:cNvGrpSpPr/>
          <p:nvPr/>
        </p:nvGrpSpPr>
        <p:grpSpPr>
          <a:xfrm>
            <a:off x="5408613" y="3089275"/>
            <a:ext cx="650875" cy="465138"/>
            <a:chOff x="0" y="0"/>
            <a:chExt cx="410" cy="293"/>
          </a:xfrm>
        </p:grpSpPr>
        <p:sp>
          <p:nvSpPr>
            <p:cNvPr id="33825" name="AutoShape 28"/>
            <p:cNvSpPr/>
            <p:nvPr/>
          </p:nvSpPr>
          <p:spPr>
            <a:xfrm>
              <a:off x="0" y="0"/>
              <a:ext cx="411"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3826" name="Text Box 29"/>
            <p:cNvSpPr txBox="1"/>
            <p:nvPr/>
          </p:nvSpPr>
          <p:spPr>
            <a:xfrm>
              <a:off x="0" y="0"/>
              <a:ext cx="411"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213</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3807" name="AutoShape 30"/>
          <p:cNvCxnSpPr/>
          <p:nvPr/>
        </p:nvCxnSpPr>
        <p:spPr>
          <a:xfrm flipV="1">
            <a:off x="5773738" y="2684463"/>
            <a:ext cx="1106487" cy="404812"/>
          </a:xfrm>
          <a:prstGeom prst="straightConnector1">
            <a:avLst/>
          </a:prstGeom>
          <a:ln w="28440" cap="flat" cmpd="sng">
            <a:solidFill>
              <a:srgbClr val="000000"/>
            </a:solidFill>
            <a:prstDash val="solid"/>
            <a:headEnd type="none" w="med" len="med"/>
            <a:tailEnd type="none" w="med" len="med"/>
          </a:ln>
        </p:spPr>
      </p:cxnSp>
      <p:grpSp>
        <p:nvGrpSpPr>
          <p:cNvPr id="33808" name="组合 33823"/>
          <p:cNvGrpSpPr/>
          <p:nvPr/>
        </p:nvGrpSpPr>
        <p:grpSpPr>
          <a:xfrm>
            <a:off x="6919913" y="3090863"/>
            <a:ext cx="742950" cy="617537"/>
            <a:chOff x="0" y="0"/>
            <a:chExt cx="468" cy="389"/>
          </a:xfrm>
        </p:grpSpPr>
        <p:sp>
          <p:nvSpPr>
            <p:cNvPr id="33823" name="Oval 32"/>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3824" name="Text Box 33"/>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3809" name="组合 33826"/>
          <p:cNvGrpSpPr/>
          <p:nvPr/>
        </p:nvGrpSpPr>
        <p:grpSpPr>
          <a:xfrm>
            <a:off x="6194425" y="3843338"/>
            <a:ext cx="649288" cy="465137"/>
            <a:chOff x="0" y="0"/>
            <a:chExt cx="409" cy="293"/>
          </a:xfrm>
        </p:grpSpPr>
        <p:sp>
          <p:nvSpPr>
            <p:cNvPr id="33821" name="AutoShape 35"/>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3822" name="Text Box 36"/>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231</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3810" name="AutoShape 37"/>
          <p:cNvCxnSpPr/>
          <p:nvPr/>
        </p:nvCxnSpPr>
        <p:spPr>
          <a:xfrm flipV="1">
            <a:off x="6557963" y="3438525"/>
            <a:ext cx="1106487" cy="404813"/>
          </a:xfrm>
          <a:prstGeom prst="straightConnector1">
            <a:avLst/>
          </a:prstGeom>
          <a:ln w="28440" cap="flat" cmpd="sng">
            <a:solidFill>
              <a:srgbClr val="000000"/>
            </a:solidFill>
            <a:prstDash val="solid"/>
            <a:headEnd type="none" w="med" len="med"/>
            <a:tailEnd type="none" w="med" len="med"/>
          </a:ln>
        </p:spPr>
      </p:cxnSp>
      <p:grpSp>
        <p:nvGrpSpPr>
          <p:cNvPr id="33811" name="组合 33830"/>
          <p:cNvGrpSpPr/>
          <p:nvPr/>
        </p:nvGrpSpPr>
        <p:grpSpPr>
          <a:xfrm>
            <a:off x="7731125" y="3843338"/>
            <a:ext cx="649288" cy="465137"/>
            <a:chOff x="0" y="0"/>
            <a:chExt cx="409" cy="293"/>
          </a:xfrm>
        </p:grpSpPr>
        <p:sp>
          <p:nvSpPr>
            <p:cNvPr id="33819" name="AutoShape 39"/>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3820" name="Text Box 40"/>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321</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3812" name="AutoShape 41"/>
          <p:cNvCxnSpPr/>
          <p:nvPr/>
        </p:nvCxnSpPr>
        <p:spPr>
          <a:xfrm flipH="1" flipV="1">
            <a:off x="7554913" y="3619500"/>
            <a:ext cx="539750" cy="223838"/>
          </a:xfrm>
          <a:prstGeom prst="straightConnector1">
            <a:avLst/>
          </a:prstGeom>
          <a:ln w="28440" cap="flat" cmpd="sng">
            <a:solidFill>
              <a:srgbClr val="000000"/>
            </a:solidFill>
            <a:prstDash val="solid"/>
            <a:headEnd type="none" w="med" len="med"/>
            <a:tailEnd type="none" w="med" len="med"/>
          </a:ln>
        </p:spPr>
      </p:cxnSp>
      <p:cxnSp>
        <p:nvCxnSpPr>
          <p:cNvPr id="33813" name="AutoShape 42"/>
          <p:cNvCxnSpPr/>
          <p:nvPr/>
        </p:nvCxnSpPr>
        <p:spPr>
          <a:xfrm>
            <a:off x="6769100" y="2865438"/>
            <a:ext cx="561975" cy="225425"/>
          </a:xfrm>
          <a:prstGeom prst="straightConnector1">
            <a:avLst/>
          </a:prstGeom>
          <a:ln w="28440" cap="flat" cmpd="sng">
            <a:solidFill>
              <a:srgbClr val="000000"/>
            </a:solidFill>
            <a:prstDash val="solid"/>
            <a:headEnd type="none" w="med" len="med"/>
            <a:tailEnd type="none" w="med" len="med"/>
          </a:ln>
        </p:spPr>
      </p:cxnSp>
      <p:cxnSp>
        <p:nvCxnSpPr>
          <p:cNvPr id="33814" name="AutoShape 43"/>
          <p:cNvCxnSpPr/>
          <p:nvPr/>
        </p:nvCxnSpPr>
        <p:spPr>
          <a:xfrm flipV="1">
            <a:off x="3905250" y="2024063"/>
            <a:ext cx="1550988" cy="403225"/>
          </a:xfrm>
          <a:prstGeom prst="straightConnector1">
            <a:avLst/>
          </a:prstGeom>
          <a:ln w="28440" cap="flat" cmpd="sng">
            <a:solidFill>
              <a:srgbClr val="000000"/>
            </a:solidFill>
            <a:prstDash val="solid"/>
            <a:headEnd type="none" w="med" len="med"/>
            <a:tailEnd type="none" w="med" len="med"/>
          </a:ln>
        </p:spPr>
      </p:cxnSp>
      <p:cxnSp>
        <p:nvCxnSpPr>
          <p:cNvPr id="33815" name="AutoShape 44"/>
          <p:cNvCxnSpPr/>
          <p:nvPr/>
        </p:nvCxnSpPr>
        <p:spPr>
          <a:xfrm>
            <a:off x="5346700" y="2205038"/>
            <a:ext cx="787400" cy="479425"/>
          </a:xfrm>
          <a:prstGeom prst="straightConnector1">
            <a:avLst/>
          </a:prstGeom>
          <a:ln w="38160" cap="flat" cmpd="sng">
            <a:solidFill>
              <a:srgbClr val="CC0000"/>
            </a:solidFill>
            <a:prstDash val="solid"/>
            <a:headEnd type="none" w="med" len="med"/>
            <a:tailEnd type="triangle" w="lg" len="lg"/>
          </a:ln>
        </p:spPr>
      </p:cxnSp>
      <p:sp>
        <p:nvSpPr>
          <p:cNvPr id="33816" name="Text Box 45"/>
          <p:cNvSpPr txBox="1"/>
          <p:nvPr/>
        </p:nvSpPr>
        <p:spPr>
          <a:xfrm>
            <a:off x="228600" y="4889500"/>
            <a:ext cx="8686800" cy="1263650"/>
          </a:xfrm>
          <a:prstGeom prst="rect">
            <a:avLst/>
          </a:prstGeom>
          <a:noFill/>
          <a:ln w="9525">
            <a:noFill/>
          </a:ln>
        </p:spPr>
        <p:txBody>
          <a:bodyPr lIns="90000" tIns="46800" rIns="90000" bIns="46800">
            <a:spAutoFit/>
          </a:bodyPr>
          <a:p>
            <a:pPr marL="165100" indent="-165100" defTabSz="914400" eaLnBrk="1" hangingPunct="1">
              <a:buSzPct val="116000"/>
              <a:buFont typeface="Times New Roman" panose="02020603050405020304" pitchFamily="18" charset="0"/>
              <a:tabLst>
                <a:tab pos="165100" algn="l"/>
                <a:tab pos="1079500" algn="l"/>
                <a:tab pos="1993900" algn="l"/>
                <a:tab pos="2908300" algn="l"/>
                <a:tab pos="3822700" algn="l"/>
                <a:tab pos="4737100" algn="l"/>
                <a:tab pos="5651500" algn="l"/>
                <a:tab pos="6565900" algn="l"/>
                <a:tab pos="7480300" algn="l"/>
                <a:tab pos="8394700" algn="l"/>
                <a:tab pos="9309100" algn="l"/>
                <a:tab pos="10223500" algn="l"/>
              </a:tabLst>
            </a:pPr>
            <a:r>
              <a:rPr lang="en-GB" altLang="en-US" sz="2800" dirty="0">
                <a:latin typeface="Times New Roman" panose="02020603050405020304" pitchFamily="18" charset="0"/>
                <a:ea typeface="Arial Unicode MS" panose="020B0604020202020204" charset="-122"/>
              </a:rPr>
              <a:t>Each internal node is labeled </a:t>
            </a:r>
            <a:r>
              <a:rPr lang="en-GB" altLang="en-US" sz="2800" i="1" dirty="0">
                <a:solidFill>
                  <a:srgbClr val="008380"/>
                </a:solidFill>
                <a:latin typeface="Times New Roman" panose="02020603050405020304" pitchFamily="18" charset="0"/>
                <a:ea typeface="Arial Unicode MS" panose="020B0604020202020204" charset="-122"/>
              </a:rPr>
              <a:t>i</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i="1" dirty="0">
                <a:solidFill>
                  <a:srgbClr val="008380"/>
                </a:solidFill>
                <a:latin typeface="Times New Roman" panose="02020603050405020304" pitchFamily="18" charset="0"/>
                <a:ea typeface="Arial Unicode MS" panose="020B0604020202020204" charset="-122"/>
              </a:rPr>
              <a:t>j</a:t>
            </a:r>
            <a:r>
              <a:rPr lang="en-GB" altLang="en-US" sz="2800" dirty="0">
                <a:latin typeface="Times New Roman" panose="02020603050405020304" pitchFamily="18" charset="0"/>
                <a:ea typeface="Arial Unicode MS" panose="020B0604020202020204" charset="-122"/>
              </a:rPr>
              <a:t> for </a:t>
            </a:r>
            <a:r>
              <a:rPr lang="en-GB" altLang="en-US" sz="2800" i="1" dirty="0">
                <a:solidFill>
                  <a:srgbClr val="008380"/>
                </a:solidFill>
                <a:latin typeface="Times New Roman" panose="02020603050405020304" pitchFamily="18" charset="0"/>
                <a:ea typeface="Arial Unicode MS" panose="020B0604020202020204" charset="-122"/>
              </a:rPr>
              <a:t>i</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j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{1, 2,…, </a:t>
            </a:r>
            <a:r>
              <a:rPr lang="en-GB" altLang="en-US" sz="2800" i="1" dirty="0">
                <a:solidFill>
                  <a:srgbClr val="008380"/>
                </a:solidFill>
                <a:latin typeface="Times New Roman" panose="02020603050405020304" pitchFamily="18" charset="0"/>
                <a:ea typeface="Arial Unicode MS" panose="020B0604020202020204" charset="-122"/>
              </a:rPr>
              <a:t>n</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dirty="0">
                <a:latin typeface="Times New Roman" panose="02020603050405020304" pitchFamily="18" charset="0"/>
                <a:ea typeface="Arial Unicode MS" panose="020B0604020202020204" charset="-122"/>
              </a:rPr>
              <a:t>.</a:t>
            </a:r>
            <a:endParaRPr lang="en-GB" altLang="en-US" sz="2800" dirty="0">
              <a:latin typeface="Times New Roman" panose="02020603050405020304" pitchFamily="18" charset="0"/>
              <a:ea typeface="Arial Unicode MS" panose="020B0604020202020204" charset="-122"/>
            </a:endParaRPr>
          </a:p>
          <a:p>
            <a:pPr marL="165100" indent="-165100" defTabSz="914400" eaLnBrk="1" hangingPunct="1">
              <a:buClr>
                <a:srgbClr val="CC0000"/>
              </a:buClr>
              <a:buSzPct val="116000"/>
              <a:buFont typeface="Times New Roman" panose="02020603050405020304" pitchFamily="18" charset="0"/>
              <a:buChar char="•"/>
              <a:tabLst>
                <a:tab pos="165100" algn="l"/>
                <a:tab pos="1079500" algn="l"/>
                <a:tab pos="1993900" algn="l"/>
                <a:tab pos="2908300" algn="l"/>
                <a:tab pos="3822700" algn="l"/>
                <a:tab pos="4737100" algn="l"/>
                <a:tab pos="5651500" algn="l"/>
                <a:tab pos="6565900" algn="l"/>
                <a:tab pos="7480300" algn="l"/>
                <a:tab pos="8394700" algn="l"/>
                <a:tab pos="9309100" algn="l"/>
                <a:tab pos="10223500" algn="l"/>
              </a:tabLst>
            </a:pPr>
            <a:r>
              <a:rPr lang="en-GB" altLang="en-US" sz="2400" dirty="0">
                <a:latin typeface="Times New Roman" panose="02020603050405020304" pitchFamily="18" charset="0"/>
                <a:ea typeface="Arial Unicode MS" panose="020B0604020202020204" charset="-122"/>
              </a:rPr>
              <a:t>The left subtree shows subsequent comparisons if </a:t>
            </a:r>
            <a:r>
              <a:rPr lang="en-GB" altLang="en-US" sz="2400" i="1" dirty="0">
                <a:solidFill>
                  <a:srgbClr val="008380"/>
                </a:solidFill>
                <a:latin typeface="Times New Roman" panose="02020603050405020304" pitchFamily="18" charset="0"/>
                <a:ea typeface="Arial Unicode MS" panose="020B0604020202020204" charset="-122"/>
              </a:rPr>
              <a:t>a</a:t>
            </a:r>
            <a:r>
              <a:rPr lang="en-GB" altLang="en-US" sz="2400" i="1" baseline="-25000" dirty="0">
                <a:solidFill>
                  <a:srgbClr val="008380"/>
                </a:solidFill>
                <a:latin typeface="Times New Roman" panose="02020603050405020304" pitchFamily="18" charset="0"/>
                <a:ea typeface="Arial Unicode MS" panose="020B0604020202020204" charset="-122"/>
              </a:rPr>
              <a:t>i</a:t>
            </a:r>
            <a:r>
              <a:rPr lang="en-GB" altLang="en-US" sz="2400" i="1" dirty="0">
                <a:solidFill>
                  <a:srgbClr val="008380"/>
                </a:solidFill>
                <a:latin typeface="Times New Roman" panose="02020603050405020304" pitchFamily="18" charset="0"/>
                <a:ea typeface="Arial Unicode MS" panose="020B0604020202020204" charset="-122"/>
              </a:rPr>
              <a:t> </a:t>
            </a:r>
            <a:r>
              <a:rPr lang="en-GB" altLang="en-US" sz="2400" dirty="0">
                <a:solidFill>
                  <a:srgbClr val="008380"/>
                </a:solidFill>
                <a:latin typeface="Symbol" panose="05050102010706020507" pitchFamily="18" charset="2"/>
                <a:ea typeface="Arial Unicode MS" panose="020B0604020202020204" charset="-122"/>
              </a:rPr>
              <a:t></a:t>
            </a:r>
            <a:r>
              <a:rPr lang="en-GB" altLang="en-US" sz="2400" i="1" dirty="0">
                <a:solidFill>
                  <a:srgbClr val="008380"/>
                </a:solidFill>
                <a:latin typeface="Times New Roman" panose="02020603050405020304" pitchFamily="18" charset="0"/>
                <a:ea typeface="Arial Unicode MS" panose="020B0604020202020204" charset="-122"/>
              </a:rPr>
              <a:t> a</a:t>
            </a:r>
            <a:r>
              <a:rPr lang="en-GB" altLang="en-US" sz="2400" i="1" baseline="-25000" dirty="0">
                <a:solidFill>
                  <a:srgbClr val="008380"/>
                </a:solidFill>
                <a:latin typeface="Times New Roman" panose="02020603050405020304" pitchFamily="18" charset="0"/>
                <a:ea typeface="Arial Unicode MS" panose="020B0604020202020204" charset="-122"/>
              </a:rPr>
              <a:t>j</a:t>
            </a:r>
            <a:r>
              <a:rPr lang="en-GB" altLang="en-US" sz="2400" dirty="0">
                <a:latin typeface="Times New Roman" panose="02020603050405020304" pitchFamily="18" charset="0"/>
                <a:ea typeface="Arial Unicode MS" panose="020B0604020202020204" charset="-122"/>
              </a:rPr>
              <a:t>.</a:t>
            </a:r>
            <a:endParaRPr lang="en-GB" altLang="en-US" sz="2400" dirty="0">
              <a:latin typeface="Times New Roman" panose="02020603050405020304" pitchFamily="18" charset="0"/>
              <a:ea typeface="Arial Unicode MS" panose="020B0604020202020204" charset="-122"/>
            </a:endParaRPr>
          </a:p>
          <a:p>
            <a:pPr marL="165100" indent="-165100" defTabSz="914400" eaLnBrk="1" hangingPunct="1">
              <a:buClr>
                <a:srgbClr val="CC0000"/>
              </a:buClr>
              <a:buSzPct val="116000"/>
              <a:buFont typeface="Times New Roman" panose="02020603050405020304" pitchFamily="18" charset="0"/>
              <a:buChar char="•"/>
              <a:tabLst>
                <a:tab pos="165100" algn="l"/>
                <a:tab pos="1079500" algn="l"/>
                <a:tab pos="1993900" algn="l"/>
                <a:tab pos="2908300" algn="l"/>
                <a:tab pos="3822700" algn="l"/>
                <a:tab pos="4737100" algn="l"/>
                <a:tab pos="5651500" algn="l"/>
                <a:tab pos="6565900" algn="l"/>
                <a:tab pos="7480300" algn="l"/>
                <a:tab pos="8394700" algn="l"/>
                <a:tab pos="9309100" algn="l"/>
                <a:tab pos="10223500" algn="l"/>
              </a:tabLst>
            </a:pPr>
            <a:r>
              <a:rPr lang="en-GB" altLang="en-US" sz="2400" dirty="0">
                <a:latin typeface="Times New Roman" panose="02020603050405020304" pitchFamily="18" charset="0"/>
                <a:ea typeface="Arial Unicode MS" panose="020B0604020202020204" charset="-122"/>
              </a:rPr>
              <a:t>The right subtree shows subsequent comparisons if </a:t>
            </a:r>
            <a:r>
              <a:rPr lang="en-GB" altLang="en-US" sz="2400" i="1" dirty="0">
                <a:solidFill>
                  <a:srgbClr val="008380"/>
                </a:solidFill>
                <a:latin typeface="Times New Roman" panose="02020603050405020304" pitchFamily="18" charset="0"/>
                <a:ea typeface="Arial Unicode MS" panose="020B0604020202020204" charset="-122"/>
              </a:rPr>
              <a:t>a</a:t>
            </a:r>
            <a:r>
              <a:rPr lang="en-GB" altLang="en-US" sz="2400" i="1" baseline="-25000" dirty="0">
                <a:solidFill>
                  <a:srgbClr val="008380"/>
                </a:solidFill>
                <a:latin typeface="Times New Roman" panose="02020603050405020304" pitchFamily="18" charset="0"/>
                <a:ea typeface="Arial Unicode MS" panose="020B0604020202020204" charset="-122"/>
              </a:rPr>
              <a:t>i</a:t>
            </a:r>
            <a:r>
              <a:rPr lang="en-GB" altLang="en-US" sz="2400" dirty="0">
                <a:solidFill>
                  <a:srgbClr val="008380"/>
                </a:solidFill>
                <a:latin typeface="Times New Roman" panose="02020603050405020304" pitchFamily="18" charset="0"/>
                <a:ea typeface="Arial Unicode MS" panose="020B0604020202020204" charset="-122"/>
              </a:rPr>
              <a:t> </a:t>
            </a:r>
            <a:r>
              <a:rPr lang="en-GB" altLang="en-US" sz="2400" dirty="0">
                <a:solidFill>
                  <a:srgbClr val="008380"/>
                </a:solidFill>
                <a:latin typeface="Symbol" panose="05050102010706020507" pitchFamily="18" charset="2"/>
                <a:ea typeface="Arial Unicode MS" panose="020B0604020202020204" charset="-122"/>
              </a:rPr>
              <a:t></a:t>
            </a:r>
            <a:r>
              <a:rPr lang="en-GB" altLang="en-US" sz="2400" dirty="0">
                <a:solidFill>
                  <a:srgbClr val="008380"/>
                </a:solidFill>
                <a:latin typeface="Times New Roman" panose="02020603050405020304" pitchFamily="18" charset="0"/>
                <a:ea typeface="Arial Unicode MS" panose="020B0604020202020204" charset="-122"/>
              </a:rPr>
              <a:t> </a:t>
            </a:r>
            <a:r>
              <a:rPr lang="en-GB" altLang="en-US" sz="2400" i="1" dirty="0">
                <a:solidFill>
                  <a:srgbClr val="008380"/>
                </a:solidFill>
                <a:latin typeface="Times New Roman" panose="02020603050405020304" pitchFamily="18" charset="0"/>
                <a:ea typeface="Arial Unicode MS" panose="020B0604020202020204" charset="-122"/>
              </a:rPr>
              <a:t>a</a:t>
            </a:r>
            <a:r>
              <a:rPr lang="en-GB" altLang="en-US" sz="2400" i="1" baseline="-25000" dirty="0">
                <a:solidFill>
                  <a:srgbClr val="008380"/>
                </a:solidFill>
                <a:latin typeface="Times New Roman" panose="02020603050405020304" pitchFamily="18" charset="0"/>
                <a:ea typeface="Arial Unicode MS" panose="020B0604020202020204" charset="-122"/>
              </a:rPr>
              <a:t>j</a:t>
            </a:r>
            <a:r>
              <a:rPr lang="en-GB" altLang="en-US" sz="2400" dirty="0">
                <a:latin typeface="Times New Roman" panose="02020603050405020304" pitchFamily="18" charset="0"/>
                <a:ea typeface="Arial Unicode MS" panose="020B0604020202020204" charset="-122"/>
              </a:rPr>
              <a:t>.</a:t>
            </a:r>
            <a:endParaRPr lang="en-GB" altLang="en-US" sz="2400" dirty="0">
              <a:latin typeface="Times New Roman" panose="02020603050405020304" pitchFamily="18" charset="0"/>
              <a:ea typeface="Arial Unicode MS" panose="020B0604020202020204" charset="-122"/>
            </a:endParaRPr>
          </a:p>
        </p:txBody>
      </p:sp>
      <p:sp>
        <p:nvSpPr>
          <p:cNvPr id="33817" name="Text Box 46"/>
          <p:cNvSpPr txBox="1"/>
          <p:nvPr/>
        </p:nvSpPr>
        <p:spPr>
          <a:xfrm>
            <a:off x="5638800" y="1828800"/>
            <a:ext cx="808038" cy="490538"/>
          </a:xfrm>
          <a:prstGeom prst="rect">
            <a:avLst/>
          </a:prstGeom>
          <a:noFill/>
          <a:ln w="9525">
            <a:noFill/>
          </a:ln>
        </p:spPr>
        <p:txBody>
          <a:bodyPr wrap="none" lIns="90000" tIns="46800" rIns="90000" bIns="46800">
            <a:spAutoFit/>
          </a:bodyPr>
          <a:p>
            <a:pPr algn="ctr" defTabSz="914400" eaLnBrk="1" hangingPunct="1">
              <a:buClr>
                <a:srgbClr val="008A87"/>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A87"/>
                </a:solidFill>
                <a:latin typeface="Times New Roman" panose="02020603050405020304" pitchFamily="18" charset="0"/>
                <a:ea typeface="Arial Unicode MS" panose="020B0604020202020204" charset="-122"/>
              </a:rPr>
              <a:t>9 </a:t>
            </a:r>
            <a:r>
              <a:rPr lang="en-GB" altLang="en-US" dirty="0">
                <a:solidFill>
                  <a:srgbClr val="008A87"/>
                </a:solidFill>
                <a:latin typeface="Symbol" panose="05050102010706020507" pitchFamily="18" charset="2"/>
                <a:ea typeface="Arial Unicode MS" panose="020B0604020202020204" charset="-122"/>
              </a:rPr>
              <a:t></a:t>
            </a:r>
            <a:r>
              <a:rPr lang="en-GB" altLang="en-US" dirty="0">
                <a:solidFill>
                  <a:srgbClr val="008A87"/>
                </a:solidFill>
                <a:latin typeface="Times New Roman" panose="02020603050405020304" pitchFamily="18" charset="0"/>
                <a:ea typeface="Arial Unicode MS" panose="020B0604020202020204" charset="-122"/>
              </a:rPr>
              <a:t> 4</a:t>
            </a:r>
            <a:endParaRPr lang="en-GB" altLang="en-US" dirty="0">
              <a:solidFill>
                <a:srgbClr val="008A87"/>
              </a:solidFill>
              <a:latin typeface="Times New Roman" panose="02020603050405020304" pitchFamily="18" charset="0"/>
              <a:ea typeface="Arial Unicode MS" panose="020B0604020202020204" charset="-122"/>
            </a:endParaRPr>
          </a:p>
        </p:txBody>
      </p:sp>
      <p:sp>
        <p:nvSpPr>
          <p:cNvPr id="33818" name="Text Box 47"/>
          <p:cNvSpPr txBox="1"/>
          <p:nvPr/>
        </p:nvSpPr>
        <p:spPr>
          <a:xfrm>
            <a:off x="304800" y="1600200"/>
            <a:ext cx="3338513" cy="1079500"/>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Sort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baseline="-25000" dirty="0">
                <a:solidFill>
                  <a:srgbClr val="008380"/>
                </a:solidFill>
                <a:latin typeface="Times New Roman" panose="02020603050405020304" pitchFamily="18" charset="0"/>
                <a:ea typeface="Arial Unicode MS" panose="020B0604020202020204" charset="-122"/>
              </a:rPr>
              <a:t>1</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baseline="-25000" dirty="0">
                <a:solidFill>
                  <a:srgbClr val="008380"/>
                </a:solidFill>
                <a:latin typeface="Times New Roman" panose="02020603050405020304" pitchFamily="18" charset="0"/>
                <a:ea typeface="Arial Unicode MS" panose="020B0604020202020204" charset="-122"/>
              </a:rPr>
              <a:t>2</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baseline="-25000" dirty="0">
                <a:solidFill>
                  <a:srgbClr val="008380"/>
                </a:solidFill>
                <a:latin typeface="Times New Roman" panose="02020603050405020304" pitchFamily="18" charset="0"/>
                <a:ea typeface="Arial Unicode MS" panose="020B0604020202020204" charset="-122"/>
              </a:rPr>
              <a:t>3</a:t>
            </a:r>
            <a:r>
              <a:rPr lang="en-GB" altLang="en-US" sz="3200" dirty="0">
                <a:solidFill>
                  <a:srgbClr val="008380"/>
                </a:solidFill>
                <a:latin typeface="Symbol" panose="05050102010706020507" pitchFamily="18" charset="2"/>
                <a:ea typeface="Arial Unicode MS" panose="020B0604020202020204" charset="-122"/>
              </a:rPr>
              <a:t></a:t>
            </a:r>
            <a:endParaRPr lang="en-GB" altLang="en-US" sz="3200" dirty="0">
              <a:solidFill>
                <a:srgbClr val="008380"/>
              </a:solidFill>
              <a:latin typeface="Symbol" panose="05050102010706020507" pitchFamily="18" charset="2"/>
              <a:ea typeface="Arial Unicode MS" panose="020B0604020202020204" charset="-122"/>
            </a:endParaRPr>
          </a:p>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9, 4, 6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latin typeface="Symbol" panose="05050102010706020507" pitchFamily="18" charset="2"/>
                <a:ea typeface="Arial Unicode MS" panose="020B0604020202020204" charset="-122"/>
              </a:rPr>
              <a:t></a:t>
            </a:r>
            <a:endParaRPr lang="en-GB" altLang="en-US" sz="3200" dirty="0">
              <a:latin typeface="Symbol" panose="05050102010706020507" pitchFamily="18" charset="2"/>
              <a:ea typeface="Arial Unicode MS" panose="020B0604020202020204" charset="-122"/>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1"/>
          <p:cNvSpPr>
            <a:spLocks noGrp="1"/>
          </p:cNvSpPr>
          <p:nvPr>
            <p:ph type="title" idx="4294967295"/>
          </p:nvPr>
        </p:nvSpPr>
        <p:spPr>
          <a:xfrm>
            <a:off x="993775" y="406400"/>
            <a:ext cx="7156450" cy="8001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DECISION-TREE EXAMPLE</a:t>
            </a:r>
            <a:endParaRPr lang="en-GB" altLang="en-US" sz="4400" dirty="0">
              <a:ea typeface="宋体" panose="02010600030101010101" pitchFamily="2" charset="-122"/>
            </a:endParaRPr>
          </a:p>
        </p:txBody>
      </p:sp>
      <p:grpSp>
        <p:nvGrpSpPr>
          <p:cNvPr id="34819" name="组合 34818"/>
          <p:cNvGrpSpPr/>
          <p:nvPr/>
        </p:nvGrpSpPr>
        <p:grpSpPr>
          <a:xfrm>
            <a:off x="4711700" y="1676400"/>
            <a:ext cx="742950" cy="617538"/>
            <a:chOff x="0" y="0"/>
            <a:chExt cx="468" cy="389"/>
          </a:xfrm>
        </p:grpSpPr>
        <p:sp>
          <p:nvSpPr>
            <p:cNvPr id="34863" name="Oval 3"/>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4864" name="Text Box 4"/>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1:2</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4820" name="组合 34821"/>
          <p:cNvGrpSpPr/>
          <p:nvPr/>
        </p:nvGrpSpPr>
        <p:grpSpPr>
          <a:xfrm>
            <a:off x="3270250" y="2336800"/>
            <a:ext cx="742950" cy="617538"/>
            <a:chOff x="0" y="0"/>
            <a:chExt cx="468" cy="389"/>
          </a:xfrm>
        </p:grpSpPr>
        <p:sp>
          <p:nvSpPr>
            <p:cNvPr id="34861" name="Oval 6"/>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4862" name="Text Box 7"/>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4821" name="组合 34824"/>
          <p:cNvGrpSpPr/>
          <p:nvPr/>
        </p:nvGrpSpPr>
        <p:grpSpPr>
          <a:xfrm>
            <a:off x="2544763" y="3089275"/>
            <a:ext cx="649287" cy="465138"/>
            <a:chOff x="0" y="0"/>
            <a:chExt cx="409" cy="293"/>
          </a:xfrm>
        </p:grpSpPr>
        <p:sp>
          <p:nvSpPr>
            <p:cNvPr id="34859" name="AutoShape 9"/>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4860" name="Text Box 10"/>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123</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4822" name="AutoShape 11"/>
          <p:cNvCxnSpPr/>
          <p:nvPr/>
        </p:nvCxnSpPr>
        <p:spPr>
          <a:xfrm flipV="1">
            <a:off x="2908300" y="2684463"/>
            <a:ext cx="1106488" cy="404812"/>
          </a:xfrm>
          <a:prstGeom prst="straightConnector1">
            <a:avLst/>
          </a:prstGeom>
          <a:ln w="28440" cap="flat" cmpd="sng">
            <a:solidFill>
              <a:srgbClr val="000000"/>
            </a:solidFill>
            <a:prstDash val="solid"/>
            <a:headEnd type="none" w="med" len="med"/>
            <a:tailEnd type="none" w="med" len="med"/>
          </a:ln>
        </p:spPr>
      </p:cxnSp>
      <p:grpSp>
        <p:nvGrpSpPr>
          <p:cNvPr id="34823" name="组合 34828"/>
          <p:cNvGrpSpPr/>
          <p:nvPr/>
        </p:nvGrpSpPr>
        <p:grpSpPr>
          <a:xfrm>
            <a:off x="4054475" y="3090863"/>
            <a:ext cx="744538" cy="617537"/>
            <a:chOff x="0" y="0"/>
            <a:chExt cx="469" cy="389"/>
          </a:xfrm>
        </p:grpSpPr>
        <p:sp>
          <p:nvSpPr>
            <p:cNvPr id="34857" name="Oval 13"/>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4858" name="Text Box 14"/>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4824" name="组合 34831"/>
          <p:cNvGrpSpPr/>
          <p:nvPr/>
        </p:nvGrpSpPr>
        <p:grpSpPr>
          <a:xfrm>
            <a:off x="3328988" y="3843338"/>
            <a:ext cx="649287" cy="465137"/>
            <a:chOff x="0" y="0"/>
            <a:chExt cx="409" cy="293"/>
          </a:xfrm>
        </p:grpSpPr>
        <p:sp>
          <p:nvSpPr>
            <p:cNvPr id="34855" name="AutoShape 16"/>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4856" name="Text Box 17"/>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132</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4825" name="AutoShape 18"/>
          <p:cNvCxnSpPr/>
          <p:nvPr/>
        </p:nvCxnSpPr>
        <p:spPr>
          <a:xfrm flipV="1">
            <a:off x="3692525" y="3438525"/>
            <a:ext cx="1106488" cy="404813"/>
          </a:xfrm>
          <a:prstGeom prst="straightConnector1">
            <a:avLst/>
          </a:prstGeom>
          <a:ln w="28440" cap="flat" cmpd="sng">
            <a:solidFill>
              <a:srgbClr val="000000"/>
            </a:solidFill>
            <a:prstDash val="solid"/>
            <a:headEnd type="none" w="med" len="med"/>
            <a:tailEnd type="none" w="med" len="med"/>
          </a:ln>
        </p:spPr>
      </p:cxnSp>
      <p:grpSp>
        <p:nvGrpSpPr>
          <p:cNvPr id="34826" name="组合 34835"/>
          <p:cNvGrpSpPr/>
          <p:nvPr/>
        </p:nvGrpSpPr>
        <p:grpSpPr>
          <a:xfrm>
            <a:off x="4865688" y="3843338"/>
            <a:ext cx="649287" cy="465137"/>
            <a:chOff x="0" y="0"/>
            <a:chExt cx="409" cy="293"/>
          </a:xfrm>
        </p:grpSpPr>
        <p:sp>
          <p:nvSpPr>
            <p:cNvPr id="34853" name="AutoShape 20"/>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4854" name="Text Box 21"/>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312</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4827" name="AutoShape 22"/>
          <p:cNvCxnSpPr/>
          <p:nvPr/>
        </p:nvCxnSpPr>
        <p:spPr>
          <a:xfrm flipH="1" flipV="1">
            <a:off x="4689475" y="3619500"/>
            <a:ext cx="539750" cy="223838"/>
          </a:xfrm>
          <a:prstGeom prst="straightConnector1">
            <a:avLst/>
          </a:prstGeom>
          <a:ln w="28440" cap="flat" cmpd="sng">
            <a:solidFill>
              <a:srgbClr val="000000"/>
            </a:solidFill>
            <a:prstDash val="solid"/>
            <a:headEnd type="none" w="med" len="med"/>
            <a:tailEnd type="none" w="med" len="med"/>
          </a:ln>
        </p:spPr>
      </p:cxnSp>
      <p:cxnSp>
        <p:nvCxnSpPr>
          <p:cNvPr id="34828" name="AutoShape 23"/>
          <p:cNvCxnSpPr/>
          <p:nvPr/>
        </p:nvCxnSpPr>
        <p:spPr>
          <a:xfrm>
            <a:off x="3905250" y="2865438"/>
            <a:ext cx="560388" cy="225425"/>
          </a:xfrm>
          <a:prstGeom prst="straightConnector1">
            <a:avLst/>
          </a:prstGeom>
          <a:ln w="28440" cap="flat" cmpd="sng">
            <a:solidFill>
              <a:srgbClr val="000000"/>
            </a:solidFill>
            <a:prstDash val="solid"/>
            <a:headEnd type="none" w="med" len="med"/>
            <a:tailEnd type="none" w="med" len="med"/>
          </a:ln>
        </p:spPr>
      </p:cxnSp>
      <p:grpSp>
        <p:nvGrpSpPr>
          <p:cNvPr id="34829" name="组合 34840"/>
          <p:cNvGrpSpPr/>
          <p:nvPr/>
        </p:nvGrpSpPr>
        <p:grpSpPr>
          <a:xfrm>
            <a:off x="6134100" y="2336800"/>
            <a:ext cx="742950" cy="617538"/>
            <a:chOff x="0" y="0"/>
            <a:chExt cx="468" cy="389"/>
          </a:xfrm>
        </p:grpSpPr>
        <p:sp>
          <p:nvSpPr>
            <p:cNvPr id="34851" name="Oval 25"/>
            <p:cNvSpPr/>
            <p:nvPr/>
          </p:nvSpPr>
          <p:spPr>
            <a:xfrm>
              <a:off x="0" y="0"/>
              <a:ext cx="469" cy="390"/>
            </a:xfrm>
            <a:prstGeom prst="ellipse">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4852" name="Text Box 26"/>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4830" name="组合 34843"/>
          <p:cNvGrpSpPr/>
          <p:nvPr/>
        </p:nvGrpSpPr>
        <p:grpSpPr>
          <a:xfrm>
            <a:off x="5408613" y="3089275"/>
            <a:ext cx="650875" cy="465138"/>
            <a:chOff x="0" y="0"/>
            <a:chExt cx="410" cy="293"/>
          </a:xfrm>
        </p:grpSpPr>
        <p:sp>
          <p:nvSpPr>
            <p:cNvPr id="34849" name="AutoShape 28"/>
            <p:cNvSpPr/>
            <p:nvPr/>
          </p:nvSpPr>
          <p:spPr>
            <a:xfrm>
              <a:off x="0" y="0"/>
              <a:ext cx="411"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4850" name="Text Box 29"/>
            <p:cNvSpPr txBox="1"/>
            <p:nvPr/>
          </p:nvSpPr>
          <p:spPr>
            <a:xfrm>
              <a:off x="0" y="0"/>
              <a:ext cx="411"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213</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4831" name="AutoShape 30"/>
          <p:cNvCxnSpPr/>
          <p:nvPr/>
        </p:nvCxnSpPr>
        <p:spPr>
          <a:xfrm flipV="1">
            <a:off x="5773738" y="2684463"/>
            <a:ext cx="1106487" cy="404812"/>
          </a:xfrm>
          <a:prstGeom prst="straightConnector1">
            <a:avLst/>
          </a:prstGeom>
          <a:ln w="28440" cap="flat" cmpd="sng">
            <a:solidFill>
              <a:srgbClr val="000000"/>
            </a:solidFill>
            <a:prstDash val="solid"/>
            <a:headEnd type="none" w="med" len="med"/>
            <a:tailEnd type="none" w="med" len="med"/>
          </a:ln>
        </p:spPr>
      </p:cxnSp>
      <p:grpSp>
        <p:nvGrpSpPr>
          <p:cNvPr id="34832" name="组合 34847"/>
          <p:cNvGrpSpPr/>
          <p:nvPr/>
        </p:nvGrpSpPr>
        <p:grpSpPr>
          <a:xfrm>
            <a:off x="6919913" y="3090863"/>
            <a:ext cx="742950" cy="617537"/>
            <a:chOff x="0" y="0"/>
            <a:chExt cx="468" cy="389"/>
          </a:xfrm>
        </p:grpSpPr>
        <p:sp>
          <p:nvSpPr>
            <p:cNvPr id="34847" name="Oval 32"/>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4848" name="Text Box 33"/>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4833" name="组合 34850"/>
          <p:cNvGrpSpPr/>
          <p:nvPr/>
        </p:nvGrpSpPr>
        <p:grpSpPr>
          <a:xfrm>
            <a:off x="6194425" y="3843338"/>
            <a:ext cx="649288" cy="465137"/>
            <a:chOff x="0" y="0"/>
            <a:chExt cx="409" cy="293"/>
          </a:xfrm>
        </p:grpSpPr>
        <p:sp>
          <p:nvSpPr>
            <p:cNvPr id="34845" name="AutoShape 35"/>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4846" name="Text Box 36"/>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231</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4834" name="AutoShape 37"/>
          <p:cNvCxnSpPr/>
          <p:nvPr/>
        </p:nvCxnSpPr>
        <p:spPr>
          <a:xfrm flipV="1">
            <a:off x="6557963" y="3438525"/>
            <a:ext cx="1106487" cy="404813"/>
          </a:xfrm>
          <a:prstGeom prst="straightConnector1">
            <a:avLst/>
          </a:prstGeom>
          <a:ln w="28440" cap="flat" cmpd="sng">
            <a:solidFill>
              <a:srgbClr val="000000"/>
            </a:solidFill>
            <a:prstDash val="solid"/>
            <a:headEnd type="none" w="med" len="med"/>
            <a:tailEnd type="none" w="med" len="med"/>
          </a:ln>
        </p:spPr>
      </p:cxnSp>
      <p:grpSp>
        <p:nvGrpSpPr>
          <p:cNvPr id="34835" name="组合 34854"/>
          <p:cNvGrpSpPr/>
          <p:nvPr/>
        </p:nvGrpSpPr>
        <p:grpSpPr>
          <a:xfrm>
            <a:off x="7731125" y="3843338"/>
            <a:ext cx="649288" cy="465137"/>
            <a:chOff x="0" y="0"/>
            <a:chExt cx="409" cy="293"/>
          </a:xfrm>
        </p:grpSpPr>
        <p:sp>
          <p:nvSpPr>
            <p:cNvPr id="34843" name="AutoShape 39"/>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4844" name="Text Box 40"/>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321</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4836" name="AutoShape 41"/>
          <p:cNvCxnSpPr/>
          <p:nvPr/>
        </p:nvCxnSpPr>
        <p:spPr>
          <a:xfrm flipH="1" flipV="1">
            <a:off x="7554913" y="3619500"/>
            <a:ext cx="539750" cy="223838"/>
          </a:xfrm>
          <a:prstGeom prst="straightConnector1">
            <a:avLst/>
          </a:prstGeom>
          <a:ln w="28440" cap="flat" cmpd="sng">
            <a:solidFill>
              <a:srgbClr val="000000"/>
            </a:solidFill>
            <a:prstDash val="solid"/>
            <a:headEnd type="none" w="med" len="med"/>
            <a:tailEnd type="none" w="med" len="med"/>
          </a:ln>
        </p:spPr>
      </p:cxnSp>
      <p:cxnSp>
        <p:nvCxnSpPr>
          <p:cNvPr id="34837" name="AutoShape 42"/>
          <p:cNvCxnSpPr/>
          <p:nvPr/>
        </p:nvCxnSpPr>
        <p:spPr>
          <a:xfrm>
            <a:off x="6769100" y="2865438"/>
            <a:ext cx="561975" cy="225425"/>
          </a:xfrm>
          <a:prstGeom prst="straightConnector1">
            <a:avLst/>
          </a:prstGeom>
          <a:ln w="38160" cap="flat" cmpd="sng">
            <a:solidFill>
              <a:srgbClr val="CC0000"/>
            </a:solidFill>
            <a:prstDash val="solid"/>
            <a:headEnd type="none" w="med" len="med"/>
            <a:tailEnd type="triangle" w="lg" len="lg"/>
          </a:ln>
        </p:spPr>
      </p:cxnSp>
      <p:cxnSp>
        <p:nvCxnSpPr>
          <p:cNvPr id="34838" name="AutoShape 43"/>
          <p:cNvCxnSpPr/>
          <p:nvPr/>
        </p:nvCxnSpPr>
        <p:spPr>
          <a:xfrm flipV="1">
            <a:off x="3905250" y="2024063"/>
            <a:ext cx="1550988" cy="403225"/>
          </a:xfrm>
          <a:prstGeom prst="straightConnector1">
            <a:avLst/>
          </a:prstGeom>
          <a:ln w="28440" cap="flat" cmpd="sng">
            <a:solidFill>
              <a:srgbClr val="000000"/>
            </a:solidFill>
            <a:prstDash val="solid"/>
            <a:headEnd type="none" w="med" len="med"/>
            <a:tailEnd type="none" w="med" len="med"/>
          </a:ln>
        </p:spPr>
      </p:cxnSp>
      <p:cxnSp>
        <p:nvCxnSpPr>
          <p:cNvPr id="34839" name="AutoShape 44"/>
          <p:cNvCxnSpPr/>
          <p:nvPr/>
        </p:nvCxnSpPr>
        <p:spPr>
          <a:xfrm>
            <a:off x="5346700" y="2205038"/>
            <a:ext cx="787400" cy="479425"/>
          </a:xfrm>
          <a:prstGeom prst="straightConnector1">
            <a:avLst/>
          </a:prstGeom>
          <a:ln w="28440" cap="flat" cmpd="sng">
            <a:solidFill>
              <a:srgbClr val="000000"/>
            </a:solidFill>
            <a:prstDash val="solid"/>
            <a:headEnd type="none" w="med" len="med"/>
            <a:tailEnd type="none" w="med" len="med"/>
          </a:ln>
        </p:spPr>
      </p:cxnSp>
      <p:sp>
        <p:nvSpPr>
          <p:cNvPr id="34840" name="Text Box 45"/>
          <p:cNvSpPr txBox="1"/>
          <p:nvPr/>
        </p:nvSpPr>
        <p:spPr>
          <a:xfrm>
            <a:off x="228600" y="4889500"/>
            <a:ext cx="8686800" cy="1263650"/>
          </a:xfrm>
          <a:prstGeom prst="rect">
            <a:avLst/>
          </a:prstGeom>
          <a:noFill/>
          <a:ln w="9525">
            <a:noFill/>
          </a:ln>
        </p:spPr>
        <p:txBody>
          <a:bodyPr lIns="90000" tIns="46800" rIns="90000" bIns="46800">
            <a:spAutoFit/>
          </a:bodyPr>
          <a:p>
            <a:pPr marL="165100" indent="-165100" defTabSz="914400" eaLnBrk="1" hangingPunct="1">
              <a:buSzPct val="116000"/>
              <a:buFont typeface="Times New Roman" panose="02020603050405020304" pitchFamily="18" charset="0"/>
              <a:tabLst>
                <a:tab pos="165100" algn="l"/>
                <a:tab pos="1079500" algn="l"/>
                <a:tab pos="1993900" algn="l"/>
                <a:tab pos="2908300" algn="l"/>
                <a:tab pos="3822700" algn="l"/>
                <a:tab pos="4737100" algn="l"/>
                <a:tab pos="5651500" algn="l"/>
                <a:tab pos="6565900" algn="l"/>
                <a:tab pos="7480300" algn="l"/>
                <a:tab pos="8394700" algn="l"/>
                <a:tab pos="9309100" algn="l"/>
                <a:tab pos="10223500" algn="l"/>
              </a:tabLst>
            </a:pPr>
            <a:r>
              <a:rPr lang="en-GB" altLang="en-US" sz="2800" dirty="0">
                <a:latin typeface="Times New Roman" panose="02020603050405020304" pitchFamily="18" charset="0"/>
                <a:ea typeface="Arial Unicode MS" panose="020B0604020202020204" charset="-122"/>
              </a:rPr>
              <a:t>Each internal node is labeled </a:t>
            </a:r>
            <a:r>
              <a:rPr lang="en-GB" altLang="en-US" sz="2800" i="1" dirty="0">
                <a:solidFill>
                  <a:srgbClr val="008380"/>
                </a:solidFill>
                <a:latin typeface="Times New Roman" panose="02020603050405020304" pitchFamily="18" charset="0"/>
                <a:ea typeface="Arial Unicode MS" panose="020B0604020202020204" charset="-122"/>
              </a:rPr>
              <a:t>i</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i="1" dirty="0">
                <a:solidFill>
                  <a:srgbClr val="008380"/>
                </a:solidFill>
                <a:latin typeface="Times New Roman" panose="02020603050405020304" pitchFamily="18" charset="0"/>
                <a:ea typeface="Arial Unicode MS" panose="020B0604020202020204" charset="-122"/>
              </a:rPr>
              <a:t>j</a:t>
            </a:r>
            <a:r>
              <a:rPr lang="en-GB" altLang="en-US" sz="2800" dirty="0">
                <a:latin typeface="Times New Roman" panose="02020603050405020304" pitchFamily="18" charset="0"/>
                <a:ea typeface="Arial Unicode MS" panose="020B0604020202020204" charset="-122"/>
              </a:rPr>
              <a:t> for </a:t>
            </a:r>
            <a:r>
              <a:rPr lang="en-GB" altLang="en-US" sz="2800" i="1" dirty="0">
                <a:solidFill>
                  <a:srgbClr val="008380"/>
                </a:solidFill>
                <a:latin typeface="Times New Roman" panose="02020603050405020304" pitchFamily="18" charset="0"/>
                <a:ea typeface="Arial Unicode MS" panose="020B0604020202020204" charset="-122"/>
              </a:rPr>
              <a:t>i</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j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{1, 2,…, </a:t>
            </a:r>
            <a:r>
              <a:rPr lang="en-GB" altLang="en-US" sz="2800" i="1" dirty="0">
                <a:solidFill>
                  <a:srgbClr val="008380"/>
                </a:solidFill>
                <a:latin typeface="Times New Roman" panose="02020603050405020304" pitchFamily="18" charset="0"/>
                <a:ea typeface="Arial Unicode MS" panose="020B0604020202020204" charset="-122"/>
              </a:rPr>
              <a:t>n</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dirty="0">
                <a:latin typeface="Times New Roman" panose="02020603050405020304" pitchFamily="18" charset="0"/>
                <a:ea typeface="Arial Unicode MS" panose="020B0604020202020204" charset="-122"/>
              </a:rPr>
              <a:t>.</a:t>
            </a:r>
            <a:endParaRPr lang="en-GB" altLang="en-US" sz="2800" dirty="0">
              <a:latin typeface="Times New Roman" panose="02020603050405020304" pitchFamily="18" charset="0"/>
              <a:ea typeface="Arial Unicode MS" panose="020B0604020202020204" charset="-122"/>
            </a:endParaRPr>
          </a:p>
          <a:p>
            <a:pPr marL="165100" indent="-165100" defTabSz="914400" eaLnBrk="1" hangingPunct="1">
              <a:buClr>
                <a:srgbClr val="CC0000"/>
              </a:buClr>
              <a:buSzPct val="116000"/>
              <a:buFont typeface="Times New Roman" panose="02020603050405020304" pitchFamily="18" charset="0"/>
              <a:buChar char="•"/>
              <a:tabLst>
                <a:tab pos="165100" algn="l"/>
                <a:tab pos="1079500" algn="l"/>
                <a:tab pos="1993900" algn="l"/>
                <a:tab pos="2908300" algn="l"/>
                <a:tab pos="3822700" algn="l"/>
                <a:tab pos="4737100" algn="l"/>
                <a:tab pos="5651500" algn="l"/>
                <a:tab pos="6565900" algn="l"/>
                <a:tab pos="7480300" algn="l"/>
                <a:tab pos="8394700" algn="l"/>
                <a:tab pos="9309100" algn="l"/>
                <a:tab pos="10223500" algn="l"/>
              </a:tabLst>
            </a:pPr>
            <a:r>
              <a:rPr lang="en-GB" altLang="en-US" sz="2400" dirty="0">
                <a:latin typeface="Times New Roman" panose="02020603050405020304" pitchFamily="18" charset="0"/>
                <a:ea typeface="Arial Unicode MS" panose="020B0604020202020204" charset="-122"/>
              </a:rPr>
              <a:t>The left subtree shows subsequent comparisons if </a:t>
            </a:r>
            <a:r>
              <a:rPr lang="en-GB" altLang="en-US" sz="2400" i="1" dirty="0">
                <a:solidFill>
                  <a:srgbClr val="008380"/>
                </a:solidFill>
                <a:latin typeface="Times New Roman" panose="02020603050405020304" pitchFamily="18" charset="0"/>
                <a:ea typeface="Arial Unicode MS" panose="020B0604020202020204" charset="-122"/>
              </a:rPr>
              <a:t>a</a:t>
            </a:r>
            <a:r>
              <a:rPr lang="en-GB" altLang="en-US" sz="2400" i="1" baseline="-25000" dirty="0">
                <a:solidFill>
                  <a:srgbClr val="008380"/>
                </a:solidFill>
                <a:latin typeface="Times New Roman" panose="02020603050405020304" pitchFamily="18" charset="0"/>
                <a:ea typeface="Arial Unicode MS" panose="020B0604020202020204" charset="-122"/>
              </a:rPr>
              <a:t>i</a:t>
            </a:r>
            <a:r>
              <a:rPr lang="en-GB" altLang="en-US" sz="2400" i="1" dirty="0">
                <a:solidFill>
                  <a:srgbClr val="008380"/>
                </a:solidFill>
                <a:latin typeface="Times New Roman" panose="02020603050405020304" pitchFamily="18" charset="0"/>
                <a:ea typeface="Arial Unicode MS" panose="020B0604020202020204" charset="-122"/>
              </a:rPr>
              <a:t> </a:t>
            </a:r>
            <a:r>
              <a:rPr lang="en-GB" altLang="en-US" sz="2400" dirty="0">
                <a:solidFill>
                  <a:srgbClr val="008380"/>
                </a:solidFill>
                <a:latin typeface="Symbol" panose="05050102010706020507" pitchFamily="18" charset="2"/>
                <a:ea typeface="Arial Unicode MS" panose="020B0604020202020204" charset="-122"/>
              </a:rPr>
              <a:t></a:t>
            </a:r>
            <a:r>
              <a:rPr lang="en-GB" altLang="en-US" sz="2400" i="1" dirty="0">
                <a:solidFill>
                  <a:srgbClr val="008380"/>
                </a:solidFill>
                <a:latin typeface="Times New Roman" panose="02020603050405020304" pitchFamily="18" charset="0"/>
                <a:ea typeface="Arial Unicode MS" panose="020B0604020202020204" charset="-122"/>
              </a:rPr>
              <a:t> a</a:t>
            </a:r>
            <a:r>
              <a:rPr lang="en-GB" altLang="en-US" sz="2400" i="1" baseline="-25000" dirty="0">
                <a:solidFill>
                  <a:srgbClr val="008380"/>
                </a:solidFill>
                <a:latin typeface="Times New Roman" panose="02020603050405020304" pitchFamily="18" charset="0"/>
                <a:ea typeface="Arial Unicode MS" panose="020B0604020202020204" charset="-122"/>
              </a:rPr>
              <a:t>j</a:t>
            </a:r>
            <a:r>
              <a:rPr lang="en-GB" altLang="en-US" sz="2400" dirty="0">
                <a:latin typeface="Times New Roman" panose="02020603050405020304" pitchFamily="18" charset="0"/>
                <a:ea typeface="Arial Unicode MS" panose="020B0604020202020204" charset="-122"/>
              </a:rPr>
              <a:t>.</a:t>
            </a:r>
            <a:endParaRPr lang="en-GB" altLang="en-US" sz="2400" dirty="0">
              <a:latin typeface="Times New Roman" panose="02020603050405020304" pitchFamily="18" charset="0"/>
              <a:ea typeface="Arial Unicode MS" panose="020B0604020202020204" charset="-122"/>
            </a:endParaRPr>
          </a:p>
          <a:p>
            <a:pPr marL="165100" indent="-165100" defTabSz="914400" eaLnBrk="1" hangingPunct="1">
              <a:buClr>
                <a:srgbClr val="CC0000"/>
              </a:buClr>
              <a:buSzPct val="116000"/>
              <a:buFont typeface="Times New Roman" panose="02020603050405020304" pitchFamily="18" charset="0"/>
              <a:buChar char="•"/>
              <a:tabLst>
                <a:tab pos="165100" algn="l"/>
                <a:tab pos="1079500" algn="l"/>
                <a:tab pos="1993900" algn="l"/>
                <a:tab pos="2908300" algn="l"/>
                <a:tab pos="3822700" algn="l"/>
                <a:tab pos="4737100" algn="l"/>
                <a:tab pos="5651500" algn="l"/>
                <a:tab pos="6565900" algn="l"/>
                <a:tab pos="7480300" algn="l"/>
                <a:tab pos="8394700" algn="l"/>
                <a:tab pos="9309100" algn="l"/>
                <a:tab pos="10223500" algn="l"/>
              </a:tabLst>
            </a:pPr>
            <a:r>
              <a:rPr lang="en-GB" altLang="en-US" sz="2400" dirty="0">
                <a:latin typeface="Times New Roman" panose="02020603050405020304" pitchFamily="18" charset="0"/>
                <a:ea typeface="Arial Unicode MS" panose="020B0604020202020204" charset="-122"/>
              </a:rPr>
              <a:t>The right subtree shows subsequent comparisons if </a:t>
            </a:r>
            <a:r>
              <a:rPr lang="en-GB" altLang="en-US" sz="2400" i="1" dirty="0">
                <a:solidFill>
                  <a:srgbClr val="008380"/>
                </a:solidFill>
                <a:latin typeface="Times New Roman" panose="02020603050405020304" pitchFamily="18" charset="0"/>
                <a:ea typeface="Arial Unicode MS" panose="020B0604020202020204" charset="-122"/>
              </a:rPr>
              <a:t>a</a:t>
            </a:r>
            <a:r>
              <a:rPr lang="en-GB" altLang="en-US" sz="2400" i="1" baseline="-25000" dirty="0">
                <a:solidFill>
                  <a:srgbClr val="008380"/>
                </a:solidFill>
                <a:latin typeface="Times New Roman" panose="02020603050405020304" pitchFamily="18" charset="0"/>
                <a:ea typeface="Arial Unicode MS" panose="020B0604020202020204" charset="-122"/>
              </a:rPr>
              <a:t>i</a:t>
            </a:r>
            <a:r>
              <a:rPr lang="en-GB" altLang="en-US" sz="2400" dirty="0">
                <a:solidFill>
                  <a:srgbClr val="008380"/>
                </a:solidFill>
                <a:latin typeface="Times New Roman" panose="02020603050405020304" pitchFamily="18" charset="0"/>
                <a:ea typeface="Arial Unicode MS" panose="020B0604020202020204" charset="-122"/>
              </a:rPr>
              <a:t> </a:t>
            </a:r>
            <a:r>
              <a:rPr lang="en-GB" altLang="en-US" sz="2400" dirty="0">
                <a:solidFill>
                  <a:srgbClr val="008380"/>
                </a:solidFill>
                <a:latin typeface="Symbol" panose="05050102010706020507" pitchFamily="18" charset="2"/>
                <a:ea typeface="Arial Unicode MS" panose="020B0604020202020204" charset="-122"/>
              </a:rPr>
              <a:t></a:t>
            </a:r>
            <a:r>
              <a:rPr lang="en-GB" altLang="en-US" sz="2400" dirty="0">
                <a:solidFill>
                  <a:srgbClr val="008380"/>
                </a:solidFill>
                <a:latin typeface="Times New Roman" panose="02020603050405020304" pitchFamily="18" charset="0"/>
                <a:ea typeface="Arial Unicode MS" panose="020B0604020202020204" charset="-122"/>
              </a:rPr>
              <a:t> </a:t>
            </a:r>
            <a:r>
              <a:rPr lang="en-GB" altLang="en-US" sz="2400" i="1" dirty="0">
                <a:solidFill>
                  <a:srgbClr val="008380"/>
                </a:solidFill>
                <a:latin typeface="Times New Roman" panose="02020603050405020304" pitchFamily="18" charset="0"/>
                <a:ea typeface="Arial Unicode MS" panose="020B0604020202020204" charset="-122"/>
              </a:rPr>
              <a:t>a</a:t>
            </a:r>
            <a:r>
              <a:rPr lang="en-GB" altLang="en-US" sz="2400" i="1" baseline="-25000" dirty="0">
                <a:solidFill>
                  <a:srgbClr val="008380"/>
                </a:solidFill>
                <a:latin typeface="Times New Roman" panose="02020603050405020304" pitchFamily="18" charset="0"/>
                <a:ea typeface="Arial Unicode MS" panose="020B0604020202020204" charset="-122"/>
              </a:rPr>
              <a:t>j</a:t>
            </a:r>
            <a:r>
              <a:rPr lang="en-GB" altLang="en-US" sz="2400" dirty="0">
                <a:latin typeface="Times New Roman" panose="02020603050405020304" pitchFamily="18" charset="0"/>
                <a:ea typeface="Arial Unicode MS" panose="020B0604020202020204" charset="-122"/>
              </a:rPr>
              <a:t>.</a:t>
            </a:r>
            <a:endParaRPr lang="en-GB" altLang="en-US" sz="2400" dirty="0">
              <a:latin typeface="Times New Roman" panose="02020603050405020304" pitchFamily="18" charset="0"/>
              <a:ea typeface="Arial Unicode MS" panose="020B0604020202020204" charset="-122"/>
            </a:endParaRPr>
          </a:p>
        </p:txBody>
      </p:sp>
      <p:sp>
        <p:nvSpPr>
          <p:cNvPr id="34841" name="Text Box 46"/>
          <p:cNvSpPr txBox="1"/>
          <p:nvPr/>
        </p:nvSpPr>
        <p:spPr>
          <a:xfrm>
            <a:off x="7010400" y="2489200"/>
            <a:ext cx="808038" cy="490538"/>
          </a:xfrm>
          <a:prstGeom prst="rect">
            <a:avLst/>
          </a:prstGeom>
          <a:noFill/>
          <a:ln w="9525">
            <a:noFill/>
          </a:ln>
        </p:spPr>
        <p:txBody>
          <a:bodyPr wrap="none" lIns="90000" tIns="46800" rIns="90000" bIns="46800">
            <a:spAutoFit/>
          </a:bodyPr>
          <a:p>
            <a:pPr algn="ctr" defTabSz="914400" eaLnBrk="1" hangingPunct="1">
              <a:buClr>
                <a:srgbClr val="008A87"/>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A87"/>
                </a:solidFill>
                <a:latin typeface="Times New Roman" panose="02020603050405020304" pitchFamily="18" charset="0"/>
                <a:ea typeface="Arial Unicode MS" panose="020B0604020202020204" charset="-122"/>
              </a:rPr>
              <a:t>9 </a:t>
            </a:r>
            <a:r>
              <a:rPr lang="en-GB" altLang="en-US" dirty="0">
                <a:solidFill>
                  <a:srgbClr val="008A87"/>
                </a:solidFill>
                <a:latin typeface="Symbol" panose="05050102010706020507" pitchFamily="18" charset="2"/>
                <a:ea typeface="Arial Unicode MS" panose="020B0604020202020204" charset="-122"/>
              </a:rPr>
              <a:t></a:t>
            </a:r>
            <a:r>
              <a:rPr lang="en-GB" altLang="en-US" dirty="0">
                <a:solidFill>
                  <a:srgbClr val="008A87"/>
                </a:solidFill>
                <a:latin typeface="Times New Roman" panose="02020603050405020304" pitchFamily="18" charset="0"/>
                <a:ea typeface="Arial Unicode MS" panose="020B0604020202020204" charset="-122"/>
              </a:rPr>
              <a:t> 6</a:t>
            </a:r>
            <a:endParaRPr lang="en-GB" altLang="en-US" dirty="0">
              <a:solidFill>
                <a:srgbClr val="008A87"/>
              </a:solidFill>
              <a:latin typeface="Times New Roman" panose="02020603050405020304" pitchFamily="18" charset="0"/>
              <a:ea typeface="Arial Unicode MS" panose="020B0604020202020204" charset="-122"/>
            </a:endParaRPr>
          </a:p>
        </p:txBody>
      </p:sp>
      <p:sp>
        <p:nvSpPr>
          <p:cNvPr id="34842" name="Text Box 47"/>
          <p:cNvSpPr txBox="1"/>
          <p:nvPr/>
        </p:nvSpPr>
        <p:spPr>
          <a:xfrm>
            <a:off x="304800" y="1600200"/>
            <a:ext cx="3052763" cy="1079500"/>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Sort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baseline="-25000" dirty="0">
                <a:solidFill>
                  <a:srgbClr val="008380"/>
                </a:solidFill>
                <a:latin typeface="Times New Roman" panose="02020603050405020304" pitchFamily="18" charset="0"/>
                <a:ea typeface="Arial Unicode MS" panose="020B0604020202020204" charset="-122"/>
              </a:rPr>
              <a:t>1</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baseline="-25000" dirty="0">
                <a:solidFill>
                  <a:srgbClr val="008380"/>
                </a:solidFill>
                <a:latin typeface="Times New Roman" panose="02020603050405020304" pitchFamily="18" charset="0"/>
                <a:ea typeface="Arial Unicode MS" panose="020B0604020202020204" charset="-122"/>
              </a:rPr>
              <a:t>2</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baseline="-25000" dirty="0">
                <a:solidFill>
                  <a:srgbClr val="008380"/>
                </a:solidFill>
                <a:latin typeface="Times New Roman" panose="02020603050405020304" pitchFamily="18" charset="0"/>
                <a:ea typeface="Arial Unicode MS" panose="020B0604020202020204" charset="-122"/>
              </a:rPr>
              <a:t>3</a:t>
            </a:r>
            <a:r>
              <a:rPr lang="en-GB" altLang="en-US" sz="3200" dirty="0">
                <a:solidFill>
                  <a:srgbClr val="008380"/>
                </a:solidFill>
                <a:latin typeface="Symbol" panose="05050102010706020507" pitchFamily="18" charset="2"/>
                <a:ea typeface="Arial Unicode MS" panose="020B0604020202020204" charset="-122"/>
              </a:rPr>
              <a:t></a:t>
            </a:r>
            <a:endParaRPr lang="en-GB" altLang="en-US" sz="3200" dirty="0">
              <a:solidFill>
                <a:srgbClr val="008380"/>
              </a:solidFill>
              <a:latin typeface="Symbol" panose="05050102010706020507" pitchFamily="18" charset="2"/>
              <a:ea typeface="Arial Unicode MS" panose="020B0604020202020204" charset="-122"/>
            </a:endParaRPr>
          </a:p>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9, 4, 6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latin typeface="Symbol" panose="05050102010706020507" pitchFamily="18" charset="2"/>
                <a:ea typeface="Arial Unicode MS" panose="020B0604020202020204" charset="-122"/>
              </a:rPr>
              <a:t></a:t>
            </a:r>
            <a:endParaRPr lang="en-GB" altLang="en-US" sz="3200" dirty="0">
              <a:latin typeface="Symbol" panose="05050102010706020507" pitchFamily="18" charset="2"/>
              <a:ea typeface="Arial Unicode MS" panose="020B0604020202020204" charset="-122"/>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1"/>
          <p:cNvSpPr>
            <a:spLocks noGrp="1"/>
          </p:cNvSpPr>
          <p:nvPr>
            <p:ph type="title" idx="4294967295"/>
          </p:nvPr>
        </p:nvSpPr>
        <p:spPr>
          <a:xfrm>
            <a:off x="993775" y="406400"/>
            <a:ext cx="7156450" cy="8001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DECISION-TREE EXAMPLE</a:t>
            </a:r>
            <a:endParaRPr lang="en-GB" altLang="en-US" sz="4400" dirty="0">
              <a:ea typeface="宋体" panose="02010600030101010101" pitchFamily="2" charset="-122"/>
            </a:endParaRPr>
          </a:p>
        </p:txBody>
      </p:sp>
      <p:grpSp>
        <p:nvGrpSpPr>
          <p:cNvPr id="35843" name="组合 35842"/>
          <p:cNvGrpSpPr/>
          <p:nvPr/>
        </p:nvGrpSpPr>
        <p:grpSpPr>
          <a:xfrm>
            <a:off x="4711700" y="1676400"/>
            <a:ext cx="742950" cy="617538"/>
            <a:chOff x="0" y="0"/>
            <a:chExt cx="468" cy="389"/>
          </a:xfrm>
        </p:grpSpPr>
        <p:sp>
          <p:nvSpPr>
            <p:cNvPr id="35887" name="Oval 3"/>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5888" name="Text Box 4"/>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1:2</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5844" name="组合 35845"/>
          <p:cNvGrpSpPr/>
          <p:nvPr/>
        </p:nvGrpSpPr>
        <p:grpSpPr>
          <a:xfrm>
            <a:off x="3270250" y="2336800"/>
            <a:ext cx="742950" cy="617538"/>
            <a:chOff x="0" y="0"/>
            <a:chExt cx="468" cy="389"/>
          </a:xfrm>
        </p:grpSpPr>
        <p:sp>
          <p:nvSpPr>
            <p:cNvPr id="35885" name="Oval 6"/>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5886" name="Text Box 7"/>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5845" name="组合 35848"/>
          <p:cNvGrpSpPr/>
          <p:nvPr/>
        </p:nvGrpSpPr>
        <p:grpSpPr>
          <a:xfrm>
            <a:off x="2544763" y="3089275"/>
            <a:ext cx="649287" cy="465138"/>
            <a:chOff x="0" y="0"/>
            <a:chExt cx="409" cy="293"/>
          </a:xfrm>
        </p:grpSpPr>
        <p:sp>
          <p:nvSpPr>
            <p:cNvPr id="35883" name="AutoShape 9"/>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5884" name="Text Box 10"/>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123</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5846" name="AutoShape 11"/>
          <p:cNvCxnSpPr/>
          <p:nvPr/>
        </p:nvCxnSpPr>
        <p:spPr>
          <a:xfrm flipV="1">
            <a:off x="2908300" y="2684463"/>
            <a:ext cx="1106488" cy="404812"/>
          </a:xfrm>
          <a:prstGeom prst="straightConnector1">
            <a:avLst/>
          </a:prstGeom>
          <a:ln w="28440" cap="flat" cmpd="sng">
            <a:solidFill>
              <a:srgbClr val="000000"/>
            </a:solidFill>
            <a:prstDash val="solid"/>
            <a:headEnd type="none" w="med" len="med"/>
            <a:tailEnd type="none" w="med" len="med"/>
          </a:ln>
        </p:spPr>
      </p:cxnSp>
      <p:grpSp>
        <p:nvGrpSpPr>
          <p:cNvPr id="35847" name="组合 35852"/>
          <p:cNvGrpSpPr/>
          <p:nvPr/>
        </p:nvGrpSpPr>
        <p:grpSpPr>
          <a:xfrm>
            <a:off x="4054475" y="3090863"/>
            <a:ext cx="744538" cy="617537"/>
            <a:chOff x="0" y="0"/>
            <a:chExt cx="469" cy="389"/>
          </a:xfrm>
        </p:grpSpPr>
        <p:sp>
          <p:nvSpPr>
            <p:cNvPr id="35881" name="Oval 13"/>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5882" name="Text Box 14"/>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5848" name="组合 35855"/>
          <p:cNvGrpSpPr/>
          <p:nvPr/>
        </p:nvGrpSpPr>
        <p:grpSpPr>
          <a:xfrm>
            <a:off x="3328988" y="3843338"/>
            <a:ext cx="649287" cy="465137"/>
            <a:chOff x="0" y="0"/>
            <a:chExt cx="409" cy="293"/>
          </a:xfrm>
        </p:grpSpPr>
        <p:sp>
          <p:nvSpPr>
            <p:cNvPr id="35879" name="AutoShape 16"/>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5880" name="Text Box 17"/>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132</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5849" name="AutoShape 18"/>
          <p:cNvCxnSpPr/>
          <p:nvPr/>
        </p:nvCxnSpPr>
        <p:spPr>
          <a:xfrm flipV="1">
            <a:off x="3692525" y="3438525"/>
            <a:ext cx="1106488" cy="404813"/>
          </a:xfrm>
          <a:prstGeom prst="straightConnector1">
            <a:avLst/>
          </a:prstGeom>
          <a:ln w="28440" cap="flat" cmpd="sng">
            <a:solidFill>
              <a:srgbClr val="000000"/>
            </a:solidFill>
            <a:prstDash val="solid"/>
            <a:headEnd type="none" w="med" len="med"/>
            <a:tailEnd type="none" w="med" len="med"/>
          </a:ln>
        </p:spPr>
      </p:cxnSp>
      <p:grpSp>
        <p:nvGrpSpPr>
          <p:cNvPr id="35850" name="组合 35859"/>
          <p:cNvGrpSpPr/>
          <p:nvPr/>
        </p:nvGrpSpPr>
        <p:grpSpPr>
          <a:xfrm>
            <a:off x="4865688" y="3843338"/>
            <a:ext cx="649287" cy="465137"/>
            <a:chOff x="0" y="0"/>
            <a:chExt cx="409" cy="293"/>
          </a:xfrm>
        </p:grpSpPr>
        <p:sp>
          <p:nvSpPr>
            <p:cNvPr id="35877" name="AutoShape 20"/>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5878" name="Text Box 21"/>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312</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5851" name="AutoShape 22"/>
          <p:cNvCxnSpPr/>
          <p:nvPr/>
        </p:nvCxnSpPr>
        <p:spPr>
          <a:xfrm flipH="1" flipV="1">
            <a:off x="4689475" y="3619500"/>
            <a:ext cx="539750" cy="223838"/>
          </a:xfrm>
          <a:prstGeom prst="straightConnector1">
            <a:avLst/>
          </a:prstGeom>
          <a:ln w="28440" cap="flat" cmpd="sng">
            <a:solidFill>
              <a:srgbClr val="000000"/>
            </a:solidFill>
            <a:prstDash val="solid"/>
            <a:headEnd type="none" w="med" len="med"/>
            <a:tailEnd type="none" w="med" len="med"/>
          </a:ln>
        </p:spPr>
      </p:cxnSp>
      <p:cxnSp>
        <p:nvCxnSpPr>
          <p:cNvPr id="35852" name="AutoShape 23"/>
          <p:cNvCxnSpPr/>
          <p:nvPr/>
        </p:nvCxnSpPr>
        <p:spPr>
          <a:xfrm>
            <a:off x="3905250" y="2865438"/>
            <a:ext cx="560388" cy="225425"/>
          </a:xfrm>
          <a:prstGeom prst="straightConnector1">
            <a:avLst/>
          </a:prstGeom>
          <a:ln w="28440" cap="flat" cmpd="sng">
            <a:solidFill>
              <a:srgbClr val="000000"/>
            </a:solidFill>
            <a:prstDash val="solid"/>
            <a:headEnd type="none" w="med" len="med"/>
            <a:tailEnd type="none" w="med" len="med"/>
          </a:ln>
        </p:spPr>
      </p:cxnSp>
      <p:grpSp>
        <p:nvGrpSpPr>
          <p:cNvPr id="35853" name="组合 35864"/>
          <p:cNvGrpSpPr/>
          <p:nvPr/>
        </p:nvGrpSpPr>
        <p:grpSpPr>
          <a:xfrm>
            <a:off x="6134100" y="2336800"/>
            <a:ext cx="742950" cy="617538"/>
            <a:chOff x="0" y="0"/>
            <a:chExt cx="468" cy="389"/>
          </a:xfrm>
        </p:grpSpPr>
        <p:sp>
          <p:nvSpPr>
            <p:cNvPr id="35875" name="Oval 25"/>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5876" name="Text Box 26"/>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5854" name="组合 35867"/>
          <p:cNvGrpSpPr/>
          <p:nvPr/>
        </p:nvGrpSpPr>
        <p:grpSpPr>
          <a:xfrm>
            <a:off x="5408613" y="3089275"/>
            <a:ext cx="650875" cy="465138"/>
            <a:chOff x="0" y="0"/>
            <a:chExt cx="410" cy="293"/>
          </a:xfrm>
        </p:grpSpPr>
        <p:sp>
          <p:nvSpPr>
            <p:cNvPr id="35873" name="AutoShape 28"/>
            <p:cNvSpPr/>
            <p:nvPr/>
          </p:nvSpPr>
          <p:spPr>
            <a:xfrm>
              <a:off x="0" y="0"/>
              <a:ext cx="411"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5874" name="Text Box 29"/>
            <p:cNvSpPr txBox="1"/>
            <p:nvPr/>
          </p:nvSpPr>
          <p:spPr>
            <a:xfrm>
              <a:off x="0" y="0"/>
              <a:ext cx="411"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213</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5855" name="AutoShape 30"/>
          <p:cNvCxnSpPr/>
          <p:nvPr/>
        </p:nvCxnSpPr>
        <p:spPr>
          <a:xfrm flipV="1">
            <a:off x="5773738" y="2684463"/>
            <a:ext cx="1106487" cy="404812"/>
          </a:xfrm>
          <a:prstGeom prst="straightConnector1">
            <a:avLst/>
          </a:prstGeom>
          <a:ln w="28440" cap="flat" cmpd="sng">
            <a:solidFill>
              <a:srgbClr val="000000"/>
            </a:solidFill>
            <a:prstDash val="solid"/>
            <a:headEnd type="none" w="med" len="med"/>
            <a:tailEnd type="none" w="med" len="med"/>
          </a:ln>
        </p:spPr>
      </p:cxnSp>
      <p:grpSp>
        <p:nvGrpSpPr>
          <p:cNvPr id="35856" name="组合 35871"/>
          <p:cNvGrpSpPr/>
          <p:nvPr/>
        </p:nvGrpSpPr>
        <p:grpSpPr>
          <a:xfrm>
            <a:off x="6919913" y="3090863"/>
            <a:ext cx="742950" cy="617537"/>
            <a:chOff x="0" y="0"/>
            <a:chExt cx="468" cy="389"/>
          </a:xfrm>
        </p:grpSpPr>
        <p:sp>
          <p:nvSpPr>
            <p:cNvPr id="35871" name="Oval 32"/>
            <p:cNvSpPr/>
            <p:nvPr/>
          </p:nvSpPr>
          <p:spPr>
            <a:xfrm>
              <a:off x="0" y="0"/>
              <a:ext cx="469" cy="390"/>
            </a:xfrm>
            <a:prstGeom prst="ellipse">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5872" name="Text Box 33"/>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5857" name="组合 35874"/>
          <p:cNvGrpSpPr/>
          <p:nvPr/>
        </p:nvGrpSpPr>
        <p:grpSpPr>
          <a:xfrm>
            <a:off x="6194425" y="3843338"/>
            <a:ext cx="649288" cy="465137"/>
            <a:chOff x="0" y="0"/>
            <a:chExt cx="409" cy="293"/>
          </a:xfrm>
        </p:grpSpPr>
        <p:sp>
          <p:nvSpPr>
            <p:cNvPr id="35869" name="AutoShape 35"/>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5870" name="Text Box 36"/>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231</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5858" name="AutoShape 37"/>
          <p:cNvCxnSpPr/>
          <p:nvPr/>
        </p:nvCxnSpPr>
        <p:spPr>
          <a:xfrm flipV="1">
            <a:off x="6557963" y="3438525"/>
            <a:ext cx="1106487" cy="404813"/>
          </a:xfrm>
          <a:prstGeom prst="straightConnector1">
            <a:avLst/>
          </a:prstGeom>
          <a:ln w="38160" cap="flat" cmpd="sng">
            <a:solidFill>
              <a:srgbClr val="CC0000"/>
            </a:solidFill>
            <a:prstDash val="solid"/>
            <a:headEnd type="triangle" w="lg" len="lg"/>
            <a:tailEnd type="none" w="med" len="med"/>
          </a:ln>
        </p:spPr>
      </p:cxnSp>
      <p:grpSp>
        <p:nvGrpSpPr>
          <p:cNvPr id="35859" name="组合 35878"/>
          <p:cNvGrpSpPr/>
          <p:nvPr/>
        </p:nvGrpSpPr>
        <p:grpSpPr>
          <a:xfrm>
            <a:off x="7731125" y="3843338"/>
            <a:ext cx="649288" cy="465137"/>
            <a:chOff x="0" y="0"/>
            <a:chExt cx="409" cy="293"/>
          </a:xfrm>
        </p:grpSpPr>
        <p:sp>
          <p:nvSpPr>
            <p:cNvPr id="35867" name="AutoShape 39"/>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5868" name="Text Box 40"/>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321</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5860" name="AutoShape 41"/>
          <p:cNvCxnSpPr/>
          <p:nvPr/>
        </p:nvCxnSpPr>
        <p:spPr>
          <a:xfrm flipH="1" flipV="1">
            <a:off x="7554913" y="3619500"/>
            <a:ext cx="539750" cy="223838"/>
          </a:xfrm>
          <a:prstGeom prst="straightConnector1">
            <a:avLst/>
          </a:prstGeom>
          <a:ln w="28440" cap="flat" cmpd="sng">
            <a:solidFill>
              <a:srgbClr val="000000"/>
            </a:solidFill>
            <a:prstDash val="solid"/>
            <a:headEnd type="none" w="med" len="med"/>
            <a:tailEnd type="none" w="med" len="med"/>
          </a:ln>
        </p:spPr>
      </p:cxnSp>
      <p:cxnSp>
        <p:nvCxnSpPr>
          <p:cNvPr id="35861" name="AutoShape 42"/>
          <p:cNvCxnSpPr/>
          <p:nvPr/>
        </p:nvCxnSpPr>
        <p:spPr>
          <a:xfrm>
            <a:off x="6769100" y="2865438"/>
            <a:ext cx="561975" cy="225425"/>
          </a:xfrm>
          <a:prstGeom prst="straightConnector1">
            <a:avLst/>
          </a:prstGeom>
          <a:ln w="28440" cap="flat" cmpd="sng">
            <a:solidFill>
              <a:srgbClr val="000000"/>
            </a:solidFill>
            <a:prstDash val="solid"/>
            <a:headEnd type="none" w="med" len="med"/>
            <a:tailEnd type="none" w="med" len="med"/>
          </a:ln>
        </p:spPr>
      </p:cxnSp>
      <p:cxnSp>
        <p:nvCxnSpPr>
          <p:cNvPr id="35862" name="AutoShape 43"/>
          <p:cNvCxnSpPr/>
          <p:nvPr/>
        </p:nvCxnSpPr>
        <p:spPr>
          <a:xfrm flipV="1">
            <a:off x="3905250" y="2024063"/>
            <a:ext cx="1550988" cy="403225"/>
          </a:xfrm>
          <a:prstGeom prst="straightConnector1">
            <a:avLst/>
          </a:prstGeom>
          <a:ln w="28440" cap="flat" cmpd="sng">
            <a:solidFill>
              <a:srgbClr val="000000"/>
            </a:solidFill>
            <a:prstDash val="solid"/>
            <a:headEnd type="none" w="med" len="med"/>
            <a:tailEnd type="none" w="med" len="med"/>
          </a:ln>
        </p:spPr>
      </p:cxnSp>
      <p:cxnSp>
        <p:nvCxnSpPr>
          <p:cNvPr id="35863" name="AutoShape 44"/>
          <p:cNvCxnSpPr/>
          <p:nvPr/>
        </p:nvCxnSpPr>
        <p:spPr>
          <a:xfrm>
            <a:off x="5346700" y="2205038"/>
            <a:ext cx="787400" cy="479425"/>
          </a:xfrm>
          <a:prstGeom prst="straightConnector1">
            <a:avLst/>
          </a:prstGeom>
          <a:ln w="28440" cap="flat" cmpd="sng">
            <a:solidFill>
              <a:srgbClr val="000000"/>
            </a:solidFill>
            <a:prstDash val="solid"/>
            <a:headEnd type="none" w="med" len="med"/>
            <a:tailEnd type="none" w="med" len="med"/>
          </a:ln>
        </p:spPr>
      </p:cxnSp>
      <p:sp>
        <p:nvSpPr>
          <p:cNvPr id="35864" name="Text Box 45"/>
          <p:cNvSpPr txBox="1"/>
          <p:nvPr/>
        </p:nvSpPr>
        <p:spPr>
          <a:xfrm>
            <a:off x="228600" y="4889500"/>
            <a:ext cx="8686800" cy="1263650"/>
          </a:xfrm>
          <a:prstGeom prst="rect">
            <a:avLst/>
          </a:prstGeom>
          <a:noFill/>
          <a:ln w="9525">
            <a:noFill/>
          </a:ln>
        </p:spPr>
        <p:txBody>
          <a:bodyPr lIns="90000" tIns="46800" rIns="90000" bIns="46800">
            <a:spAutoFit/>
          </a:bodyPr>
          <a:p>
            <a:pPr marL="165100" indent="-165100" defTabSz="914400" eaLnBrk="1" hangingPunct="1">
              <a:buSzPct val="116000"/>
              <a:buFont typeface="Times New Roman" panose="02020603050405020304" pitchFamily="18" charset="0"/>
              <a:tabLst>
                <a:tab pos="165100" algn="l"/>
                <a:tab pos="1079500" algn="l"/>
                <a:tab pos="1993900" algn="l"/>
                <a:tab pos="2908300" algn="l"/>
                <a:tab pos="3822700" algn="l"/>
                <a:tab pos="4737100" algn="l"/>
                <a:tab pos="5651500" algn="l"/>
                <a:tab pos="6565900" algn="l"/>
                <a:tab pos="7480300" algn="l"/>
                <a:tab pos="8394700" algn="l"/>
                <a:tab pos="9309100" algn="l"/>
                <a:tab pos="10223500" algn="l"/>
              </a:tabLst>
            </a:pPr>
            <a:r>
              <a:rPr lang="en-GB" altLang="en-US" sz="2800" dirty="0">
                <a:latin typeface="Times New Roman" panose="02020603050405020304" pitchFamily="18" charset="0"/>
                <a:ea typeface="Arial Unicode MS" panose="020B0604020202020204" charset="-122"/>
              </a:rPr>
              <a:t>Each internal node is labeled </a:t>
            </a:r>
            <a:r>
              <a:rPr lang="en-GB" altLang="en-US" sz="2800" i="1" dirty="0">
                <a:solidFill>
                  <a:srgbClr val="008380"/>
                </a:solidFill>
                <a:latin typeface="Times New Roman" panose="02020603050405020304" pitchFamily="18" charset="0"/>
                <a:ea typeface="Arial Unicode MS" panose="020B0604020202020204" charset="-122"/>
              </a:rPr>
              <a:t>i</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i="1" dirty="0">
                <a:solidFill>
                  <a:srgbClr val="008380"/>
                </a:solidFill>
                <a:latin typeface="Times New Roman" panose="02020603050405020304" pitchFamily="18" charset="0"/>
                <a:ea typeface="Arial Unicode MS" panose="020B0604020202020204" charset="-122"/>
              </a:rPr>
              <a:t>j</a:t>
            </a:r>
            <a:r>
              <a:rPr lang="en-GB" altLang="en-US" sz="2800" dirty="0">
                <a:latin typeface="Times New Roman" panose="02020603050405020304" pitchFamily="18" charset="0"/>
                <a:ea typeface="Arial Unicode MS" panose="020B0604020202020204" charset="-122"/>
              </a:rPr>
              <a:t> for </a:t>
            </a:r>
            <a:r>
              <a:rPr lang="en-GB" altLang="en-US" sz="2800" i="1" dirty="0">
                <a:solidFill>
                  <a:srgbClr val="008380"/>
                </a:solidFill>
                <a:latin typeface="Times New Roman" panose="02020603050405020304" pitchFamily="18" charset="0"/>
                <a:ea typeface="Arial Unicode MS" panose="020B0604020202020204" charset="-122"/>
              </a:rPr>
              <a:t>i</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j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{1, 2,…, </a:t>
            </a:r>
            <a:r>
              <a:rPr lang="en-GB" altLang="en-US" sz="2800" i="1" dirty="0">
                <a:solidFill>
                  <a:srgbClr val="008380"/>
                </a:solidFill>
                <a:latin typeface="Times New Roman" panose="02020603050405020304" pitchFamily="18" charset="0"/>
                <a:ea typeface="Arial Unicode MS" panose="020B0604020202020204" charset="-122"/>
              </a:rPr>
              <a:t>n</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dirty="0">
                <a:latin typeface="Times New Roman" panose="02020603050405020304" pitchFamily="18" charset="0"/>
                <a:ea typeface="Arial Unicode MS" panose="020B0604020202020204" charset="-122"/>
              </a:rPr>
              <a:t>.</a:t>
            </a:r>
            <a:endParaRPr lang="en-GB" altLang="en-US" sz="2800" dirty="0">
              <a:latin typeface="Times New Roman" panose="02020603050405020304" pitchFamily="18" charset="0"/>
              <a:ea typeface="Arial Unicode MS" panose="020B0604020202020204" charset="-122"/>
            </a:endParaRPr>
          </a:p>
          <a:p>
            <a:pPr marL="165100" indent="-165100" defTabSz="914400" eaLnBrk="1" hangingPunct="1">
              <a:buClr>
                <a:srgbClr val="CC0000"/>
              </a:buClr>
              <a:buSzPct val="116000"/>
              <a:buFont typeface="Times New Roman" panose="02020603050405020304" pitchFamily="18" charset="0"/>
              <a:buChar char="•"/>
              <a:tabLst>
                <a:tab pos="165100" algn="l"/>
                <a:tab pos="1079500" algn="l"/>
                <a:tab pos="1993900" algn="l"/>
                <a:tab pos="2908300" algn="l"/>
                <a:tab pos="3822700" algn="l"/>
                <a:tab pos="4737100" algn="l"/>
                <a:tab pos="5651500" algn="l"/>
                <a:tab pos="6565900" algn="l"/>
                <a:tab pos="7480300" algn="l"/>
                <a:tab pos="8394700" algn="l"/>
                <a:tab pos="9309100" algn="l"/>
                <a:tab pos="10223500" algn="l"/>
              </a:tabLst>
            </a:pPr>
            <a:r>
              <a:rPr lang="en-GB" altLang="en-US" sz="2400" dirty="0">
                <a:latin typeface="Times New Roman" panose="02020603050405020304" pitchFamily="18" charset="0"/>
                <a:ea typeface="Arial Unicode MS" panose="020B0604020202020204" charset="-122"/>
              </a:rPr>
              <a:t>The left subtree shows subsequent comparisons if </a:t>
            </a:r>
            <a:r>
              <a:rPr lang="en-GB" altLang="en-US" sz="2400" i="1" dirty="0">
                <a:solidFill>
                  <a:srgbClr val="008380"/>
                </a:solidFill>
                <a:latin typeface="Times New Roman" panose="02020603050405020304" pitchFamily="18" charset="0"/>
                <a:ea typeface="Arial Unicode MS" panose="020B0604020202020204" charset="-122"/>
              </a:rPr>
              <a:t>a</a:t>
            </a:r>
            <a:r>
              <a:rPr lang="en-GB" altLang="en-US" sz="2400" i="1" baseline="-25000" dirty="0">
                <a:solidFill>
                  <a:srgbClr val="008380"/>
                </a:solidFill>
                <a:latin typeface="Times New Roman" panose="02020603050405020304" pitchFamily="18" charset="0"/>
                <a:ea typeface="Arial Unicode MS" panose="020B0604020202020204" charset="-122"/>
              </a:rPr>
              <a:t>i</a:t>
            </a:r>
            <a:r>
              <a:rPr lang="en-GB" altLang="en-US" sz="2400" i="1" dirty="0">
                <a:solidFill>
                  <a:srgbClr val="008380"/>
                </a:solidFill>
                <a:latin typeface="Times New Roman" panose="02020603050405020304" pitchFamily="18" charset="0"/>
                <a:ea typeface="Arial Unicode MS" panose="020B0604020202020204" charset="-122"/>
              </a:rPr>
              <a:t> </a:t>
            </a:r>
            <a:r>
              <a:rPr lang="en-GB" altLang="en-US" sz="2400" dirty="0">
                <a:solidFill>
                  <a:srgbClr val="008380"/>
                </a:solidFill>
                <a:latin typeface="Symbol" panose="05050102010706020507" pitchFamily="18" charset="2"/>
                <a:ea typeface="Arial Unicode MS" panose="020B0604020202020204" charset="-122"/>
              </a:rPr>
              <a:t></a:t>
            </a:r>
            <a:r>
              <a:rPr lang="en-GB" altLang="en-US" sz="2400" i="1" dirty="0">
                <a:solidFill>
                  <a:srgbClr val="008380"/>
                </a:solidFill>
                <a:latin typeface="Times New Roman" panose="02020603050405020304" pitchFamily="18" charset="0"/>
                <a:ea typeface="Arial Unicode MS" panose="020B0604020202020204" charset="-122"/>
              </a:rPr>
              <a:t> a</a:t>
            </a:r>
            <a:r>
              <a:rPr lang="en-GB" altLang="en-US" sz="2400" i="1" baseline="-25000" dirty="0">
                <a:solidFill>
                  <a:srgbClr val="008380"/>
                </a:solidFill>
                <a:latin typeface="Times New Roman" panose="02020603050405020304" pitchFamily="18" charset="0"/>
                <a:ea typeface="Arial Unicode MS" panose="020B0604020202020204" charset="-122"/>
              </a:rPr>
              <a:t>j</a:t>
            </a:r>
            <a:r>
              <a:rPr lang="en-GB" altLang="en-US" sz="2400" dirty="0">
                <a:latin typeface="Times New Roman" panose="02020603050405020304" pitchFamily="18" charset="0"/>
                <a:ea typeface="Arial Unicode MS" panose="020B0604020202020204" charset="-122"/>
              </a:rPr>
              <a:t>.</a:t>
            </a:r>
            <a:endParaRPr lang="en-GB" altLang="en-US" sz="2400" dirty="0">
              <a:latin typeface="Times New Roman" panose="02020603050405020304" pitchFamily="18" charset="0"/>
              <a:ea typeface="Arial Unicode MS" panose="020B0604020202020204" charset="-122"/>
            </a:endParaRPr>
          </a:p>
          <a:p>
            <a:pPr marL="165100" indent="-165100" defTabSz="914400" eaLnBrk="1" hangingPunct="1">
              <a:buClr>
                <a:srgbClr val="CC0000"/>
              </a:buClr>
              <a:buSzPct val="116000"/>
              <a:buFont typeface="Times New Roman" panose="02020603050405020304" pitchFamily="18" charset="0"/>
              <a:buChar char="•"/>
              <a:tabLst>
                <a:tab pos="165100" algn="l"/>
                <a:tab pos="1079500" algn="l"/>
                <a:tab pos="1993900" algn="l"/>
                <a:tab pos="2908300" algn="l"/>
                <a:tab pos="3822700" algn="l"/>
                <a:tab pos="4737100" algn="l"/>
                <a:tab pos="5651500" algn="l"/>
                <a:tab pos="6565900" algn="l"/>
                <a:tab pos="7480300" algn="l"/>
                <a:tab pos="8394700" algn="l"/>
                <a:tab pos="9309100" algn="l"/>
                <a:tab pos="10223500" algn="l"/>
              </a:tabLst>
            </a:pPr>
            <a:r>
              <a:rPr lang="en-GB" altLang="en-US" sz="2400" dirty="0">
                <a:latin typeface="Times New Roman" panose="02020603050405020304" pitchFamily="18" charset="0"/>
                <a:ea typeface="Arial Unicode MS" panose="020B0604020202020204" charset="-122"/>
              </a:rPr>
              <a:t>The right subtree shows subsequent comparisons if </a:t>
            </a:r>
            <a:r>
              <a:rPr lang="en-GB" altLang="en-US" sz="2400" i="1" dirty="0">
                <a:solidFill>
                  <a:srgbClr val="008380"/>
                </a:solidFill>
                <a:latin typeface="Times New Roman" panose="02020603050405020304" pitchFamily="18" charset="0"/>
                <a:ea typeface="Arial Unicode MS" panose="020B0604020202020204" charset="-122"/>
              </a:rPr>
              <a:t>a</a:t>
            </a:r>
            <a:r>
              <a:rPr lang="en-GB" altLang="en-US" sz="2400" i="1" baseline="-25000" dirty="0">
                <a:solidFill>
                  <a:srgbClr val="008380"/>
                </a:solidFill>
                <a:latin typeface="Times New Roman" panose="02020603050405020304" pitchFamily="18" charset="0"/>
                <a:ea typeface="Arial Unicode MS" panose="020B0604020202020204" charset="-122"/>
              </a:rPr>
              <a:t>i</a:t>
            </a:r>
            <a:r>
              <a:rPr lang="en-GB" altLang="en-US" sz="2400" dirty="0">
                <a:solidFill>
                  <a:srgbClr val="008380"/>
                </a:solidFill>
                <a:latin typeface="Times New Roman" panose="02020603050405020304" pitchFamily="18" charset="0"/>
                <a:ea typeface="Arial Unicode MS" panose="020B0604020202020204" charset="-122"/>
              </a:rPr>
              <a:t> </a:t>
            </a:r>
            <a:r>
              <a:rPr lang="en-GB" altLang="en-US" sz="2400" dirty="0">
                <a:solidFill>
                  <a:srgbClr val="008380"/>
                </a:solidFill>
                <a:latin typeface="Symbol" panose="05050102010706020507" pitchFamily="18" charset="2"/>
                <a:ea typeface="Arial Unicode MS" panose="020B0604020202020204" charset="-122"/>
              </a:rPr>
              <a:t></a:t>
            </a:r>
            <a:r>
              <a:rPr lang="en-GB" altLang="en-US" sz="2400" dirty="0">
                <a:solidFill>
                  <a:srgbClr val="008380"/>
                </a:solidFill>
                <a:latin typeface="Times New Roman" panose="02020603050405020304" pitchFamily="18" charset="0"/>
                <a:ea typeface="Arial Unicode MS" panose="020B0604020202020204" charset="-122"/>
              </a:rPr>
              <a:t> </a:t>
            </a:r>
            <a:r>
              <a:rPr lang="en-GB" altLang="en-US" sz="2400" i="1" dirty="0">
                <a:solidFill>
                  <a:srgbClr val="008380"/>
                </a:solidFill>
                <a:latin typeface="Times New Roman" panose="02020603050405020304" pitchFamily="18" charset="0"/>
                <a:ea typeface="Arial Unicode MS" panose="020B0604020202020204" charset="-122"/>
              </a:rPr>
              <a:t>a</a:t>
            </a:r>
            <a:r>
              <a:rPr lang="en-GB" altLang="en-US" sz="2400" i="1" baseline="-25000" dirty="0">
                <a:solidFill>
                  <a:srgbClr val="008380"/>
                </a:solidFill>
                <a:latin typeface="Times New Roman" panose="02020603050405020304" pitchFamily="18" charset="0"/>
                <a:ea typeface="Arial Unicode MS" panose="020B0604020202020204" charset="-122"/>
              </a:rPr>
              <a:t>j</a:t>
            </a:r>
            <a:r>
              <a:rPr lang="en-GB" altLang="en-US" sz="2400" dirty="0">
                <a:latin typeface="Times New Roman" panose="02020603050405020304" pitchFamily="18" charset="0"/>
                <a:ea typeface="Arial Unicode MS" panose="020B0604020202020204" charset="-122"/>
              </a:rPr>
              <a:t>.</a:t>
            </a:r>
            <a:endParaRPr lang="en-GB" altLang="en-US" sz="2400" dirty="0">
              <a:latin typeface="Times New Roman" panose="02020603050405020304" pitchFamily="18" charset="0"/>
              <a:ea typeface="Arial Unicode MS" panose="020B0604020202020204" charset="-122"/>
            </a:endParaRPr>
          </a:p>
        </p:txBody>
      </p:sp>
      <p:sp>
        <p:nvSpPr>
          <p:cNvPr id="35865" name="Text Box 46"/>
          <p:cNvSpPr txBox="1"/>
          <p:nvPr/>
        </p:nvSpPr>
        <p:spPr>
          <a:xfrm>
            <a:off x="6149975" y="3276600"/>
            <a:ext cx="808038" cy="490538"/>
          </a:xfrm>
          <a:prstGeom prst="rect">
            <a:avLst/>
          </a:prstGeom>
          <a:noFill/>
          <a:ln w="9525">
            <a:noFill/>
          </a:ln>
        </p:spPr>
        <p:txBody>
          <a:bodyPr wrap="none" lIns="90000" tIns="46800" rIns="90000" bIns="46800">
            <a:spAutoFit/>
          </a:bodyPr>
          <a:p>
            <a:pPr algn="ctr" defTabSz="914400" eaLnBrk="1" hangingPunct="1">
              <a:buClr>
                <a:srgbClr val="008A87"/>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A87"/>
                </a:solidFill>
                <a:latin typeface="Times New Roman" panose="02020603050405020304" pitchFamily="18" charset="0"/>
                <a:ea typeface="Arial Unicode MS" panose="020B0604020202020204" charset="-122"/>
              </a:rPr>
              <a:t>4 </a:t>
            </a:r>
            <a:r>
              <a:rPr lang="en-GB" altLang="en-US" dirty="0">
                <a:solidFill>
                  <a:srgbClr val="008A87"/>
                </a:solidFill>
                <a:latin typeface="Symbol" panose="05050102010706020507" pitchFamily="18" charset="2"/>
                <a:ea typeface="Arial Unicode MS" panose="020B0604020202020204" charset="-122"/>
              </a:rPr>
              <a:t></a:t>
            </a:r>
            <a:r>
              <a:rPr lang="en-GB" altLang="en-US" dirty="0">
                <a:solidFill>
                  <a:srgbClr val="008A87"/>
                </a:solidFill>
                <a:latin typeface="Times New Roman" panose="02020603050405020304" pitchFamily="18" charset="0"/>
                <a:ea typeface="Arial Unicode MS" panose="020B0604020202020204" charset="-122"/>
              </a:rPr>
              <a:t> 6</a:t>
            </a:r>
            <a:endParaRPr lang="en-GB" altLang="en-US" dirty="0">
              <a:solidFill>
                <a:srgbClr val="008A87"/>
              </a:solidFill>
              <a:latin typeface="Times New Roman" panose="02020603050405020304" pitchFamily="18" charset="0"/>
              <a:ea typeface="Arial Unicode MS" panose="020B0604020202020204" charset="-122"/>
            </a:endParaRPr>
          </a:p>
        </p:txBody>
      </p:sp>
      <p:sp>
        <p:nvSpPr>
          <p:cNvPr id="35866" name="Text Box 47"/>
          <p:cNvSpPr txBox="1"/>
          <p:nvPr/>
        </p:nvSpPr>
        <p:spPr>
          <a:xfrm>
            <a:off x="304800" y="1600200"/>
            <a:ext cx="3267075" cy="1079500"/>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Sort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baseline="-25000" dirty="0">
                <a:solidFill>
                  <a:srgbClr val="008380"/>
                </a:solidFill>
                <a:latin typeface="Times New Roman" panose="02020603050405020304" pitchFamily="18" charset="0"/>
                <a:ea typeface="Arial Unicode MS" panose="020B0604020202020204" charset="-122"/>
              </a:rPr>
              <a:t>1</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baseline="-25000" dirty="0">
                <a:solidFill>
                  <a:srgbClr val="008380"/>
                </a:solidFill>
                <a:latin typeface="Times New Roman" panose="02020603050405020304" pitchFamily="18" charset="0"/>
                <a:ea typeface="Arial Unicode MS" panose="020B0604020202020204" charset="-122"/>
              </a:rPr>
              <a:t>2</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baseline="-25000" dirty="0">
                <a:solidFill>
                  <a:srgbClr val="008380"/>
                </a:solidFill>
                <a:latin typeface="Times New Roman" panose="02020603050405020304" pitchFamily="18" charset="0"/>
                <a:ea typeface="Arial Unicode MS" panose="020B0604020202020204" charset="-122"/>
              </a:rPr>
              <a:t>3</a:t>
            </a:r>
            <a:r>
              <a:rPr lang="en-GB" altLang="en-US" sz="3200" dirty="0">
                <a:solidFill>
                  <a:srgbClr val="008380"/>
                </a:solidFill>
                <a:latin typeface="Symbol" panose="05050102010706020507" pitchFamily="18" charset="2"/>
                <a:ea typeface="Arial Unicode MS" panose="020B0604020202020204" charset="-122"/>
              </a:rPr>
              <a:t></a:t>
            </a:r>
            <a:endParaRPr lang="en-GB" altLang="en-US" sz="3200" dirty="0">
              <a:solidFill>
                <a:srgbClr val="008380"/>
              </a:solidFill>
              <a:latin typeface="Symbol" panose="05050102010706020507" pitchFamily="18" charset="2"/>
              <a:ea typeface="Arial Unicode MS" panose="020B0604020202020204" charset="-122"/>
            </a:endParaRPr>
          </a:p>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9, 4, 6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latin typeface="Symbol" panose="05050102010706020507" pitchFamily="18" charset="2"/>
                <a:ea typeface="Arial Unicode MS" panose="020B0604020202020204" charset="-122"/>
              </a:rPr>
              <a:t></a:t>
            </a:r>
            <a:endParaRPr lang="en-GB" altLang="en-US" sz="3200" dirty="0">
              <a:latin typeface="Symbol" panose="05050102010706020507" pitchFamily="18" charset="2"/>
              <a:ea typeface="Arial Unicode MS" panose="020B0604020202020204" charset="-122"/>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1"/>
          <p:cNvSpPr>
            <a:spLocks noGrp="1"/>
          </p:cNvSpPr>
          <p:nvPr>
            <p:ph type="title" idx="4294967295"/>
          </p:nvPr>
        </p:nvSpPr>
        <p:spPr>
          <a:xfrm>
            <a:off x="993775" y="406400"/>
            <a:ext cx="7156450" cy="8001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DECISION-TREE EXAMPLE</a:t>
            </a:r>
            <a:endParaRPr lang="en-GB" altLang="en-US" sz="4400" dirty="0">
              <a:ea typeface="宋体" panose="02010600030101010101" pitchFamily="2" charset="-122"/>
            </a:endParaRPr>
          </a:p>
        </p:txBody>
      </p:sp>
      <p:grpSp>
        <p:nvGrpSpPr>
          <p:cNvPr id="36867" name="组合 36866"/>
          <p:cNvGrpSpPr/>
          <p:nvPr/>
        </p:nvGrpSpPr>
        <p:grpSpPr>
          <a:xfrm>
            <a:off x="4711700" y="1676400"/>
            <a:ext cx="742950" cy="617538"/>
            <a:chOff x="0" y="0"/>
            <a:chExt cx="468" cy="389"/>
          </a:xfrm>
        </p:grpSpPr>
        <p:sp>
          <p:nvSpPr>
            <p:cNvPr id="36911" name="Oval 3"/>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6912" name="Text Box 4"/>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1:2</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6868" name="组合 36869"/>
          <p:cNvGrpSpPr/>
          <p:nvPr/>
        </p:nvGrpSpPr>
        <p:grpSpPr>
          <a:xfrm>
            <a:off x="3270250" y="2336800"/>
            <a:ext cx="742950" cy="617538"/>
            <a:chOff x="0" y="0"/>
            <a:chExt cx="468" cy="389"/>
          </a:xfrm>
        </p:grpSpPr>
        <p:sp>
          <p:nvSpPr>
            <p:cNvPr id="36909" name="Oval 6"/>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6910" name="Text Box 7"/>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6869" name="组合 36872"/>
          <p:cNvGrpSpPr/>
          <p:nvPr/>
        </p:nvGrpSpPr>
        <p:grpSpPr>
          <a:xfrm>
            <a:off x="2544763" y="3089275"/>
            <a:ext cx="649287" cy="465138"/>
            <a:chOff x="0" y="0"/>
            <a:chExt cx="409" cy="293"/>
          </a:xfrm>
        </p:grpSpPr>
        <p:sp>
          <p:nvSpPr>
            <p:cNvPr id="36907" name="AutoShape 9"/>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6908" name="Text Box 10"/>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123</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6870" name="AutoShape 11"/>
          <p:cNvCxnSpPr/>
          <p:nvPr/>
        </p:nvCxnSpPr>
        <p:spPr>
          <a:xfrm flipV="1">
            <a:off x="2908300" y="2684463"/>
            <a:ext cx="1106488" cy="404812"/>
          </a:xfrm>
          <a:prstGeom prst="straightConnector1">
            <a:avLst/>
          </a:prstGeom>
          <a:ln w="28440" cap="flat" cmpd="sng">
            <a:solidFill>
              <a:srgbClr val="000000"/>
            </a:solidFill>
            <a:prstDash val="solid"/>
            <a:headEnd type="none" w="med" len="med"/>
            <a:tailEnd type="none" w="med" len="med"/>
          </a:ln>
        </p:spPr>
      </p:cxnSp>
      <p:grpSp>
        <p:nvGrpSpPr>
          <p:cNvPr id="36871" name="组合 36876"/>
          <p:cNvGrpSpPr/>
          <p:nvPr/>
        </p:nvGrpSpPr>
        <p:grpSpPr>
          <a:xfrm>
            <a:off x="4054475" y="3090863"/>
            <a:ext cx="744538" cy="617537"/>
            <a:chOff x="0" y="0"/>
            <a:chExt cx="469" cy="389"/>
          </a:xfrm>
        </p:grpSpPr>
        <p:sp>
          <p:nvSpPr>
            <p:cNvPr id="36905" name="Oval 13"/>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6906" name="Text Box 14"/>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6872" name="组合 36879"/>
          <p:cNvGrpSpPr/>
          <p:nvPr/>
        </p:nvGrpSpPr>
        <p:grpSpPr>
          <a:xfrm>
            <a:off x="3328988" y="3843338"/>
            <a:ext cx="649287" cy="465137"/>
            <a:chOff x="0" y="0"/>
            <a:chExt cx="409" cy="293"/>
          </a:xfrm>
        </p:grpSpPr>
        <p:sp>
          <p:nvSpPr>
            <p:cNvPr id="36903" name="AutoShape 16"/>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6904" name="Text Box 17"/>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132</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6873" name="AutoShape 18"/>
          <p:cNvCxnSpPr/>
          <p:nvPr/>
        </p:nvCxnSpPr>
        <p:spPr>
          <a:xfrm flipV="1">
            <a:off x="3692525" y="3438525"/>
            <a:ext cx="1106488" cy="404813"/>
          </a:xfrm>
          <a:prstGeom prst="straightConnector1">
            <a:avLst/>
          </a:prstGeom>
          <a:ln w="28440" cap="flat" cmpd="sng">
            <a:solidFill>
              <a:srgbClr val="000000"/>
            </a:solidFill>
            <a:prstDash val="solid"/>
            <a:headEnd type="none" w="med" len="med"/>
            <a:tailEnd type="none" w="med" len="med"/>
          </a:ln>
        </p:spPr>
      </p:cxnSp>
      <p:grpSp>
        <p:nvGrpSpPr>
          <p:cNvPr id="36874" name="组合 36883"/>
          <p:cNvGrpSpPr/>
          <p:nvPr/>
        </p:nvGrpSpPr>
        <p:grpSpPr>
          <a:xfrm>
            <a:off x="4865688" y="3843338"/>
            <a:ext cx="649287" cy="465137"/>
            <a:chOff x="0" y="0"/>
            <a:chExt cx="409" cy="293"/>
          </a:xfrm>
        </p:grpSpPr>
        <p:sp>
          <p:nvSpPr>
            <p:cNvPr id="36901" name="AutoShape 20"/>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6902" name="Text Box 21"/>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312</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6875" name="AutoShape 22"/>
          <p:cNvCxnSpPr/>
          <p:nvPr/>
        </p:nvCxnSpPr>
        <p:spPr>
          <a:xfrm flipH="1" flipV="1">
            <a:off x="4689475" y="3619500"/>
            <a:ext cx="539750" cy="223838"/>
          </a:xfrm>
          <a:prstGeom prst="straightConnector1">
            <a:avLst/>
          </a:prstGeom>
          <a:ln w="28440" cap="flat" cmpd="sng">
            <a:solidFill>
              <a:srgbClr val="000000"/>
            </a:solidFill>
            <a:prstDash val="solid"/>
            <a:headEnd type="none" w="med" len="med"/>
            <a:tailEnd type="none" w="med" len="med"/>
          </a:ln>
        </p:spPr>
      </p:cxnSp>
      <p:cxnSp>
        <p:nvCxnSpPr>
          <p:cNvPr id="36876" name="AutoShape 23"/>
          <p:cNvCxnSpPr/>
          <p:nvPr/>
        </p:nvCxnSpPr>
        <p:spPr>
          <a:xfrm>
            <a:off x="3905250" y="2865438"/>
            <a:ext cx="560388" cy="225425"/>
          </a:xfrm>
          <a:prstGeom prst="straightConnector1">
            <a:avLst/>
          </a:prstGeom>
          <a:ln w="28440" cap="flat" cmpd="sng">
            <a:solidFill>
              <a:srgbClr val="000000"/>
            </a:solidFill>
            <a:prstDash val="solid"/>
            <a:headEnd type="none" w="med" len="med"/>
            <a:tailEnd type="none" w="med" len="med"/>
          </a:ln>
        </p:spPr>
      </p:cxnSp>
      <p:grpSp>
        <p:nvGrpSpPr>
          <p:cNvPr id="36877" name="组合 36888"/>
          <p:cNvGrpSpPr/>
          <p:nvPr/>
        </p:nvGrpSpPr>
        <p:grpSpPr>
          <a:xfrm>
            <a:off x="6134100" y="2336800"/>
            <a:ext cx="742950" cy="617538"/>
            <a:chOff x="0" y="0"/>
            <a:chExt cx="468" cy="389"/>
          </a:xfrm>
        </p:grpSpPr>
        <p:sp>
          <p:nvSpPr>
            <p:cNvPr id="36899" name="Oval 25"/>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6900" name="Text Box 26"/>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6878" name="组合 36891"/>
          <p:cNvGrpSpPr/>
          <p:nvPr/>
        </p:nvGrpSpPr>
        <p:grpSpPr>
          <a:xfrm>
            <a:off x="5408613" y="3089275"/>
            <a:ext cx="650875" cy="465138"/>
            <a:chOff x="0" y="0"/>
            <a:chExt cx="410" cy="293"/>
          </a:xfrm>
        </p:grpSpPr>
        <p:sp>
          <p:nvSpPr>
            <p:cNvPr id="36897" name="AutoShape 28"/>
            <p:cNvSpPr/>
            <p:nvPr/>
          </p:nvSpPr>
          <p:spPr>
            <a:xfrm>
              <a:off x="0" y="0"/>
              <a:ext cx="411"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6898" name="Text Box 29"/>
            <p:cNvSpPr txBox="1"/>
            <p:nvPr/>
          </p:nvSpPr>
          <p:spPr>
            <a:xfrm>
              <a:off x="0" y="0"/>
              <a:ext cx="411"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213</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6879" name="AutoShape 30"/>
          <p:cNvCxnSpPr/>
          <p:nvPr/>
        </p:nvCxnSpPr>
        <p:spPr>
          <a:xfrm flipV="1">
            <a:off x="5773738" y="2684463"/>
            <a:ext cx="1106487" cy="404812"/>
          </a:xfrm>
          <a:prstGeom prst="straightConnector1">
            <a:avLst/>
          </a:prstGeom>
          <a:ln w="28440" cap="flat" cmpd="sng">
            <a:solidFill>
              <a:srgbClr val="000000"/>
            </a:solidFill>
            <a:prstDash val="solid"/>
            <a:headEnd type="none" w="med" len="med"/>
            <a:tailEnd type="none" w="med" len="med"/>
          </a:ln>
        </p:spPr>
      </p:cxnSp>
      <p:grpSp>
        <p:nvGrpSpPr>
          <p:cNvPr id="36880" name="组合 36895"/>
          <p:cNvGrpSpPr/>
          <p:nvPr/>
        </p:nvGrpSpPr>
        <p:grpSpPr>
          <a:xfrm>
            <a:off x="6919913" y="3090863"/>
            <a:ext cx="742950" cy="617537"/>
            <a:chOff x="0" y="0"/>
            <a:chExt cx="468" cy="389"/>
          </a:xfrm>
        </p:grpSpPr>
        <p:sp>
          <p:nvSpPr>
            <p:cNvPr id="36895" name="Oval 32"/>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6896" name="Text Box 33"/>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6881" name="组合 36898"/>
          <p:cNvGrpSpPr/>
          <p:nvPr/>
        </p:nvGrpSpPr>
        <p:grpSpPr>
          <a:xfrm>
            <a:off x="6194425" y="3843338"/>
            <a:ext cx="649288" cy="465137"/>
            <a:chOff x="0" y="0"/>
            <a:chExt cx="409" cy="293"/>
          </a:xfrm>
        </p:grpSpPr>
        <p:sp>
          <p:nvSpPr>
            <p:cNvPr id="36893" name="AutoShape 35"/>
            <p:cNvSpPr/>
            <p:nvPr/>
          </p:nvSpPr>
          <p:spPr>
            <a:xfrm>
              <a:off x="0" y="0"/>
              <a:ext cx="410" cy="294"/>
            </a:xfrm>
            <a:prstGeom prst="roundRect">
              <a:avLst>
                <a:gd name="adj" fmla="val 338"/>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6894" name="Text Box 36"/>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231</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6882" name="AutoShape 37"/>
          <p:cNvCxnSpPr/>
          <p:nvPr/>
        </p:nvCxnSpPr>
        <p:spPr>
          <a:xfrm flipV="1">
            <a:off x="6557963" y="3438525"/>
            <a:ext cx="1106487" cy="404813"/>
          </a:xfrm>
          <a:prstGeom prst="straightConnector1">
            <a:avLst/>
          </a:prstGeom>
          <a:ln w="28440" cap="flat" cmpd="sng">
            <a:solidFill>
              <a:srgbClr val="000000"/>
            </a:solidFill>
            <a:prstDash val="solid"/>
            <a:headEnd type="triangle" w="lg" len="lg"/>
            <a:tailEnd type="none" w="med" len="med"/>
          </a:ln>
        </p:spPr>
      </p:cxnSp>
      <p:grpSp>
        <p:nvGrpSpPr>
          <p:cNvPr id="36883" name="组合 36902"/>
          <p:cNvGrpSpPr/>
          <p:nvPr/>
        </p:nvGrpSpPr>
        <p:grpSpPr>
          <a:xfrm>
            <a:off x="7731125" y="3843338"/>
            <a:ext cx="649288" cy="465137"/>
            <a:chOff x="0" y="0"/>
            <a:chExt cx="409" cy="293"/>
          </a:xfrm>
        </p:grpSpPr>
        <p:sp>
          <p:nvSpPr>
            <p:cNvPr id="36891" name="AutoShape 39"/>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6892" name="Text Box 40"/>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321</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6884" name="AutoShape 41"/>
          <p:cNvCxnSpPr/>
          <p:nvPr/>
        </p:nvCxnSpPr>
        <p:spPr>
          <a:xfrm flipH="1" flipV="1">
            <a:off x="7554913" y="3619500"/>
            <a:ext cx="539750" cy="223838"/>
          </a:xfrm>
          <a:prstGeom prst="straightConnector1">
            <a:avLst/>
          </a:prstGeom>
          <a:ln w="28440" cap="flat" cmpd="sng">
            <a:solidFill>
              <a:srgbClr val="000000"/>
            </a:solidFill>
            <a:prstDash val="solid"/>
            <a:headEnd type="none" w="med" len="med"/>
            <a:tailEnd type="none" w="med" len="med"/>
          </a:ln>
        </p:spPr>
      </p:cxnSp>
      <p:cxnSp>
        <p:nvCxnSpPr>
          <p:cNvPr id="36885" name="AutoShape 42"/>
          <p:cNvCxnSpPr/>
          <p:nvPr/>
        </p:nvCxnSpPr>
        <p:spPr>
          <a:xfrm>
            <a:off x="6769100" y="2865438"/>
            <a:ext cx="561975" cy="225425"/>
          </a:xfrm>
          <a:prstGeom prst="straightConnector1">
            <a:avLst/>
          </a:prstGeom>
          <a:ln w="28440" cap="flat" cmpd="sng">
            <a:solidFill>
              <a:srgbClr val="000000"/>
            </a:solidFill>
            <a:prstDash val="solid"/>
            <a:headEnd type="none" w="med" len="med"/>
            <a:tailEnd type="none" w="med" len="med"/>
          </a:ln>
        </p:spPr>
      </p:cxnSp>
      <p:cxnSp>
        <p:nvCxnSpPr>
          <p:cNvPr id="36886" name="AutoShape 43"/>
          <p:cNvCxnSpPr/>
          <p:nvPr/>
        </p:nvCxnSpPr>
        <p:spPr>
          <a:xfrm flipV="1">
            <a:off x="3905250" y="2024063"/>
            <a:ext cx="1550988" cy="403225"/>
          </a:xfrm>
          <a:prstGeom prst="straightConnector1">
            <a:avLst/>
          </a:prstGeom>
          <a:ln w="28440" cap="flat" cmpd="sng">
            <a:solidFill>
              <a:srgbClr val="000000"/>
            </a:solidFill>
            <a:prstDash val="solid"/>
            <a:headEnd type="none" w="med" len="med"/>
            <a:tailEnd type="none" w="med" len="med"/>
          </a:ln>
        </p:spPr>
      </p:cxnSp>
      <p:cxnSp>
        <p:nvCxnSpPr>
          <p:cNvPr id="36887" name="AutoShape 44"/>
          <p:cNvCxnSpPr/>
          <p:nvPr/>
        </p:nvCxnSpPr>
        <p:spPr>
          <a:xfrm>
            <a:off x="5346700" y="2205038"/>
            <a:ext cx="787400" cy="479425"/>
          </a:xfrm>
          <a:prstGeom prst="straightConnector1">
            <a:avLst/>
          </a:prstGeom>
          <a:ln w="28440" cap="flat" cmpd="sng">
            <a:solidFill>
              <a:srgbClr val="000000"/>
            </a:solidFill>
            <a:prstDash val="solid"/>
            <a:headEnd type="none" w="med" len="med"/>
            <a:tailEnd type="none" w="med" len="med"/>
          </a:ln>
        </p:spPr>
      </p:cxnSp>
      <p:sp>
        <p:nvSpPr>
          <p:cNvPr id="36888" name="Text Box 45"/>
          <p:cNvSpPr txBox="1"/>
          <p:nvPr/>
        </p:nvSpPr>
        <p:spPr>
          <a:xfrm>
            <a:off x="304800" y="4953000"/>
            <a:ext cx="8458200" cy="1495425"/>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latin typeface="Times New Roman" panose="02020603050405020304" pitchFamily="18" charset="0"/>
                <a:ea typeface="Arial Unicode MS" panose="020B0604020202020204" charset="-122"/>
              </a:rPr>
              <a:t>Each leaf contains a permutation </a:t>
            </a:r>
            <a:r>
              <a:rPr lang="en-GB" altLang="en-US" sz="2800" dirty="0">
                <a:latin typeface="Symbol" panose="05050102010706020507" pitchFamily="18" charset="2"/>
                <a:ea typeface="Arial Unicode MS" panose="020B0604020202020204" charset="-122"/>
              </a:rPr>
              <a:t></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i="1" dirty="0">
                <a:solidFill>
                  <a:srgbClr val="008380"/>
                </a:solidFill>
                <a:latin typeface="Times New Roman" panose="02020603050405020304" pitchFamily="18" charset="0"/>
                <a:ea typeface="Arial Unicode MS" panose="020B0604020202020204" charset="-122"/>
              </a:rPr>
              <a:t>n</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latin typeface="Times New Roman" panose="02020603050405020304" pitchFamily="18" charset="0"/>
                <a:ea typeface="Arial Unicode MS" panose="020B0604020202020204" charset="-122"/>
              </a:rPr>
              <a:t> to indicate that the ordering </a:t>
            </a:r>
            <a:r>
              <a:rPr lang="en-GB" altLang="en-US" sz="2800" i="1" dirty="0">
                <a:solidFill>
                  <a:srgbClr val="008380"/>
                </a:solidFill>
                <a:latin typeface="Times New Roman" panose="02020603050405020304" pitchFamily="18" charset="0"/>
                <a:ea typeface="Arial Unicode MS" panose="020B0604020202020204" charset="-122"/>
              </a:rPr>
              <a:t>a</a:t>
            </a:r>
            <a:r>
              <a:rPr lang="en-GB" altLang="en-US" sz="2800" baseline="-25000" dirty="0">
                <a:solidFill>
                  <a:srgbClr val="008380"/>
                </a:solidFill>
                <a:latin typeface="Symbol" panose="05050102010706020507" pitchFamily="18" charset="2"/>
                <a:ea typeface="Arial Unicode MS" panose="020B0604020202020204" charset="-122"/>
              </a:rPr>
              <a:t></a:t>
            </a:r>
            <a:r>
              <a:rPr lang="en-GB" altLang="en-US" sz="2800" baseline="-25000" dirty="0">
                <a:solidFill>
                  <a:srgbClr val="008380"/>
                </a:solidFill>
                <a:latin typeface="Times New Roman" panose="02020603050405020304" pitchFamily="18" charset="0"/>
                <a:ea typeface="Arial Unicode MS" panose="020B0604020202020204" charset="-122"/>
              </a:rPr>
              <a:t>(1)</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a</a:t>
            </a:r>
            <a:r>
              <a:rPr lang="en-GB" altLang="en-US" sz="2800" baseline="-25000" dirty="0">
                <a:solidFill>
                  <a:srgbClr val="008380"/>
                </a:solidFill>
                <a:latin typeface="Symbol" panose="05050102010706020507" pitchFamily="18" charset="2"/>
                <a:ea typeface="Arial Unicode MS" panose="020B0604020202020204" charset="-122"/>
              </a:rPr>
              <a:t></a:t>
            </a:r>
            <a:r>
              <a:rPr lang="en-GB" altLang="en-US" sz="2800" baseline="-25000" dirty="0">
                <a:solidFill>
                  <a:srgbClr val="008380"/>
                </a:solidFill>
                <a:latin typeface="Times New Roman" panose="02020603050405020304" pitchFamily="18" charset="0"/>
                <a:ea typeface="Arial Unicode MS" panose="020B0604020202020204" charset="-122"/>
              </a:rPr>
              <a:t>(2)</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dirty="0">
                <a:solidFill>
                  <a:srgbClr val="008380"/>
                </a:solidFill>
                <a:latin typeface="MT Extra" panose="05050102010205020202" pitchFamily="2"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a</a:t>
            </a:r>
            <a:r>
              <a:rPr lang="en-GB" altLang="en-US" sz="2800" baseline="-25000" dirty="0">
                <a:solidFill>
                  <a:srgbClr val="008380"/>
                </a:solidFill>
                <a:latin typeface="Symbol" panose="05050102010706020507" pitchFamily="18" charset="2"/>
                <a:ea typeface="Arial Unicode MS" panose="020B0604020202020204" charset="-122"/>
              </a:rPr>
              <a:t></a:t>
            </a:r>
            <a:r>
              <a:rPr lang="en-GB" altLang="en-US" sz="2800" baseline="-25000" dirty="0">
                <a:solidFill>
                  <a:srgbClr val="008380"/>
                </a:solidFill>
                <a:latin typeface="Times New Roman" panose="02020603050405020304" pitchFamily="18" charset="0"/>
                <a:ea typeface="Arial Unicode MS" panose="020B0604020202020204" charset="-122"/>
              </a:rPr>
              <a:t>(n)</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dirty="0">
                <a:latin typeface="Times New Roman" panose="02020603050405020304" pitchFamily="18" charset="0"/>
                <a:ea typeface="Arial Unicode MS" panose="020B0604020202020204" charset="-122"/>
              </a:rPr>
              <a:t>has been established.</a:t>
            </a:r>
            <a:endParaRPr lang="en-GB" altLang="en-US" sz="2800" dirty="0">
              <a:latin typeface="Times New Roman" panose="02020603050405020304" pitchFamily="18" charset="0"/>
              <a:ea typeface="Arial Unicode MS" panose="020B0604020202020204" charset="-122"/>
            </a:endParaRPr>
          </a:p>
        </p:txBody>
      </p:sp>
      <p:sp>
        <p:nvSpPr>
          <p:cNvPr id="36889" name="Text Box 46"/>
          <p:cNvSpPr txBox="1"/>
          <p:nvPr/>
        </p:nvSpPr>
        <p:spPr>
          <a:xfrm>
            <a:off x="5740400" y="4346575"/>
            <a:ext cx="1463675" cy="557213"/>
          </a:xfrm>
          <a:prstGeom prst="rect">
            <a:avLst/>
          </a:prstGeom>
          <a:noFill/>
          <a:ln w="9525">
            <a:noFill/>
          </a:ln>
        </p:spPr>
        <p:txBody>
          <a:bodyPr wrap="none" lIns="90000" tIns="46800" rIns="90000" bIns="46800">
            <a:spAutoFit/>
          </a:bodyPr>
          <a:p>
            <a:pPr algn="ctr" defTabSz="914400" eaLnBrk="1" hangingPunct="1">
              <a:buClr>
                <a:srgbClr val="008A87"/>
              </a:buClr>
              <a:buSzPct val="116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solidFill>
                  <a:srgbClr val="008A87"/>
                </a:solidFill>
                <a:latin typeface="Times New Roman" panose="02020603050405020304" pitchFamily="18" charset="0"/>
                <a:ea typeface="Arial Unicode MS" panose="020B0604020202020204" charset="-122"/>
              </a:rPr>
              <a:t>4 </a:t>
            </a:r>
            <a:r>
              <a:rPr lang="en-GB" altLang="en-US" sz="2800" dirty="0">
                <a:solidFill>
                  <a:srgbClr val="008A87"/>
                </a:solidFill>
                <a:latin typeface="Symbol" panose="05050102010706020507" pitchFamily="18" charset="2"/>
                <a:ea typeface="Arial Unicode MS" panose="020B0604020202020204" charset="-122"/>
              </a:rPr>
              <a:t></a:t>
            </a:r>
            <a:r>
              <a:rPr lang="en-GB" altLang="en-US" sz="2800" dirty="0">
                <a:solidFill>
                  <a:srgbClr val="008A87"/>
                </a:solidFill>
                <a:latin typeface="Times New Roman" panose="02020603050405020304" pitchFamily="18" charset="0"/>
                <a:ea typeface="Arial Unicode MS" panose="020B0604020202020204" charset="-122"/>
              </a:rPr>
              <a:t> 6 </a:t>
            </a:r>
            <a:r>
              <a:rPr lang="en-GB" altLang="en-US" sz="2800" dirty="0">
                <a:solidFill>
                  <a:srgbClr val="008A87"/>
                </a:solidFill>
                <a:latin typeface="Symbol" panose="05050102010706020507" pitchFamily="18" charset="2"/>
                <a:ea typeface="Arial Unicode MS" panose="020B0604020202020204" charset="-122"/>
              </a:rPr>
              <a:t></a:t>
            </a:r>
            <a:r>
              <a:rPr lang="en-GB" altLang="en-US" sz="2800" dirty="0">
                <a:solidFill>
                  <a:srgbClr val="008A87"/>
                </a:solidFill>
                <a:latin typeface="Times New Roman" panose="02020603050405020304" pitchFamily="18" charset="0"/>
                <a:ea typeface="Arial Unicode MS" panose="020B0604020202020204" charset="-122"/>
              </a:rPr>
              <a:t> 9</a:t>
            </a:r>
            <a:endParaRPr lang="en-GB" altLang="en-US" sz="2800" dirty="0">
              <a:solidFill>
                <a:srgbClr val="008A87"/>
              </a:solidFill>
              <a:latin typeface="Times New Roman" panose="02020603050405020304" pitchFamily="18" charset="0"/>
              <a:ea typeface="Arial Unicode MS" panose="020B0604020202020204" charset="-122"/>
            </a:endParaRPr>
          </a:p>
        </p:txBody>
      </p:sp>
      <p:sp>
        <p:nvSpPr>
          <p:cNvPr id="36890" name="Text Box 47"/>
          <p:cNvSpPr txBox="1"/>
          <p:nvPr/>
        </p:nvSpPr>
        <p:spPr>
          <a:xfrm>
            <a:off x="304800" y="1600200"/>
            <a:ext cx="3267075" cy="1079500"/>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Sort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baseline="-25000" dirty="0">
                <a:solidFill>
                  <a:srgbClr val="008380"/>
                </a:solidFill>
                <a:latin typeface="Times New Roman" panose="02020603050405020304" pitchFamily="18" charset="0"/>
                <a:ea typeface="Arial Unicode MS" panose="020B0604020202020204" charset="-122"/>
              </a:rPr>
              <a:t>1</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baseline="-25000" dirty="0">
                <a:solidFill>
                  <a:srgbClr val="008380"/>
                </a:solidFill>
                <a:latin typeface="Times New Roman" panose="02020603050405020304" pitchFamily="18" charset="0"/>
                <a:ea typeface="Arial Unicode MS" panose="020B0604020202020204" charset="-122"/>
              </a:rPr>
              <a:t>2</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baseline="-25000" dirty="0">
                <a:solidFill>
                  <a:srgbClr val="008380"/>
                </a:solidFill>
                <a:latin typeface="Times New Roman" panose="02020603050405020304" pitchFamily="18" charset="0"/>
                <a:ea typeface="Arial Unicode MS" panose="020B0604020202020204" charset="-122"/>
              </a:rPr>
              <a:t>3</a:t>
            </a:r>
            <a:r>
              <a:rPr lang="en-GB" altLang="en-US" sz="3200" dirty="0">
                <a:solidFill>
                  <a:srgbClr val="008380"/>
                </a:solidFill>
                <a:latin typeface="Symbol" panose="05050102010706020507" pitchFamily="18" charset="2"/>
                <a:ea typeface="Arial Unicode MS" panose="020B0604020202020204" charset="-122"/>
              </a:rPr>
              <a:t></a:t>
            </a:r>
            <a:endParaRPr lang="en-GB" altLang="en-US" sz="3200" dirty="0">
              <a:solidFill>
                <a:srgbClr val="008380"/>
              </a:solidFill>
              <a:latin typeface="Symbol" panose="05050102010706020507" pitchFamily="18" charset="2"/>
              <a:ea typeface="Arial Unicode MS" panose="020B0604020202020204" charset="-122"/>
            </a:endParaRPr>
          </a:p>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Symbol" panose="05050102010706020507" pitchFamily="18" charset="2"/>
                <a:ea typeface="Arial Unicode MS" panose="020B0604020202020204" charset="-122"/>
              </a:rPr>
              <a:t> </a:t>
            </a:r>
            <a:r>
              <a:rPr lang="en-GB" altLang="en-US" sz="3200" dirty="0">
                <a:solidFill>
                  <a:srgbClr val="008380"/>
                </a:solidFill>
                <a:latin typeface="Times New Roman" panose="02020603050405020304" pitchFamily="18" charset="0"/>
                <a:ea typeface="Arial Unicode MS" panose="020B0604020202020204" charset="-122"/>
              </a:rPr>
              <a:t> 9, 4, 6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latin typeface="Symbol" panose="05050102010706020507" pitchFamily="18" charset="2"/>
                <a:ea typeface="Arial Unicode MS" panose="020B0604020202020204" charset="-122"/>
              </a:rPr>
              <a:t></a:t>
            </a:r>
            <a:endParaRPr lang="en-GB" altLang="en-US" sz="3200" dirty="0">
              <a:latin typeface="Symbol" panose="05050102010706020507" pitchFamily="18" charset="2"/>
              <a:ea typeface="Arial Unicode MS" panose="020B0604020202020204" charset="-122"/>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1"/>
          <p:cNvSpPr>
            <a:spLocks noGrp="1"/>
          </p:cNvSpPr>
          <p:nvPr>
            <p:ph type="title" idx="4294967295"/>
          </p:nvPr>
        </p:nvSpPr>
        <p:spPr>
          <a:xfrm>
            <a:off x="1317625" y="406400"/>
            <a:ext cx="6508750" cy="8001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DECISION-TREE MODEL</a:t>
            </a:r>
            <a:endParaRPr lang="en-GB" altLang="en-US" sz="4400" dirty="0">
              <a:ea typeface="宋体" panose="02010600030101010101" pitchFamily="2" charset="-122"/>
            </a:endParaRPr>
          </a:p>
        </p:txBody>
      </p:sp>
      <p:sp>
        <p:nvSpPr>
          <p:cNvPr id="37891" name="Text Box 2"/>
          <p:cNvSpPr txBox="1"/>
          <p:nvPr/>
        </p:nvSpPr>
        <p:spPr>
          <a:xfrm>
            <a:off x="838200" y="1447800"/>
            <a:ext cx="7407275" cy="1020763"/>
          </a:xfrm>
          <a:prstGeom prst="rect">
            <a:avLst/>
          </a:prstGeom>
          <a:noFill/>
          <a:ln w="9525">
            <a:noFill/>
          </a:ln>
        </p:spPr>
        <p:txBody>
          <a:bodyPr lIns="90000" tIns="46800" rIns="90000" bIns="46800">
            <a:spAutoFit/>
          </a:bodyPr>
          <a:p>
            <a:pPr defTabSz="914400" eaLnBrk="1" hangingPunct="1">
              <a:lnSpc>
                <a:spcPct val="90000"/>
              </a:lnSpc>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latin typeface="Times New Roman" panose="02020603050405020304" pitchFamily="18" charset="0"/>
                <a:ea typeface="Arial Unicode MS" panose="020B0604020202020204" charset="-122"/>
              </a:rPr>
              <a:t>A decision tree can model the execution of any comparison sort:</a:t>
            </a:r>
            <a:endParaRPr lang="en-GB" altLang="en-US" sz="3200" i="1" dirty="0">
              <a:latin typeface="Times New Roman" panose="02020603050405020304" pitchFamily="18" charset="0"/>
              <a:ea typeface="Arial Unicode MS" panose="020B0604020202020204" charset="-122"/>
            </a:endParaRPr>
          </a:p>
        </p:txBody>
      </p:sp>
      <p:sp>
        <p:nvSpPr>
          <p:cNvPr id="37892" name="Text Box 3"/>
          <p:cNvSpPr txBox="1"/>
          <p:nvPr/>
        </p:nvSpPr>
        <p:spPr>
          <a:xfrm>
            <a:off x="838200" y="2468563"/>
            <a:ext cx="7162800" cy="3505200"/>
          </a:xfrm>
          <a:prstGeom prst="rect">
            <a:avLst/>
          </a:prstGeom>
          <a:noFill/>
          <a:ln w="9525">
            <a:noFill/>
          </a:ln>
        </p:spPr>
        <p:txBody>
          <a:bodyPr lIns="90000" tIns="46800" rIns="90000" bIns="46800">
            <a:spAutoFit/>
          </a:bodyPr>
          <a:p>
            <a:pPr marL="230505" indent="-230505" defTabSz="914400" eaLnBrk="1" hangingPunct="1">
              <a:lnSpc>
                <a:spcPct val="90000"/>
              </a:lnSpc>
              <a:spcBef>
                <a:spcPts val="590"/>
              </a:spcBef>
              <a:buClr>
                <a:srgbClr val="CC0000"/>
              </a:buClr>
              <a:buSzPct val="133000"/>
              <a:buFont typeface="Times New Roman" panose="02020603050405020304" pitchFamily="18" charset="0"/>
              <a:buChar char="•"/>
              <a:tabLst>
                <a:tab pos="230505" algn="l"/>
                <a:tab pos="1144905" algn="l"/>
                <a:tab pos="2059305" algn="l"/>
                <a:tab pos="2973705" algn="l"/>
                <a:tab pos="3888105" algn="l"/>
                <a:tab pos="4802505" algn="l"/>
                <a:tab pos="5716905" algn="l"/>
                <a:tab pos="6631305" algn="l"/>
                <a:tab pos="7545705" algn="l"/>
                <a:tab pos="8460105" algn="l"/>
                <a:tab pos="9374505" algn="l"/>
                <a:tab pos="10288905" algn="l"/>
              </a:tabLst>
            </a:pPr>
            <a:r>
              <a:rPr lang="en-GB" altLang="en-US" sz="2800" dirty="0">
                <a:latin typeface="Times New Roman" panose="02020603050405020304" pitchFamily="18" charset="0"/>
                <a:ea typeface="Arial Unicode MS" panose="020B0604020202020204" charset="-122"/>
              </a:rPr>
              <a:t>One tree for each input size </a:t>
            </a:r>
            <a:r>
              <a:rPr lang="en-GB" altLang="en-US" sz="2800" i="1" dirty="0">
                <a:solidFill>
                  <a:srgbClr val="008380"/>
                </a:solidFill>
                <a:latin typeface="Times New Roman" panose="02020603050405020304" pitchFamily="18" charset="0"/>
                <a:ea typeface="Arial Unicode MS" panose="020B0604020202020204" charset="-122"/>
              </a:rPr>
              <a:t>n</a:t>
            </a:r>
            <a:r>
              <a:rPr lang="en-GB" altLang="en-US" sz="2800" dirty="0">
                <a:latin typeface="Times New Roman" panose="02020603050405020304" pitchFamily="18" charset="0"/>
                <a:ea typeface="Arial Unicode MS" panose="020B0604020202020204" charset="-122"/>
              </a:rPr>
              <a:t>. </a:t>
            </a:r>
            <a:endParaRPr lang="en-GB" altLang="en-US" sz="2800" dirty="0">
              <a:latin typeface="Times New Roman" panose="02020603050405020304" pitchFamily="18" charset="0"/>
              <a:ea typeface="Arial Unicode MS" panose="020B0604020202020204" charset="-122"/>
            </a:endParaRPr>
          </a:p>
          <a:p>
            <a:pPr marL="230505" indent="-230505" defTabSz="914400" eaLnBrk="1" hangingPunct="1">
              <a:lnSpc>
                <a:spcPct val="90000"/>
              </a:lnSpc>
              <a:spcBef>
                <a:spcPts val="590"/>
              </a:spcBef>
              <a:buClr>
                <a:srgbClr val="CC0000"/>
              </a:buClr>
              <a:buSzPct val="133000"/>
              <a:buFont typeface="Times New Roman" panose="02020603050405020304" pitchFamily="18" charset="0"/>
              <a:buChar char="•"/>
              <a:tabLst>
                <a:tab pos="230505" algn="l"/>
                <a:tab pos="1144905" algn="l"/>
                <a:tab pos="2059305" algn="l"/>
                <a:tab pos="2973705" algn="l"/>
                <a:tab pos="3888105" algn="l"/>
                <a:tab pos="4802505" algn="l"/>
                <a:tab pos="5716905" algn="l"/>
                <a:tab pos="6631305" algn="l"/>
                <a:tab pos="7545705" algn="l"/>
                <a:tab pos="8460105" algn="l"/>
                <a:tab pos="9374505" algn="l"/>
                <a:tab pos="10288905" algn="l"/>
              </a:tabLst>
            </a:pPr>
            <a:r>
              <a:rPr lang="en-GB" altLang="en-US" sz="2800" dirty="0">
                <a:latin typeface="Times New Roman" panose="02020603050405020304" pitchFamily="18" charset="0"/>
                <a:ea typeface="Arial Unicode MS" panose="020B0604020202020204" charset="-122"/>
              </a:rPr>
              <a:t>View the algorithm as splitting whenever it compares two elements.</a:t>
            </a:r>
            <a:endParaRPr lang="en-GB" altLang="en-US" sz="2800" dirty="0">
              <a:latin typeface="Times New Roman" panose="02020603050405020304" pitchFamily="18" charset="0"/>
              <a:ea typeface="Arial Unicode MS" panose="020B0604020202020204" charset="-122"/>
            </a:endParaRPr>
          </a:p>
          <a:p>
            <a:pPr marL="230505" indent="-230505" defTabSz="914400" eaLnBrk="1" hangingPunct="1">
              <a:lnSpc>
                <a:spcPct val="90000"/>
              </a:lnSpc>
              <a:spcBef>
                <a:spcPts val="590"/>
              </a:spcBef>
              <a:buClr>
                <a:srgbClr val="CC0000"/>
              </a:buClr>
              <a:buSzPct val="133000"/>
              <a:buFont typeface="Times New Roman" panose="02020603050405020304" pitchFamily="18" charset="0"/>
              <a:buChar char="•"/>
              <a:tabLst>
                <a:tab pos="230505" algn="l"/>
                <a:tab pos="1144905" algn="l"/>
                <a:tab pos="2059305" algn="l"/>
                <a:tab pos="2973705" algn="l"/>
                <a:tab pos="3888105" algn="l"/>
                <a:tab pos="4802505" algn="l"/>
                <a:tab pos="5716905" algn="l"/>
                <a:tab pos="6631305" algn="l"/>
                <a:tab pos="7545705" algn="l"/>
                <a:tab pos="8460105" algn="l"/>
                <a:tab pos="9374505" algn="l"/>
                <a:tab pos="10288905" algn="l"/>
              </a:tabLst>
            </a:pPr>
            <a:r>
              <a:rPr lang="en-GB" altLang="en-US" sz="2800" dirty="0">
                <a:latin typeface="Times New Roman" panose="02020603050405020304" pitchFamily="18" charset="0"/>
                <a:ea typeface="Arial Unicode MS" panose="020B0604020202020204" charset="-122"/>
              </a:rPr>
              <a:t>The tree contains the comparisons along all possible instruction traces.</a:t>
            </a:r>
            <a:endParaRPr lang="en-GB" altLang="en-US" sz="2800" dirty="0">
              <a:latin typeface="Times New Roman" panose="02020603050405020304" pitchFamily="18" charset="0"/>
              <a:ea typeface="Arial Unicode MS" panose="020B0604020202020204" charset="-122"/>
            </a:endParaRPr>
          </a:p>
          <a:p>
            <a:pPr marL="230505" indent="-230505" defTabSz="914400" eaLnBrk="1" hangingPunct="1">
              <a:lnSpc>
                <a:spcPct val="90000"/>
              </a:lnSpc>
              <a:spcBef>
                <a:spcPts val="590"/>
              </a:spcBef>
              <a:buClr>
                <a:srgbClr val="CC0000"/>
              </a:buClr>
              <a:buSzPct val="133000"/>
              <a:buFont typeface="Times New Roman" panose="02020603050405020304" pitchFamily="18" charset="0"/>
              <a:buChar char="•"/>
              <a:tabLst>
                <a:tab pos="230505" algn="l"/>
                <a:tab pos="1144905" algn="l"/>
                <a:tab pos="2059305" algn="l"/>
                <a:tab pos="2973705" algn="l"/>
                <a:tab pos="3888105" algn="l"/>
                <a:tab pos="4802505" algn="l"/>
                <a:tab pos="5716905" algn="l"/>
                <a:tab pos="6631305" algn="l"/>
                <a:tab pos="7545705" algn="l"/>
                <a:tab pos="8460105" algn="l"/>
                <a:tab pos="9374505" algn="l"/>
                <a:tab pos="10288905" algn="l"/>
              </a:tabLst>
            </a:pPr>
            <a:r>
              <a:rPr lang="en-GB" altLang="en-US" sz="2800" dirty="0">
                <a:latin typeface="Times New Roman" panose="02020603050405020304" pitchFamily="18" charset="0"/>
                <a:ea typeface="Arial Unicode MS" panose="020B0604020202020204" charset="-122"/>
              </a:rPr>
              <a:t>The running time of the algorithm </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dirty="0">
                <a:latin typeface="Times New Roman" panose="02020603050405020304" pitchFamily="18" charset="0"/>
                <a:ea typeface="Arial Unicode MS" panose="020B0604020202020204" charset="-122"/>
              </a:rPr>
              <a:t> the length of the path taken.</a:t>
            </a:r>
            <a:endParaRPr lang="en-GB" altLang="en-US" sz="2800" dirty="0">
              <a:latin typeface="Times New Roman" panose="02020603050405020304" pitchFamily="18" charset="0"/>
              <a:ea typeface="Arial Unicode MS" panose="020B0604020202020204" charset="-122"/>
            </a:endParaRPr>
          </a:p>
          <a:p>
            <a:pPr marL="230505" indent="-230505" defTabSz="914400" eaLnBrk="1" hangingPunct="1">
              <a:lnSpc>
                <a:spcPct val="90000"/>
              </a:lnSpc>
              <a:spcBef>
                <a:spcPts val="590"/>
              </a:spcBef>
              <a:buClr>
                <a:srgbClr val="CC0000"/>
              </a:buClr>
              <a:buSzPct val="133000"/>
              <a:buFont typeface="Times New Roman" panose="02020603050405020304" pitchFamily="18" charset="0"/>
              <a:buChar char="•"/>
              <a:tabLst>
                <a:tab pos="230505" algn="l"/>
                <a:tab pos="1144905" algn="l"/>
                <a:tab pos="2059305" algn="l"/>
                <a:tab pos="2973705" algn="l"/>
                <a:tab pos="3888105" algn="l"/>
                <a:tab pos="4802505" algn="l"/>
                <a:tab pos="5716905" algn="l"/>
                <a:tab pos="6631305" algn="l"/>
                <a:tab pos="7545705" algn="l"/>
                <a:tab pos="8460105" algn="l"/>
                <a:tab pos="9374505" algn="l"/>
                <a:tab pos="10288905" algn="l"/>
              </a:tabLst>
            </a:pPr>
            <a:r>
              <a:rPr lang="en-GB" altLang="en-US" sz="2800" dirty="0">
                <a:latin typeface="Times New Roman" panose="02020603050405020304" pitchFamily="18" charset="0"/>
                <a:ea typeface="Arial Unicode MS" panose="020B0604020202020204" charset="-122"/>
              </a:rPr>
              <a:t>Worst-case running time </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dirty="0">
                <a:latin typeface="Times New Roman" panose="02020603050405020304" pitchFamily="18" charset="0"/>
                <a:ea typeface="Arial Unicode MS" panose="020B0604020202020204" charset="-122"/>
              </a:rPr>
              <a:t> height of tree.</a:t>
            </a:r>
            <a:endParaRPr lang="en-GB" altLang="en-US" sz="2800" dirty="0">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Text Box 1"/>
          <p:cNvSpPr txBox="1"/>
          <p:nvPr/>
        </p:nvSpPr>
        <p:spPr>
          <a:xfrm>
            <a:off x="36513" y="1573213"/>
            <a:ext cx="4572000" cy="3171825"/>
          </a:xfrm>
          <a:prstGeom prst="rect">
            <a:avLst/>
          </a:prstGeom>
          <a:noFill/>
          <a:ln w="9525">
            <a:noFill/>
          </a:ln>
        </p:spPr>
        <p:txBody>
          <a:bodyPr lIns="90000" tIns="46800" rIns="90000" bIns="46800">
            <a:spAutoFit/>
          </a:bodyPr>
          <a:p>
            <a:pPr defTabSz="914400" eaLnBrk="1" hangingPunct="1">
              <a:spcBef>
                <a:spcPts val="1240"/>
              </a:spcBef>
              <a:buSzPct val="8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rPr>
              <a:t>class InsertionSortAlgorithm  {</a:t>
            </a:r>
            <a:endParaRPr lang="en-GB" altLang="en-US" sz="2000" dirty="0">
              <a:latin typeface="Times New Roman" panose="02020603050405020304" pitchFamily="18" charset="0"/>
            </a:endParaRPr>
          </a:p>
          <a:p>
            <a:pPr defTabSz="914400" eaLnBrk="1" hangingPunct="1">
              <a:spcBef>
                <a:spcPts val="1240"/>
              </a:spcBef>
              <a:buSzPct val="8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rPr>
              <a:t>     for (int i = 1; i &lt; a.length; i++) {</a:t>
            </a:r>
            <a:endParaRPr lang="en-GB" altLang="en-US" sz="2000" dirty="0">
              <a:latin typeface="Times New Roman" panose="02020603050405020304" pitchFamily="18" charset="0"/>
            </a:endParaRPr>
          </a:p>
          <a:p>
            <a:pPr defTabSz="914400" eaLnBrk="1" hangingPunct="1">
              <a:spcBef>
                <a:spcPts val="1240"/>
              </a:spcBef>
              <a:buSzPct val="8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rPr>
              <a:t>         int j = i;</a:t>
            </a:r>
            <a:endParaRPr lang="en-GB" altLang="en-US" sz="2000" dirty="0">
              <a:latin typeface="Times New Roman" panose="02020603050405020304" pitchFamily="18" charset="0"/>
            </a:endParaRPr>
          </a:p>
          <a:p>
            <a:pPr defTabSz="914400" eaLnBrk="1" hangingPunct="1">
              <a:spcBef>
                <a:spcPts val="1240"/>
              </a:spcBef>
              <a:buSzPct val="8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rPr>
              <a:t>         while ((j &gt; 0) &amp;&amp; (a[j-1] &gt; a[i])) {</a:t>
            </a:r>
            <a:endParaRPr lang="en-GB" altLang="en-US" sz="2000" dirty="0">
              <a:latin typeface="Times New Roman" panose="02020603050405020304" pitchFamily="18" charset="0"/>
            </a:endParaRPr>
          </a:p>
          <a:p>
            <a:pPr defTabSz="914400" eaLnBrk="1" hangingPunct="1">
              <a:spcBef>
                <a:spcPts val="1240"/>
              </a:spcBef>
              <a:buSzPct val="8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rPr>
              <a:t>                 a[j] = a[j-1];</a:t>
            </a:r>
            <a:endParaRPr lang="en-GB" altLang="en-US" sz="2000" dirty="0">
              <a:latin typeface="Times New Roman" panose="02020603050405020304" pitchFamily="18" charset="0"/>
            </a:endParaRPr>
          </a:p>
          <a:p>
            <a:pPr defTabSz="914400" eaLnBrk="1" hangingPunct="1">
              <a:spcBef>
                <a:spcPts val="1240"/>
              </a:spcBef>
              <a:buSzPct val="8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rPr>
              <a:t>                  j--;  }</a:t>
            </a:r>
            <a:endParaRPr lang="en-GB" altLang="en-US" sz="2000" dirty="0">
              <a:latin typeface="Times New Roman" panose="02020603050405020304" pitchFamily="18" charset="0"/>
            </a:endParaRPr>
          </a:p>
          <a:p>
            <a:pPr defTabSz="914400" eaLnBrk="1" hangingPunct="1">
              <a:spcBef>
                <a:spcPts val="1240"/>
              </a:spcBef>
              <a:buSzPct val="8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rPr>
              <a:t>          a[j] = B;  }}        </a:t>
            </a:r>
            <a:endParaRPr lang="en-GB" altLang="en-US" sz="2000" dirty="0">
              <a:latin typeface="Times New Roman" panose="02020603050405020304" pitchFamily="18" charset="0"/>
            </a:endParaRPr>
          </a:p>
        </p:txBody>
      </p:sp>
      <p:sp>
        <p:nvSpPr>
          <p:cNvPr id="38915" name="Freeform 2"/>
          <p:cNvSpPr/>
          <p:nvPr/>
        </p:nvSpPr>
        <p:spPr>
          <a:xfrm>
            <a:off x="3429000" y="1357313"/>
            <a:ext cx="1962150" cy="581025"/>
          </a:xfrm>
          <a:custGeom>
            <a:avLst/>
            <a:gdLst/>
            <a:ahLst/>
            <a:cxnLst>
              <a:cxn ang="0">
                <a:pos x="0" y="2147483646"/>
              </a:cxn>
              <a:cxn ang="0">
                <a:pos x="2147483646" y="2147483646"/>
              </a:cxn>
              <a:cxn ang="0">
                <a:pos x="2147483646" y="2147483646"/>
              </a:cxn>
            </a:cxnLst>
            <a:pathLst>
              <a:path w="4446" h="1095">
                <a:moveTo>
                  <a:pt x="0" y="883"/>
                </a:moveTo>
                <a:cubicBezTo>
                  <a:pt x="688" y="441"/>
                  <a:pt x="1376" y="0"/>
                  <a:pt x="2117" y="35"/>
                </a:cubicBezTo>
                <a:cubicBezTo>
                  <a:pt x="2858" y="70"/>
                  <a:pt x="3652" y="582"/>
                  <a:pt x="4445" y="1094"/>
                </a:cubicBezTo>
              </a:path>
            </a:pathLst>
          </a:custGeom>
          <a:noFill/>
          <a:ln w="38160" cap="flat" cmpd="sng">
            <a:solidFill>
              <a:srgbClr val="CC0000">
                <a:alpha val="100000"/>
              </a:srgbClr>
            </a:solidFill>
            <a:prstDash val="solid"/>
            <a:miter lim="800000"/>
            <a:headEnd type="triangle" w="lg" len="lg"/>
            <a:tailEnd type="triangle" w="lg" len="lg"/>
          </a:ln>
        </p:spPr>
        <p:txBody>
          <a:bodyPr/>
          <a:p>
            <a:endParaRPr lang="zh-CN" altLang="en-US"/>
          </a:p>
        </p:txBody>
      </p:sp>
      <p:sp>
        <p:nvSpPr>
          <p:cNvPr id="38916" name="Text Box 3"/>
          <p:cNvSpPr txBox="1"/>
          <p:nvPr/>
        </p:nvSpPr>
        <p:spPr>
          <a:xfrm>
            <a:off x="76200" y="50800"/>
            <a:ext cx="8853488" cy="1449388"/>
          </a:xfrm>
          <a:prstGeom prst="rect">
            <a:avLst/>
          </a:prstGeom>
          <a:noFill/>
          <a:ln w="9525">
            <a:noFill/>
          </a:ln>
        </p:spPr>
        <p:txBody>
          <a:bodyPr lIns="90000" tIns="46800" rIns="90000" bIns="46800">
            <a:spAutoFit/>
          </a:bodyPr>
          <a:p>
            <a:pPr defTabSz="914400" eaLnBrk="1" hangingPunct="1">
              <a:buSzPct val="162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latin typeface="Times New Roman" panose="02020603050405020304" pitchFamily="18" charset="0"/>
              </a:rPr>
              <a:t>Any comparison sort</a:t>
            </a:r>
            <a:endParaRPr lang="en-GB" altLang="en-US" sz="4400" dirty="0">
              <a:latin typeface="Times New Roman" panose="02020603050405020304" pitchFamily="18" charset="0"/>
            </a:endParaRPr>
          </a:p>
          <a:p>
            <a:pPr defTabSz="914400" eaLnBrk="1" hangingPunct="1">
              <a:buSzPct val="162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latin typeface="Times New Roman" panose="02020603050405020304" pitchFamily="18" charset="0"/>
              </a:rPr>
              <a:t>Can be turned into a Decision tree</a:t>
            </a:r>
            <a:endParaRPr lang="en-GB" altLang="en-US" sz="4400" dirty="0">
              <a:latin typeface="Times New Roman" panose="02020603050405020304" pitchFamily="18" charset="0"/>
            </a:endParaRPr>
          </a:p>
        </p:txBody>
      </p:sp>
      <p:grpSp>
        <p:nvGrpSpPr>
          <p:cNvPr id="38917" name="组合 38916"/>
          <p:cNvGrpSpPr>
            <a:grpSpLocks noChangeAspect="1"/>
          </p:cNvGrpSpPr>
          <p:nvPr/>
        </p:nvGrpSpPr>
        <p:grpSpPr>
          <a:xfrm>
            <a:off x="3535363" y="1933575"/>
            <a:ext cx="5205412" cy="2881313"/>
            <a:chOff x="0" y="0"/>
            <a:chExt cx="3676" cy="2035"/>
          </a:xfrm>
        </p:grpSpPr>
        <p:grpSp>
          <p:nvGrpSpPr>
            <p:cNvPr id="38919" name="组合 38917"/>
            <p:cNvGrpSpPr/>
            <p:nvPr/>
          </p:nvGrpSpPr>
          <p:grpSpPr>
            <a:xfrm>
              <a:off x="1365" y="0"/>
              <a:ext cx="469" cy="381"/>
              <a:chOff x="0" y="0"/>
              <a:chExt cx="469" cy="381"/>
            </a:xfrm>
          </p:grpSpPr>
          <p:sp>
            <p:nvSpPr>
              <p:cNvPr id="38960" name="Oval 6"/>
              <p:cNvSpPr/>
              <p:nvPr/>
            </p:nvSpPr>
            <p:spPr>
              <a:xfrm>
                <a:off x="0" y="0"/>
                <a:ext cx="469" cy="381"/>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8961" name="Text Box 7"/>
              <p:cNvSpPr txBox="1"/>
              <p:nvPr/>
            </p:nvSpPr>
            <p:spPr>
              <a:xfrm>
                <a:off x="56" y="8"/>
                <a:ext cx="358" cy="366"/>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1:2</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8920" name="组合 38920"/>
            <p:cNvGrpSpPr/>
            <p:nvPr/>
          </p:nvGrpSpPr>
          <p:grpSpPr>
            <a:xfrm>
              <a:off x="457" y="524"/>
              <a:ext cx="469" cy="382"/>
              <a:chOff x="0" y="0"/>
              <a:chExt cx="469" cy="382"/>
            </a:xfrm>
          </p:grpSpPr>
          <p:sp>
            <p:nvSpPr>
              <p:cNvPr id="38958" name="Oval 9"/>
              <p:cNvSpPr/>
              <p:nvPr/>
            </p:nvSpPr>
            <p:spPr>
              <a:xfrm>
                <a:off x="0" y="0"/>
                <a:ext cx="469" cy="383"/>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8959" name="Text Box 10"/>
              <p:cNvSpPr txBox="1"/>
              <p:nvPr/>
            </p:nvSpPr>
            <p:spPr>
              <a:xfrm>
                <a:off x="56" y="8"/>
                <a:ext cx="358" cy="366"/>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8921" name="组合 38923"/>
            <p:cNvGrpSpPr/>
            <p:nvPr/>
          </p:nvGrpSpPr>
          <p:grpSpPr>
            <a:xfrm>
              <a:off x="0" y="1071"/>
              <a:ext cx="409" cy="365"/>
              <a:chOff x="0" y="0"/>
              <a:chExt cx="409" cy="365"/>
            </a:xfrm>
          </p:grpSpPr>
          <p:sp>
            <p:nvSpPr>
              <p:cNvPr id="38956" name="AutoShape 12"/>
              <p:cNvSpPr/>
              <p:nvPr/>
            </p:nvSpPr>
            <p:spPr>
              <a:xfrm>
                <a:off x="0" y="39"/>
                <a:ext cx="410" cy="288"/>
              </a:xfrm>
              <a:prstGeom prst="roundRect">
                <a:avLst>
                  <a:gd name="adj" fmla="val 347"/>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8957" name="Text Box 13"/>
              <p:cNvSpPr txBox="1"/>
              <p:nvPr/>
            </p:nvSpPr>
            <p:spPr>
              <a:xfrm>
                <a:off x="0" y="0"/>
                <a:ext cx="410" cy="366"/>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123</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8922" name="AutoShape 14"/>
            <p:cNvCxnSpPr/>
            <p:nvPr/>
          </p:nvCxnSpPr>
          <p:spPr>
            <a:xfrm flipV="1">
              <a:off x="229" y="739"/>
              <a:ext cx="697" cy="331"/>
            </a:xfrm>
            <a:prstGeom prst="straightConnector1">
              <a:avLst/>
            </a:prstGeom>
            <a:ln w="28440" cap="flat" cmpd="sng">
              <a:solidFill>
                <a:srgbClr val="000000"/>
              </a:solidFill>
              <a:prstDash val="solid"/>
              <a:headEnd type="none" w="med" len="med"/>
              <a:tailEnd type="none" w="med" len="med"/>
            </a:ln>
          </p:spPr>
        </p:cxnSp>
        <p:grpSp>
          <p:nvGrpSpPr>
            <p:cNvPr id="38923" name="组合 38927"/>
            <p:cNvGrpSpPr/>
            <p:nvPr/>
          </p:nvGrpSpPr>
          <p:grpSpPr>
            <a:xfrm>
              <a:off x="951" y="1125"/>
              <a:ext cx="468" cy="382"/>
              <a:chOff x="0" y="0"/>
              <a:chExt cx="468" cy="382"/>
            </a:xfrm>
          </p:grpSpPr>
          <p:sp>
            <p:nvSpPr>
              <p:cNvPr id="38954" name="Oval 16"/>
              <p:cNvSpPr/>
              <p:nvPr/>
            </p:nvSpPr>
            <p:spPr>
              <a:xfrm>
                <a:off x="0" y="0"/>
                <a:ext cx="469" cy="383"/>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8955" name="Text Box 17"/>
              <p:cNvSpPr txBox="1"/>
              <p:nvPr/>
            </p:nvSpPr>
            <p:spPr>
              <a:xfrm>
                <a:off x="56" y="8"/>
                <a:ext cx="358" cy="366"/>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8924" name="组合 38930"/>
            <p:cNvGrpSpPr/>
            <p:nvPr/>
          </p:nvGrpSpPr>
          <p:grpSpPr>
            <a:xfrm>
              <a:off x="494" y="1670"/>
              <a:ext cx="409" cy="365"/>
              <a:chOff x="0" y="0"/>
              <a:chExt cx="409" cy="365"/>
            </a:xfrm>
          </p:grpSpPr>
          <p:sp>
            <p:nvSpPr>
              <p:cNvPr id="38952" name="AutoShape 19"/>
              <p:cNvSpPr/>
              <p:nvPr/>
            </p:nvSpPr>
            <p:spPr>
              <a:xfrm>
                <a:off x="0" y="39"/>
                <a:ext cx="410" cy="288"/>
              </a:xfrm>
              <a:prstGeom prst="roundRect">
                <a:avLst>
                  <a:gd name="adj" fmla="val 347"/>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8953" name="Text Box 20"/>
              <p:cNvSpPr txBox="1"/>
              <p:nvPr/>
            </p:nvSpPr>
            <p:spPr>
              <a:xfrm>
                <a:off x="0" y="0"/>
                <a:ext cx="410" cy="366"/>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132</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8925" name="AutoShape 21"/>
            <p:cNvCxnSpPr/>
            <p:nvPr/>
          </p:nvCxnSpPr>
          <p:spPr>
            <a:xfrm flipV="1">
              <a:off x="723" y="1340"/>
              <a:ext cx="697" cy="330"/>
            </a:xfrm>
            <a:prstGeom prst="straightConnector1">
              <a:avLst/>
            </a:prstGeom>
            <a:ln w="28440" cap="flat" cmpd="sng">
              <a:solidFill>
                <a:srgbClr val="000000"/>
              </a:solidFill>
              <a:prstDash val="solid"/>
              <a:headEnd type="none" w="med" len="med"/>
              <a:tailEnd type="none" w="med" len="med"/>
            </a:ln>
          </p:spPr>
        </p:cxnSp>
        <p:grpSp>
          <p:nvGrpSpPr>
            <p:cNvPr id="38926" name="组合 38934"/>
            <p:cNvGrpSpPr/>
            <p:nvPr/>
          </p:nvGrpSpPr>
          <p:grpSpPr>
            <a:xfrm>
              <a:off x="1462" y="1670"/>
              <a:ext cx="409" cy="365"/>
              <a:chOff x="0" y="0"/>
              <a:chExt cx="409" cy="365"/>
            </a:xfrm>
          </p:grpSpPr>
          <p:sp>
            <p:nvSpPr>
              <p:cNvPr id="38950" name="AutoShape 23"/>
              <p:cNvSpPr/>
              <p:nvPr/>
            </p:nvSpPr>
            <p:spPr>
              <a:xfrm>
                <a:off x="0" y="39"/>
                <a:ext cx="410" cy="288"/>
              </a:xfrm>
              <a:prstGeom prst="roundRect">
                <a:avLst>
                  <a:gd name="adj" fmla="val 347"/>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8951" name="Text Box 24"/>
              <p:cNvSpPr txBox="1"/>
              <p:nvPr/>
            </p:nvSpPr>
            <p:spPr>
              <a:xfrm>
                <a:off x="0" y="0"/>
                <a:ext cx="410" cy="366"/>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312</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8927" name="AutoShape 25"/>
            <p:cNvCxnSpPr/>
            <p:nvPr/>
          </p:nvCxnSpPr>
          <p:spPr>
            <a:xfrm flipH="1" flipV="1">
              <a:off x="1351" y="1489"/>
              <a:ext cx="339" cy="181"/>
            </a:xfrm>
            <a:prstGeom prst="straightConnector1">
              <a:avLst/>
            </a:prstGeom>
            <a:ln w="28440" cap="flat" cmpd="sng">
              <a:solidFill>
                <a:srgbClr val="000000"/>
              </a:solidFill>
              <a:prstDash val="solid"/>
              <a:headEnd type="none" w="med" len="med"/>
              <a:tailEnd type="none" w="med" len="med"/>
            </a:ln>
          </p:spPr>
        </p:cxnSp>
        <p:cxnSp>
          <p:nvCxnSpPr>
            <p:cNvPr id="38928" name="AutoShape 26"/>
            <p:cNvCxnSpPr/>
            <p:nvPr/>
          </p:nvCxnSpPr>
          <p:spPr>
            <a:xfrm>
              <a:off x="857" y="890"/>
              <a:ext cx="353" cy="235"/>
            </a:xfrm>
            <a:prstGeom prst="straightConnector1">
              <a:avLst/>
            </a:prstGeom>
            <a:ln w="28440" cap="flat" cmpd="sng">
              <a:solidFill>
                <a:srgbClr val="000000"/>
              </a:solidFill>
              <a:prstDash val="solid"/>
              <a:headEnd type="none" w="med" len="med"/>
              <a:tailEnd type="none" w="med" len="med"/>
            </a:ln>
          </p:spPr>
        </p:cxnSp>
        <p:grpSp>
          <p:nvGrpSpPr>
            <p:cNvPr id="38929" name="组合 38939"/>
            <p:cNvGrpSpPr/>
            <p:nvPr/>
          </p:nvGrpSpPr>
          <p:grpSpPr>
            <a:xfrm>
              <a:off x="2261" y="524"/>
              <a:ext cx="469" cy="382"/>
              <a:chOff x="0" y="0"/>
              <a:chExt cx="469" cy="382"/>
            </a:xfrm>
          </p:grpSpPr>
          <p:sp>
            <p:nvSpPr>
              <p:cNvPr id="38948" name="Oval 28"/>
              <p:cNvSpPr/>
              <p:nvPr/>
            </p:nvSpPr>
            <p:spPr>
              <a:xfrm>
                <a:off x="0" y="0"/>
                <a:ext cx="469" cy="383"/>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8949" name="Text Box 29"/>
              <p:cNvSpPr txBox="1"/>
              <p:nvPr/>
            </p:nvSpPr>
            <p:spPr>
              <a:xfrm>
                <a:off x="56" y="8"/>
                <a:ext cx="358" cy="366"/>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8930" name="组合 38942"/>
            <p:cNvGrpSpPr/>
            <p:nvPr/>
          </p:nvGrpSpPr>
          <p:grpSpPr>
            <a:xfrm>
              <a:off x="1804" y="1070"/>
              <a:ext cx="409" cy="365"/>
              <a:chOff x="0" y="0"/>
              <a:chExt cx="409" cy="365"/>
            </a:xfrm>
          </p:grpSpPr>
          <p:sp>
            <p:nvSpPr>
              <p:cNvPr id="38946" name="AutoShape 31"/>
              <p:cNvSpPr/>
              <p:nvPr/>
            </p:nvSpPr>
            <p:spPr>
              <a:xfrm>
                <a:off x="0" y="38"/>
                <a:ext cx="410" cy="289"/>
              </a:xfrm>
              <a:prstGeom prst="roundRect">
                <a:avLst>
                  <a:gd name="adj" fmla="val 347"/>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8947" name="Text Box 32"/>
              <p:cNvSpPr txBox="1"/>
              <p:nvPr/>
            </p:nvSpPr>
            <p:spPr>
              <a:xfrm>
                <a:off x="0" y="0"/>
                <a:ext cx="410" cy="366"/>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213</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8931" name="AutoShape 33"/>
            <p:cNvCxnSpPr/>
            <p:nvPr/>
          </p:nvCxnSpPr>
          <p:spPr>
            <a:xfrm flipV="1">
              <a:off x="2033" y="739"/>
              <a:ext cx="697" cy="331"/>
            </a:xfrm>
            <a:prstGeom prst="straightConnector1">
              <a:avLst/>
            </a:prstGeom>
            <a:ln w="28440" cap="flat" cmpd="sng">
              <a:solidFill>
                <a:srgbClr val="000000"/>
              </a:solidFill>
              <a:prstDash val="solid"/>
              <a:headEnd type="none" w="med" len="med"/>
              <a:tailEnd type="none" w="med" len="med"/>
            </a:ln>
          </p:spPr>
        </p:cxnSp>
        <p:grpSp>
          <p:nvGrpSpPr>
            <p:cNvPr id="38932" name="组合 38946"/>
            <p:cNvGrpSpPr/>
            <p:nvPr/>
          </p:nvGrpSpPr>
          <p:grpSpPr>
            <a:xfrm>
              <a:off x="2756" y="1125"/>
              <a:ext cx="468" cy="382"/>
              <a:chOff x="0" y="0"/>
              <a:chExt cx="468" cy="382"/>
            </a:xfrm>
          </p:grpSpPr>
          <p:sp>
            <p:nvSpPr>
              <p:cNvPr id="38944" name="Oval 35"/>
              <p:cNvSpPr/>
              <p:nvPr/>
            </p:nvSpPr>
            <p:spPr>
              <a:xfrm>
                <a:off x="0" y="0"/>
                <a:ext cx="469" cy="383"/>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8945" name="Text Box 36"/>
              <p:cNvSpPr txBox="1"/>
              <p:nvPr/>
            </p:nvSpPr>
            <p:spPr>
              <a:xfrm>
                <a:off x="56" y="8"/>
                <a:ext cx="358" cy="366"/>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8933" name="组合 38949"/>
            <p:cNvGrpSpPr/>
            <p:nvPr/>
          </p:nvGrpSpPr>
          <p:grpSpPr>
            <a:xfrm>
              <a:off x="2299" y="1670"/>
              <a:ext cx="409" cy="365"/>
              <a:chOff x="0" y="0"/>
              <a:chExt cx="409" cy="365"/>
            </a:xfrm>
          </p:grpSpPr>
          <p:sp>
            <p:nvSpPr>
              <p:cNvPr id="38942" name="AutoShape 38"/>
              <p:cNvSpPr/>
              <p:nvPr/>
            </p:nvSpPr>
            <p:spPr>
              <a:xfrm>
                <a:off x="0" y="39"/>
                <a:ext cx="410" cy="288"/>
              </a:xfrm>
              <a:prstGeom prst="roundRect">
                <a:avLst>
                  <a:gd name="adj" fmla="val 347"/>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8943" name="Text Box 39"/>
              <p:cNvSpPr txBox="1"/>
              <p:nvPr/>
            </p:nvSpPr>
            <p:spPr>
              <a:xfrm>
                <a:off x="0" y="0"/>
                <a:ext cx="410" cy="366"/>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231</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8934" name="AutoShape 40"/>
            <p:cNvCxnSpPr/>
            <p:nvPr/>
          </p:nvCxnSpPr>
          <p:spPr>
            <a:xfrm flipV="1">
              <a:off x="2528" y="1340"/>
              <a:ext cx="697" cy="330"/>
            </a:xfrm>
            <a:prstGeom prst="straightConnector1">
              <a:avLst/>
            </a:prstGeom>
            <a:ln w="28440" cap="flat" cmpd="sng">
              <a:solidFill>
                <a:srgbClr val="000000"/>
              </a:solidFill>
              <a:prstDash val="solid"/>
              <a:headEnd type="none" w="med" len="med"/>
              <a:tailEnd type="none" w="med" len="med"/>
            </a:ln>
          </p:spPr>
        </p:cxnSp>
        <p:grpSp>
          <p:nvGrpSpPr>
            <p:cNvPr id="38935" name="组合 38953"/>
            <p:cNvGrpSpPr/>
            <p:nvPr/>
          </p:nvGrpSpPr>
          <p:grpSpPr>
            <a:xfrm>
              <a:off x="3267" y="1670"/>
              <a:ext cx="409" cy="365"/>
              <a:chOff x="0" y="0"/>
              <a:chExt cx="409" cy="365"/>
            </a:xfrm>
          </p:grpSpPr>
          <p:sp>
            <p:nvSpPr>
              <p:cNvPr id="38940" name="AutoShape 42"/>
              <p:cNvSpPr/>
              <p:nvPr/>
            </p:nvSpPr>
            <p:spPr>
              <a:xfrm>
                <a:off x="0" y="39"/>
                <a:ext cx="410" cy="288"/>
              </a:xfrm>
              <a:prstGeom prst="roundRect">
                <a:avLst>
                  <a:gd name="adj" fmla="val 347"/>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8941" name="Text Box 43"/>
              <p:cNvSpPr txBox="1"/>
              <p:nvPr/>
            </p:nvSpPr>
            <p:spPr>
              <a:xfrm>
                <a:off x="0" y="0"/>
                <a:ext cx="410" cy="366"/>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321</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8936" name="AutoShape 44"/>
            <p:cNvCxnSpPr/>
            <p:nvPr/>
          </p:nvCxnSpPr>
          <p:spPr>
            <a:xfrm flipH="1" flipV="1">
              <a:off x="3156" y="1489"/>
              <a:ext cx="340" cy="181"/>
            </a:xfrm>
            <a:prstGeom prst="straightConnector1">
              <a:avLst/>
            </a:prstGeom>
            <a:ln w="28440" cap="flat" cmpd="sng">
              <a:solidFill>
                <a:srgbClr val="000000"/>
              </a:solidFill>
              <a:prstDash val="solid"/>
              <a:headEnd type="none" w="med" len="med"/>
              <a:tailEnd type="none" w="med" len="med"/>
            </a:ln>
          </p:spPr>
        </p:cxnSp>
        <p:cxnSp>
          <p:nvCxnSpPr>
            <p:cNvPr id="38937" name="AutoShape 45"/>
            <p:cNvCxnSpPr/>
            <p:nvPr/>
          </p:nvCxnSpPr>
          <p:spPr>
            <a:xfrm>
              <a:off x="2661" y="890"/>
              <a:ext cx="354" cy="235"/>
            </a:xfrm>
            <a:prstGeom prst="straightConnector1">
              <a:avLst/>
            </a:prstGeom>
            <a:ln w="28440" cap="flat" cmpd="sng">
              <a:solidFill>
                <a:srgbClr val="000000"/>
              </a:solidFill>
              <a:prstDash val="solid"/>
              <a:headEnd type="none" w="med" len="med"/>
              <a:tailEnd type="none" w="med" len="med"/>
            </a:ln>
          </p:spPr>
        </p:cxnSp>
        <p:cxnSp>
          <p:nvCxnSpPr>
            <p:cNvPr id="38938" name="AutoShape 46"/>
            <p:cNvCxnSpPr/>
            <p:nvPr/>
          </p:nvCxnSpPr>
          <p:spPr>
            <a:xfrm flipV="1">
              <a:off x="857" y="214"/>
              <a:ext cx="977" cy="327"/>
            </a:xfrm>
            <a:prstGeom prst="straightConnector1">
              <a:avLst/>
            </a:prstGeom>
            <a:ln w="28440" cap="flat" cmpd="sng">
              <a:solidFill>
                <a:srgbClr val="000000"/>
              </a:solidFill>
              <a:prstDash val="solid"/>
              <a:headEnd type="none" w="med" len="med"/>
              <a:tailEnd type="none" w="med" len="med"/>
            </a:ln>
          </p:spPr>
        </p:cxnSp>
        <p:cxnSp>
          <p:nvCxnSpPr>
            <p:cNvPr id="38939" name="AutoShape 47"/>
            <p:cNvCxnSpPr/>
            <p:nvPr/>
          </p:nvCxnSpPr>
          <p:spPr>
            <a:xfrm>
              <a:off x="1765" y="365"/>
              <a:ext cx="496" cy="375"/>
            </a:xfrm>
            <a:prstGeom prst="straightConnector1">
              <a:avLst/>
            </a:prstGeom>
            <a:ln w="28440" cap="flat" cmpd="sng">
              <a:solidFill>
                <a:srgbClr val="000000"/>
              </a:solidFill>
              <a:prstDash val="solid"/>
              <a:headEnd type="none" w="med" len="med"/>
              <a:tailEnd type="none" w="med" len="med"/>
            </a:ln>
          </p:spPr>
        </p:cxnSp>
      </p:grpSp>
      <p:sp>
        <p:nvSpPr>
          <p:cNvPr id="38918" name="矩形 48"/>
          <p:cNvSpPr/>
          <p:nvPr/>
        </p:nvSpPr>
        <p:spPr>
          <a:xfrm>
            <a:off x="714375" y="5500688"/>
            <a:ext cx="5643563" cy="954087"/>
          </a:xfrm>
          <a:prstGeom prst="rect">
            <a:avLst/>
          </a:prstGeom>
          <a:noFill/>
          <a:ln w="9525">
            <a:noFill/>
          </a:ln>
        </p:spPr>
        <p:txBody>
          <a:bodyPr>
            <a:spAutoFit/>
          </a:bodyPr>
          <a:p>
            <a:pPr eaLnBrk="1" hangingPunct="1">
              <a:buFont typeface="Arial" panose="020B0604020202020204" pitchFamily="34" charset="0"/>
            </a:pPr>
            <a:r>
              <a:rPr lang="en-US" altLang="zh-CN" sz="2800" b="1" i="1" dirty="0">
                <a:solidFill>
                  <a:schemeClr val="accent1"/>
                </a:solidFill>
                <a:latin typeface="Times New Roman" panose="02020603050405020304" pitchFamily="18" charset="0"/>
              </a:rPr>
              <a:t>What do the leaves represent?</a:t>
            </a:r>
            <a:endParaRPr lang="en-US" altLang="zh-CN" sz="2800" b="1" i="1" dirty="0">
              <a:solidFill>
                <a:schemeClr val="accent1"/>
              </a:solidFill>
              <a:latin typeface="Times New Roman" panose="02020603050405020304" pitchFamily="18" charset="0"/>
            </a:endParaRPr>
          </a:p>
          <a:p>
            <a:pPr eaLnBrk="1" hangingPunct="1">
              <a:buFont typeface="Arial" panose="020B0604020202020204" pitchFamily="34" charset="0"/>
            </a:pPr>
            <a:r>
              <a:rPr lang="en-US" altLang="zh-CN" sz="2800" b="1" i="1" dirty="0">
                <a:solidFill>
                  <a:schemeClr val="accent1"/>
                </a:solidFill>
                <a:latin typeface="Times New Roman" panose="02020603050405020304" pitchFamily="18" charset="0"/>
              </a:rPr>
              <a:t>How many leaves must there be?</a:t>
            </a:r>
            <a:endParaRPr lang="en-US" altLang="zh-CN" sz="2800" b="1" dirty="0">
              <a:solidFill>
                <a:schemeClr val="accent1"/>
              </a:solidFill>
              <a:latin typeface="Times New Roman" panose="02020603050405020304" pitchFamily="18"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rgbClr val="FE8637">
                <a:alpha val="100000"/>
              </a:srgbClr>
            </a:gs>
            <a:gs pos="50000">
              <a:srgbClr val="FFCCB7">
                <a:alpha val="100000"/>
              </a:srgbClr>
            </a:gs>
            <a:gs pos="100000">
              <a:srgbClr val="FFE5DC">
                <a:alpha val="100000"/>
              </a:srgbClr>
            </a:gs>
          </a:gsLst>
          <a:lin ang="5400000"/>
          <a:tileRect/>
        </a:gradFill>
        <a:effectLst/>
      </p:bgPr>
    </p:bg>
    <p:spTree>
      <p:nvGrpSpPr>
        <p:cNvPr id="1" name=""/>
        <p:cNvGrpSpPr/>
        <p:nvPr/>
      </p:nvGrpSpPr>
      <p:grpSpPr/>
      <p:sp>
        <p:nvSpPr>
          <p:cNvPr id="11266" name="标题 1"/>
          <p:cNvSpPr>
            <a:spLocks noGrp="1"/>
          </p:cNvSpPr>
          <p:nvPr>
            <p:ph type="ctrTitle" idx="4294967295"/>
          </p:nvPr>
        </p:nvSpPr>
        <p:spPr>
          <a:xfrm>
            <a:off x="2138363" y="1854200"/>
            <a:ext cx="4867275" cy="1860550"/>
          </a:xfrm>
        </p:spPr>
        <p:txBody>
          <a:bodyPr vert="horz" wrap="square" lIns="91440" tIns="45720" rIns="91440" bIns="45720" anchor="b"/>
          <a:lstStyle>
            <a:lvl1pPr lvl="0">
              <a:buClrTx/>
              <a:buSzTx/>
              <a:buFontTx/>
              <a:defRPr/>
            </a:lvl1pPr>
          </a:lstStyle>
          <a:p>
            <a:pPr lvl="0" algn="ctr" eaLnBrk="1" hangingPunct="1"/>
            <a:r>
              <a:rPr lang="zh-CN" altLang="en-US" sz="6000" b="1" dirty="0">
                <a:solidFill>
                  <a:srgbClr val="9A3D01"/>
                </a:solidFill>
              </a:rPr>
              <a:t>WHY WE DO SORTING</a:t>
            </a:r>
            <a:endParaRPr lang="zh-CN" altLang="en-US" sz="6000" b="1" dirty="0">
              <a:solidFill>
                <a:srgbClr val="9A3D01"/>
              </a:solidFill>
            </a:endParaRPr>
          </a:p>
        </p:txBody>
      </p:sp>
      <p:sp>
        <p:nvSpPr>
          <p:cNvPr id="11267" name="副标题 3"/>
          <p:cNvSpPr>
            <a:spLocks noGrp="1"/>
          </p:cNvSpPr>
          <p:nvPr>
            <p:ph type="subTitle" idx="4294967295"/>
          </p:nvPr>
        </p:nvSpPr>
        <p:spPr>
          <a:xfrm>
            <a:off x="2286000" y="5003800"/>
            <a:ext cx="6172200" cy="1371600"/>
          </a:xfrm>
        </p:spPr>
        <p:txBody>
          <a:bodyPr vert="horz" wrap="square" lIns="91440" tIns="45720" rIns="91440" bIns="45720" anchor="t"/>
          <a:lstStyle>
            <a:lvl1pPr marL="0" lvl="0" indent="0" algn="ctr">
              <a:buClr>
                <a:schemeClr val="accent1"/>
              </a:buClr>
              <a:buSzPct val="70000"/>
              <a:buFont typeface="Wingdings" panose="05000000000000000000" pitchFamily="2" charset="2"/>
              <a:buNone/>
              <a:defRPr/>
            </a:lvl1pPr>
            <a:lvl2pPr marL="367030" lvl="1" indent="0" algn="ctr">
              <a:buClr>
                <a:schemeClr val="accent1"/>
              </a:buClr>
              <a:buSzPct val="70000"/>
              <a:buFont typeface="Wingdings" panose="05000000000000000000" pitchFamily="2" charset="2"/>
              <a:buNone/>
              <a:defRPr/>
            </a:lvl2pPr>
            <a:lvl3pPr marL="732155" lvl="2" indent="0" algn="ctr">
              <a:buClr>
                <a:schemeClr val="accent1"/>
              </a:buClr>
              <a:buSzPct val="70000"/>
              <a:buFont typeface="Wingdings" panose="05000000000000000000" pitchFamily="2" charset="2"/>
              <a:buNone/>
              <a:defRPr/>
            </a:lvl3pPr>
            <a:lvl4pPr marL="1005205" lvl="3" indent="0" algn="ctr">
              <a:buClr>
                <a:schemeClr val="accent1"/>
              </a:buClr>
              <a:buSzPct val="70000"/>
              <a:buFont typeface="Wingdings" panose="05000000000000000000" pitchFamily="2" charset="2"/>
              <a:buNone/>
              <a:defRPr/>
            </a:lvl4pPr>
            <a:lvl5pPr marL="1279525" lvl="4" indent="0" algn="ctr">
              <a:buClr>
                <a:schemeClr val="accent1"/>
              </a:buClr>
              <a:buSzPct val="70000"/>
              <a:buFont typeface="Wingdings" panose="05000000000000000000" pitchFamily="2" charset="2"/>
              <a:buNone/>
              <a:defRPr/>
            </a:lvl5pPr>
          </a:lstStyle>
          <a:p>
            <a:pPr lvl="0" algn="l" eaLnBrk="1" hangingPunct="1"/>
            <a:endParaRPr lang="zh-CN" altLang="en-US" sz="1800" b="1" dirty="0">
              <a:solidFill>
                <a:schemeClr val="tx2"/>
              </a:solidFill>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1"/>
          <p:cNvSpPr>
            <a:spLocks noGrp="1"/>
          </p:cNvSpPr>
          <p:nvPr>
            <p:ph type="title" idx="4294967295"/>
          </p:nvPr>
        </p:nvSpPr>
        <p:spPr>
          <a:xfrm>
            <a:off x="642938" y="138113"/>
            <a:ext cx="7162800" cy="1349375"/>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LOWER BOUND FOR DECISION-TREE SORTING</a:t>
            </a:r>
            <a:endParaRPr lang="en-GB" altLang="en-US" sz="4400" dirty="0">
              <a:ea typeface="宋体" panose="02010600030101010101" pitchFamily="2" charset="-122"/>
            </a:endParaRPr>
          </a:p>
        </p:txBody>
      </p:sp>
      <p:sp>
        <p:nvSpPr>
          <p:cNvPr id="39939" name="Text Box 2"/>
          <p:cNvSpPr txBox="1"/>
          <p:nvPr/>
        </p:nvSpPr>
        <p:spPr>
          <a:xfrm>
            <a:off x="642938" y="1557338"/>
            <a:ext cx="7467600" cy="1065212"/>
          </a:xfrm>
          <a:prstGeom prst="rect">
            <a:avLst/>
          </a:prstGeom>
          <a:noFill/>
          <a:ln w="9525">
            <a:noFill/>
          </a:ln>
        </p:spPr>
        <p:txBody>
          <a:bodyPr lIns="90000" tIns="46800" rIns="90000" bIns="46800">
            <a:spAutoFit/>
          </a:bodyPr>
          <a:p>
            <a:pPr defTabSz="914400" eaLnBrk="1" hangingPunct="1">
              <a:lnSpc>
                <a:spcPct val="90000"/>
              </a:lnSpc>
              <a:buClr>
                <a:srgbClr val="CC000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solidFill>
                  <a:srgbClr val="CC0000"/>
                </a:solidFill>
                <a:latin typeface="Times New Roman" panose="02020603050405020304" pitchFamily="18" charset="0"/>
                <a:ea typeface="Arial Unicode MS" panose="020B0604020202020204" charset="-122"/>
              </a:rPr>
              <a:t>Theorem.</a:t>
            </a:r>
            <a:r>
              <a:rPr lang="en-GB" altLang="en-US" sz="3200" dirty="0">
                <a:latin typeface="Times New Roman" panose="02020603050405020304" pitchFamily="18" charset="0"/>
                <a:ea typeface="Arial Unicode MS" panose="020B0604020202020204" charset="-122"/>
              </a:rPr>
              <a:t>  Any decision tree that can sort </a:t>
            </a:r>
            <a:r>
              <a:rPr lang="en-GB" altLang="en-US" sz="3200" i="1" dirty="0">
                <a:solidFill>
                  <a:srgbClr val="008380"/>
                </a:solidFill>
                <a:latin typeface="Times New Roman" panose="02020603050405020304" pitchFamily="18" charset="0"/>
                <a:ea typeface="Arial Unicode MS" panose="020B0604020202020204" charset="-122"/>
              </a:rPr>
              <a:t>n </a:t>
            </a:r>
            <a:r>
              <a:rPr lang="en-GB" altLang="en-US" sz="3200" dirty="0">
                <a:latin typeface="Times New Roman" panose="02020603050405020304" pitchFamily="18" charset="0"/>
                <a:ea typeface="Arial Unicode MS" panose="020B0604020202020204" charset="-122"/>
              </a:rPr>
              <a:t>elements must have height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Times New Roman" panose="02020603050405020304" pitchFamily="18" charset="0"/>
                <a:ea typeface="Arial Unicode MS" panose="020B0604020202020204" charset="-122"/>
              </a:rPr>
              <a:t>lg</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latin typeface="Times New Roman" panose="02020603050405020304" pitchFamily="18" charset="0"/>
                <a:ea typeface="Arial Unicode MS" panose="020B0604020202020204" charset="-122"/>
              </a:rPr>
              <a:t> </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39940" name="Text Box 3"/>
          <p:cNvSpPr txBox="1"/>
          <p:nvPr/>
        </p:nvSpPr>
        <p:spPr>
          <a:xfrm>
            <a:off x="642938" y="4830763"/>
            <a:ext cx="7924800" cy="1535112"/>
          </a:xfrm>
          <a:prstGeom prst="rect">
            <a:avLst/>
          </a:prstGeom>
          <a:noFill/>
          <a:ln w="9525">
            <a:noFill/>
          </a:ln>
        </p:spPr>
        <p:txBody>
          <a:bodyPr lIns="90000" tIns="46800" rIns="90000" bIns="46800">
            <a:spAutoFit/>
          </a:bodyPr>
          <a:p>
            <a:pPr defTabSz="914400" eaLnBrk="1" hangingPunct="1">
              <a:lnSpc>
                <a:spcPct val="90000"/>
              </a:lnSpc>
              <a:buClr>
                <a:srgbClr val="CC000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CC0000"/>
                </a:solidFill>
                <a:latin typeface="Times New Roman" panose="02020603050405020304" pitchFamily="18" charset="0"/>
                <a:ea typeface="Arial Unicode MS" panose="020B0604020202020204" charset="-122"/>
              </a:rPr>
              <a:t>Proof.</a:t>
            </a:r>
            <a:r>
              <a:rPr lang="en-GB" altLang="en-US" sz="3200" dirty="0">
                <a:latin typeface="Times New Roman" panose="02020603050405020304" pitchFamily="18" charset="0"/>
                <a:ea typeface="Arial Unicode MS" panose="020B0604020202020204" charset="-122"/>
              </a:rPr>
              <a:t>  The tree must contain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leaves, since there are </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possible permutations.  A height-</a:t>
            </a:r>
            <a:r>
              <a:rPr lang="en-GB" altLang="en-US" sz="3200" i="1" dirty="0">
                <a:solidFill>
                  <a:srgbClr val="008380"/>
                </a:solidFill>
                <a:latin typeface="Times New Roman" panose="02020603050405020304" pitchFamily="18" charset="0"/>
                <a:ea typeface="Arial Unicode MS" panose="020B0604020202020204" charset="-122"/>
              </a:rPr>
              <a:t>h</a:t>
            </a:r>
            <a:r>
              <a:rPr lang="en-GB" altLang="en-US" sz="3200" dirty="0">
                <a:latin typeface="Times New Roman" panose="02020603050405020304" pitchFamily="18" charset="0"/>
                <a:ea typeface="Arial Unicode MS" panose="020B0604020202020204" charset="-122"/>
              </a:rPr>
              <a:t> binary tree has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2</a:t>
            </a:r>
            <a:r>
              <a:rPr lang="en-GB" altLang="en-US" sz="3200" i="1" baseline="30000" dirty="0">
                <a:solidFill>
                  <a:srgbClr val="008380"/>
                </a:solidFill>
                <a:latin typeface="Times New Roman" panose="02020603050405020304" pitchFamily="18" charset="0"/>
                <a:ea typeface="Arial Unicode MS" panose="020B0604020202020204" charset="-122"/>
              </a:rPr>
              <a:t>h</a:t>
            </a:r>
            <a:r>
              <a:rPr lang="en-GB" altLang="en-US" sz="3200" dirty="0">
                <a:latin typeface="Times New Roman" panose="02020603050405020304" pitchFamily="18" charset="0"/>
                <a:ea typeface="Arial Unicode MS" panose="020B0604020202020204" charset="-122"/>
              </a:rPr>
              <a:t> leaves.  Thus, </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2</a:t>
            </a:r>
            <a:r>
              <a:rPr lang="en-GB" altLang="en-US" sz="3200" i="1" baseline="30000" dirty="0">
                <a:solidFill>
                  <a:srgbClr val="008380"/>
                </a:solidFill>
                <a:latin typeface="Times New Roman" panose="02020603050405020304" pitchFamily="18" charset="0"/>
                <a:ea typeface="Arial Unicode MS" panose="020B0604020202020204" charset="-122"/>
              </a:rPr>
              <a:t>h</a:t>
            </a:r>
            <a:r>
              <a:rPr lang="en-GB" altLang="en-US" dirty="0">
                <a:latin typeface="Times New Roman" panose="02020603050405020304" pitchFamily="18" charset="0"/>
                <a:ea typeface="Arial Unicode MS" panose="020B0604020202020204" charset="-122"/>
              </a:rPr>
              <a:t> </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39941" name="矩形 7"/>
          <p:cNvSpPr/>
          <p:nvPr/>
        </p:nvSpPr>
        <p:spPr>
          <a:xfrm>
            <a:off x="323850" y="2492375"/>
            <a:ext cx="8358188" cy="2246313"/>
          </a:xfrm>
          <a:prstGeom prst="rect">
            <a:avLst/>
          </a:prstGeom>
          <a:noFill/>
          <a:ln w="9525">
            <a:noFill/>
          </a:ln>
        </p:spPr>
        <p:txBody>
          <a:bodyPr>
            <a:spAutoFit/>
          </a:bodyPr>
          <a:p>
            <a:pPr lvl="1" eaLnBrk="1" hangingPunct="1">
              <a:buFont typeface="Arial" panose="020B0604020202020204" pitchFamily="34" charset="0"/>
              <a:buChar char="•"/>
            </a:pPr>
            <a:r>
              <a:rPr lang="en-US" altLang="zh-CN" sz="2800" i="1" dirty="0">
                <a:solidFill>
                  <a:srgbClr val="9A3D01"/>
                </a:solidFill>
                <a:latin typeface="Times New Roman" panose="02020603050405020304" pitchFamily="18" charset="0"/>
                <a:sym typeface="Symbol" panose="05050102010706020507" pitchFamily="18" charset="2"/>
              </a:rPr>
              <a:t>What’s the minimum # of leaves?</a:t>
            </a:r>
            <a:endParaRPr lang="en-US" altLang="zh-CN" sz="2800" i="1" dirty="0">
              <a:solidFill>
                <a:srgbClr val="9A3D01"/>
              </a:solidFill>
              <a:latin typeface="Times New Roman" panose="02020603050405020304" pitchFamily="18" charset="0"/>
              <a:sym typeface="Symbol" panose="05050102010706020507" pitchFamily="18" charset="2"/>
            </a:endParaRPr>
          </a:p>
          <a:p>
            <a:pPr lvl="1" eaLnBrk="1" hangingPunct="1">
              <a:buFont typeface="Arial" panose="020B0604020202020204" pitchFamily="34" charset="0"/>
              <a:buChar char="•"/>
            </a:pPr>
            <a:r>
              <a:rPr lang="en-US" altLang="zh-CN" sz="2800" i="1" dirty="0">
                <a:solidFill>
                  <a:srgbClr val="9A3D01"/>
                </a:solidFill>
                <a:latin typeface="Times New Roman" panose="02020603050405020304" pitchFamily="18" charset="0"/>
                <a:sym typeface="Symbol" panose="05050102010706020507" pitchFamily="18" charset="2"/>
              </a:rPr>
              <a:t>What’s the maximum # of leaves of a binary tree of    height h?</a:t>
            </a:r>
            <a:endParaRPr lang="en-US" altLang="zh-CN" sz="2800" i="1" dirty="0">
              <a:solidFill>
                <a:srgbClr val="9A3D01"/>
              </a:solidFill>
              <a:latin typeface="Times New Roman" panose="02020603050405020304" pitchFamily="18" charset="0"/>
              <a:sym typeface="Symbol" panose="05050102010706020507" pitchFamily="18" charset="2"/>
            </a:endParaRPr>
          </a:p>
          <a:p>
            <a:pPr lvl="1" eaLnBrk="1" hangingPunct="1">
              <a:buFont typeface="Arial" panose="020B0604020202020204" pitchFamily="34" charset="0"/>
            </a:pPr>
            <a:r>
              <a:rPr lang="en-US" altLang="zh-CN" sz="2800" dirty="0">
                <a:latin typeface="Times New Roman" panose="02020603050405020304" pitchFamily="18" charset="0"/>
                <a:sym typeface="Symbol" panose="05050102010706020507" pitchFamily="18" charset="2"/>
              </a:rPr>
              <a:t>Clearly the minimum # of leaves is less than or equal to the maximum # of leaves</a:t>
            </a:r>
            <a:endParaRPr lang="en-US" altLang="zh-CN" sz="2800" i="1" dirty="0">
              <a:solidFill>
                <a:schemeClr val="accent1"/>
              </a:solidFill>
              <a:latin typeface="Times New Roman" panose="02020603050405020304" pitchFamily="18" charset="0"/>
              <a:sym typeface="Symbol" panose="05050102010706020507" pitchFamily="18" charset="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1"/>
          <p:cNvSpPr>
            <a:spLocks noGrp="1"/>
          </p:cNvSpPr>
          <p:nvPr>
            <p:ph type="title" idx="4294967295"/>
          </p:nvPr>
        </p:nvSpPr>
        <p:spPr>
          <a:xfrm>
            <a:off x="644525" y="139700"/>
            <a:ext cx="7164388" cy="1350963"/>
          </a:xfrm>
        </p:spPr>
        <p:txBody>
          <a:bodyPr vert="horz" wrap="square" lIns="91440" tIns="45720" rIns="91440" bIns="45720" anchor="b"/>
          <a:p>
            <a:pPr eaLnBrk="1" hangingPunct="1"/>
            <a:r>
              <a:rPr lang="en-GB" altLang="en-US" sz="4400" dirty="0">
                <a:ea typeface="宋体" panose="02010600030101010101" pitchFamily="2" charset="-122"/>
              </a:rPr>
              <a:t>LOWER BOUND FOR DECISION-TREE SORTING</a:t>
            </a:r>
            <a:endParaRPr lang="zh-CN" altLang="en-US" sz="4400" dirty="0"/>
          </a:p>
        </p:txBody>
      </p:sp>
      <p:sp>
        <p:nvSpPr>
          <p:cNvPr id="40963" name="Rectangle 3"/>
          <p:cNvSpPr txBox="1"/>
          <p:nvPr/>
        </p:nvSpPr>
        <p:spPr>
          <a:xfrm>
            <a:off x="644525" y="1333500"/>
            <a:ext cx="8664575" cy="4538663"/>
          </a:xfrm>
          <a:prstGeom prst="rect">
            <a:avLst/>
          </a:prstGeom>
          <a:noFill/>
          <a:ln w="9525">
            <a:noFill/>
          </a:ln>
        </p:spPr>
        <p:txBody>
          <a:bodyPr/>
          <a:p>
            <a:pPr marL="273050" indent="-273050" eaLnBrk="1" hangingPunct="1">
              <a:spcBef>
                <a:spcPts val="600"/>
              </a:spcBef>
              <a:buClr>
                <a:schemeClr val="accent1"/>
              </a:buClr>
              <a:buSzPct val="70000"/>
              <a:buFont typeface="Wingdings" panose="05000000000000000000" pitchFamily="2" charset="2"/>
              <a:buChar char=""/>
            </a:pPr>
            <a:r>
              <a:rPr lang="en-US" altLang="zh-CN" sz="2800" dirty="0">
                <a:latin typeface="Times New Roman" panose="02020603050405020304" pitchFamily="18" charset="0"/>
                <a:sym typeface="Symbol" panose="05050102010706020507" pitchFamily="18" charset="2"/>
              </a:rPr>
              <a:t>So we have…    </a:t>
            </a:r>
            <a:br>
              <a:rPr lang="en-US" altLang="zh-CN" sz="2800" dirty="0">
                <a:latin typeface="Times New Roman" panose="02020603050405020304" pitchFamily="18" charset="0"/>
                <a:sym typeface="Symbol" panose="05050102010706020507" pitchFamily="18" charset="2"/>
              </a:rPr>
            </a:br>
            <a:r>
              <a:rPr lang="en-US" altLang="zh-CN" sz="2800" i="1" dirty="0">
                <a:latin typeface="Times New Roman" panose="02020603050405020304" pitchFamily="18" charset="0"/>
                <a:sym typeface="Symbol" panose="05050102010706020507" pitchFamily="18" charset="2"/>
              </a:rPr>
              <a:t>n</a:t>
            </a:r>
            <a:r>
              <a:rPr lang="en-US" altLang="zh-CN" sz="2800" dirty="0">
                <a:latin typeface="Times New Roman" panose="02020603050405020304" pitchFamily="18" charset="0"/>
                <a:sym typeface="Symbol" panose="05050102010706020507" pitchFamily="18" charset="2"/>
              </a:rPr>
              <a:t>!  2</a:t>
            </a:r>
            <a:r>
              <a:rPr lang="en-US" altLang="zh-CN" sz="2800" i="1" baseline="30000" dirty="0">
                <a:latin typeface="Times New Roman" panose="02020603050405020304" pitchFamily="18" charset="0"/>
                <a:sym typeface="Symbol" panose="05050102010706020507" pitchFamily="18" charset="2"/>
              </a:rPr>
              <a:t>h</a:t>
            </a:r>
            <a:endParaRPr lang="en-US" altLang="zh-CN" sz="2800" dirty="0">
              <a:latin typeface="Times New Roman" panose="02020603050405020304" pitchFamily="18" charset="0"/>
              <a:sym typeface="Symbol" panose="05050102010706020507" pitchFamily="18" charset="2"/>
            </a:endParaRPr>
          </a:p>
          <a:p>
            <a:pPr marL="273050" indent="-273050" eaLnBrk="1" hangingPunct="1">
              <a:spcBef>
                <a:spcPts val="600"/>
              </a:spcBef>
              <a:buClr>
                <a:schemeClr val="accent1"/>
              </a:buClr>
              <a:buSzPct val="70000"/>
              <a:buFont typeface="Wingdings" panose="05000000000000000000" pitchFamily="2" charset="2"/>
              <a:buChar char=""/>
            </a:pPr>
            <a:r>
              <a:rPr lang="en-US" altLang="zh-CN" sz="2800" dirty="0">
                <a:latin typeface="Times New Roman" panose="02020603050405020304" pitchFamily="18" charset="0"/>
                <a:sym typeface="Symbol" panose="05050102010706020507" pitchFamily="18" charset="2"/>
              </a:rPr>
              <a:t>Taking logarithms:    </a:t>
            </a:r>
            <a:br>
              <a:rPr lang="en-US" altLang="zh-CN" sz="2800" dirty="0">
                <a:latin typeface="Times New Roman" panose="02020603050405020304" pitchFamily="18" charset="0"/>
                <a:sym typeface="Symbol" panose="05050102010706020507" pitchFamily="18" charset="2"/>
              </a:rPr>
            </a:br>
            <a:r>
              <a:rPr lang="en-US" altLang="zh-CN" sz="2800" dirty="0">
                <a:latin typeface="Times New Roman" panose="02020603050405020304" pitchFamily="18" charset="0"/>
                <a:sym typeface="Symbol" panose="05050102010706020507" pitchFamily="18" charset="2"/>
              </a:rPr>
              <a:t>lg (</a:t>
            </a:r>
            <a:r>
              <a:rPr lang="en-US" altLang="zh-CN" sz="2800" i="1" dirty="0">
                <a:latin typeface="Times New Roman" panose="02020603050405020304" pitchFamily="18" charset="0"/>
                <a:sym typeface="Symbol" panose="05050102010706020507" pitchFamily="18" charset="2"/>
              </a:rPr>
              <a:t>n</a:t>
            </a:r>
            <a:r>
              <a:rPr lang="en-US" altLang="zh-CN" sz="2800" dirty="0">
                <a:latin typeface="Times New Roman" panose="02020603050405020304" pitchFamily="18" charset="0"/>
                <a:sym typeface="Symbol" panose="05050102010706020507" pitchFamily="18" charset="2"/>
              </a:rPr>
              <a:t>!)  </a:t>
            </a:r>
            <a:r>
              <a:rPr lang="en-US" altLang="zh-CN" sz="2800" i="1" dirty="0">
                <a:latin typeface="Times New Roman" panose="02020603050405020304" pitchFamily="18" charset="0"/>
                <a:sym typeface="Symbol" panose="05050102010706020507" pitchFamily="18" charset="2"/>
              </a:rPr>
              <a:t>h</a:t>
            </a:r>
            <a:endParaRPr lang="en-US" altLang="zh-CN" sz="2800" i="1" dirty="0">
              <a:latin typeface="Times New Roman" panose="02020603050405020304" pitchFamily="18" charset="0"/>
              <a:sym typeface="Symbol" panose="05050102010706020507" pitchFamily="18" charset="2"/>
            </a:endParaRPr>
          </a:p>
          <a:p>
            <a:pPr marL="273050" indent="-273050" eaLnBrk="1" hangingPunct="1">
              <a:spcBef>
                <a:spcPts val="600"/>
              </a:spcBef>
              <a:buClr>
                <a:schemeClr val="accent1"/>
              </a:buClr>
              <a:buSzPct val="70000"/>
              <a:buFont typeface="Wingdings" panose="05000000000000000000" pitchFamily="2" charset="2"/>
              <a:buChar char=""/>
            </a:pPr>
            <a:r>
              <a:rPr lang="en-US" altLang="zh-CN" sz="2800" dirty="0">
                <a:latin typeface="Times New Roman" panose="02020603050405020304" pitchFamily="18" charset="0"/>
                <a:sym typeface="Symbol" panose="05050102010706020507" pitchFamily="18" charset="2"/>
              </a:rPr>
              <a:t>Stirling’s approximation tells us:</a:t>
            </a:r>
            <a:endParaRPr lang="en-US" altLang="zh-CN" sz="2800" dirty="0">
              <a:latin typeface="Times New Roman" panose="02020603050405020304" pitchFamily="18" charset="0"/>
              <a:sym typeface="Symbol" panose="05050102010706020507" pitchFamily="18" charset="2"/>
            </a:endParaRPr>
          </a:p>
          <a:p>
            <a:pPr marL="273050" indent="-273050" eaLnBrk="1" hangingPunct="1">
              <a:spcBef>
                <a:spcPts val="600"/>
              </a:spcBef>
              <a:buClr>
                <a:schemeClr val="accent1"/>
              </a:buClr>
              <a:buSzPct val="70000"/>
              <a:buFont typeface="Wingdings" panose="05000000000000000000" pitchFamily="2" charset="2"/>
              <a:buChar char=""/>
            </a:pPr>
            <a:endParaRPr lang="en-US" altLang="zh-CN" sz="2400" dirty="0">
              <a:latin typeface="Times New Roman" panose="02020603050405020304" pitchFamily="18" charset="0"/>
              <a:sym typeface="Symbol" panose="05050102010706020507" pitchFamily="18" charset="2"/>
            </a:endParaRPr>
          </a:p>
          <a:p>
            <a:pPr marL="273050" indent="-273050" eaLnBrk="1" hangingPunct="1">
              <a:spcBef>
                <a:spcPts val="600"/>
              </a:spcBef>
              <a:buClr>
                <a:schemeClr val="accent1"/>
              </a:buClr>
              <a:buSzPct val="70000"/>
              <a:buFont typeface="Wingdings" panose="05000000000000000000" pitchFamily="2" charset="2"/>
              <a:buChar char=""/>
            </a:pPr>
            <a:endParaRPr lang="en-US" altLang="zh-CN" sz="2400" dirty="0">
              <a:latin typeface="Times New Roman" panose="02020603050405020304" pitchFamily="18" charset="0"/>
              <a:sym typeface="Symbol" panose="05050102010706020507" pitchFamily="18" charset="2"/>
            </a:endParaRPr>
          </a:p>
          <a:p>
            <a:pPr marL="273050" indent="-273050" eaLnBrk="1" hangingPunct="1">
              <a:spcBef>
                <a:spcPts val="600"/>
              </a:spcBef>
              <a:buClr>
                <a:schemeClr val="accent1"/>
              </a:buClr>
              <a:buSzPct val="70000"/>
              <a:buFont typeface="Wingdings" panose="05000000000000000000" pitchFamily="2" charset="2"/>
              <a:buChar char=""/>
            </a:pPr>
            <a:r>
              <a:rPr lang="en-US" altLang="zh-CN" sz="2400" dirty="0">
                <a:latin typeface="Times New Roman" panose="02020603050405020304" pitchFamily="18" charset="0"/>
                <a:sym typeface="Symbol" panose="05050102010706020507" pitchFamily="18" charset="2"/>
              </a:rPr>
              <a:t>Thus:</a:t>
            </a:r>
            <a:endParaRPr lang="en-US" altLang="zh-CN" sz="2400" dirty="0">
              <a:latin typeface="Times New Roman" panose="02020603050405020304" pitchFamily="18" charset="0"/>
              <a:sym typeface="Symbol" panose="05050102010706020507" pitchFamily="18" charset="2"/>
            </a:endParaRPr>
          </a:p>
        </p:txBody>
      </p:sp>
      <p:graphicFrame>
        <p:nvGraphicFramePr>
          <p:cNvPr id="40964" name="对象 40963"/>
          <p:cNvGraphicFramePr>
            <a:graphicFrameLocks noChangeAspect="1"/>
          </p:cNvGraphicFramePr>
          <p:nvPr/>
        </p:nvGraphicFramePr>
        <p:xfrm>
          <a:off x="1019175" y="3644900"/>
          <a:ext cx="3552825" cy="828675"/>
        </p:xfrm>
        <a:graphic>
          <a:graphicData uri="http://schemas.openxmlformats.org/presentationml/2006/ole">
            <mc:AlternateContent xmlns:mc="http://schemas.openxmlformats.org/markup-compatibility/2006">
              <mc:Choice xmlns:v="urn:schemas-microsoft-com:vml" Requires="v">
                <p:oleObj spid="_x0000_s3076" name="" r:id="rId1" imgW="2259965" imgH="489585" progId="Equation.DSMT4">
                  <p:embed/>
                </p:oleObj>
              </mc:Choice>
              <mc:Fallback>
                <p:oleObj name="" r:id="rId1" imgW="2259965" imgH="489585" progId="Equation.DSMT4">
                  <p:embed/>
                  <p:pic>
                    <p:nvPicPr>
                      <p:cNvPr id="0" name="图片 3075"/>
                      <p:cNvPicPr/>
                      <p:nvPr/>
                    </p:nvPicPr>
                    <p:blipFill>
                      <a:blip r:embed="rId2">
                        <a:clrChange>
                          <a:clrFrom>
                            <a:srgbClr val="000000"/>
                          </a:clrFrom>
                          <a:clrTo>
                            <a:srgbClr val="575F6D"/>
                          </a:clrTo>
                        </a:clrChange>
                      </a:blip>
                      <a:stretch>
                        <a:fillRect/>
                      </a:stretch>
                    </p:blipFill>
                    <p:spPr>
                      <a:xfrm>
                        <a:off x="1019175" y="3644900"/>
                        <a:ext cx="3552825" cy="828675"/>
                      </a:xfrm>
                      <a:prstGeom prst="rect">
                        <a:avLst/>
                      </a:prstGeom>
                      <a:noFill/>
                      <a:ln w="38100">
                        <a:noFill/>
                        <a:miter/>
                      </a:ln>
                    </p:spPr>
                  </p:pic>
                </p:oleObj>
              </mc:Fallback>
            </mc:AlternateContent>
          </a:graphicData>
        </a:graphic>
      </p:graphicFrame>
      <p:graphicFrame>
        <p:nvGraphicFramePr>
          <p:cNvPr id="40965" name="对象 40964"/>
          <p:cNvGraphicFramePr>
            <a:graphicFrameLocks noChangeAspect="1"/>
          </p:cNvGraphicFramePr>
          <p:nvPr/>
        </p:nvGraphicFramePr>
        <p:xfrm>
          <a:off x="1835150" y="4365625"/>
          <a:ext cx="2271713" cy="2074863"/>
        </p:xfrm>
        <a:graphic>
          <a:graphicData uri="http://schemas.openxmlformats.org/presentationml/2006/ole">
            <mc:AlternateContent xmlns:mc="http://schemas.openxmlformats.org/markup-compatibility/2006">
              <mc:Choice xmlns:v="urn:schemas-microsoft-com:vml" Requires="v">
                <p:oleObj spid="_x0000_s3077" name="" r:id="rId3" imgW="1094740" imgH="998220" progId="Equation.DSMT4">
                  <p:embed/>
                </p:oleObj>
              </mc:Choice>
              <mc:Fallback>
                <p:oleObj name="" r:id="rId3" imgW="1094740" imgH="998220" progId="Equation.DSMT4">
                  <p:embed/>
                  <p:pic>
                    <p:nvPicPr>
                      <p:cNvPr id="0" name="图片 3076"/>
                      <p:cNvPicPr/>
                      <p:nvPr/>
                    </p:nvPicPr>
                    <p:blipFill>
                      <a:blip r:embed="rId4">
                        <a:clrChange>
                          <a:clrFrom>
                            <a:srgbClr val="000000"/>
                          </a:clrFrom>
                          <a:clrTo>
                            <a:srgbClr val="575F6D"/>
                          </a:clrTo>
                        </a:clrChange>
                      </a:blip>
                      <a:stretch>
                        <a:fillRect/>
                      </a:stretch>
                    </p:blipFill>
                    <p:spPr>
                      <a:xfrm>
                        <a:off x="1835150" y="4365625"/>
                        <a:ext cx="2271713" cy="2074863"/>
                      </a:xfrm>
                      <a:prstGeom prst="rect">
                        <a:avLst/>
                      </a:prstGeom>
                      <a:noFill/>
                      <a:ln w="38100">
                        <a:noFill/>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1"/>
          <p:cNvSpPr>
            <a:spLocks noGrp="1"/>
          </p:cNvSpPr>
          <p:nvPr>
            <p:ph type="title" idx="4294967295"/>
          </p:nvPr>
        </p:nvSpPr>
        <p:spPr>
          <a:xfrm>
            <a:off x="644525" y="139700"/>
            <a:ext cx="7164388" cy="1350963"/>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LOWER BOUND FOR COMPARISON SORTING</a:t>
            </a:r>
            <a:endParaRPr lang="en-GB" altLang="en-US" sz="4400" dirty="0">
              <a:ea typeface="宋体" panose="02010600030101010101" pitchFamily="2" charset="-122"/>
            </a:endParaRPr>
          </a:p>
        </p:txBody>
      </p:sp>
      <p:sp>
        <p:nvSpPr>
          <p:cNvPr id="41987" name="Text Box 2"/>
          <p:cNvSpPr txBox="1"/>
          <p:nvPr/>
        </p:nvSpPr>
        <p:spPr>
          <a:xfrm>
            <a:off x="593725" y="1981200"/>
            <a:ext cx="7940675" cy="1468438"/>
          </a:xfrm>
          <a:prstGeom prst="rect">
            <a:avLst/>
          </a:prstGeom>
          <a:noFill/>
          <a:ln w="9525">
            <a:noFill/>
          </a:ln>
        </p:spPr>
        <p:txBody>
          <a:bodyPr lIns="90000" tIns="46800" rIns="90000" bIns="46800">
            <a:spAutoFit/>
          </a:bodyPr>
          <a:p>
            <a:pPr defTabSz="914400" eaLnBrk="1" hangingPunct="1">
              <a:lnSpc>
                <a:spcPct val="90000"/>
              </a:lnSpc>
              <a:buClr>
                <a:srgbClr val="CC000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solidFill>
                  <a:srgbClr val="CC0000"/>
                </a:solidFill>
                <a:latin typeface="Times New Roman" panose="02020603050405020304" pitchFamily="18" charset="0"/>
                <a:ea typeface="Arial Unicode MS" panose="020B0604020202020204" charset="-122"/>
              </a:rPr>
              <a:t>Corollary.</a:t>
            </a:r>
            <a:r>
              <a:rPr lang="en-GB" altLang="en-US" sz="3200" dirty="0">
                <a:latin typeface="Times New Roman" panose="02020603050405020304" pitchFamily="18" charset="0"/>
                <a:ea typeface="Arial Unicode MS" panose="020B0604020202020204" charset="-122"/>
              </a:rPr>
              <a:t>  Heapsort and merge sort are asymptotically optimal comparison sorting algorithms.</a:t>
            </a:r>
            <a:endParaRPr lang="en-GB" altLang="en-US" sz="3200" dirty="0">
              <a:latin typeface="Times New Roman" panose="02020603050405020304" pitchFamily="18" charset="0"/>
              <a:ea typeface="Arial Unicode MS" panose="020B0604020202020204" charset="-122"/>
            </a:endParaRPr>
          </a:p>
        </p:txBody>
      </p:sp>
      <p:sp>
        <p:nvSpPr>
          <p:cNvPr id="41988" name="AutoShape 3"/>
          <p:cNvSpPr/>
          <p:nvPr/>
        </p:nvSpPr>
        <p:spPr>
          <a:xfrm>
            <a:off x="7162800" y="2971800"/>
            <a:ext cx="304800" cy="304800"/>
          </a:xfrm>
          <a:prstGeom prst="roundRect">
            <a:avLst>
              <a:gd name="adj" fmla="val 519"/>
            </a:avLst>
          </a:prstGeom>
          <a:solidFill>
            <a:srgbClr val="FFCCCC"/>
          </a:solidFill>
          <a:ln w="9360" cap="flat" cmpd="sng">
            <a:solidFill>
              <a:srgbClr val="000000"/>
            </a:solidFill>
            <a:prstDash val="solid"/>
            <a:headEnd type="none" w="med" len="med"/>
            <a:tailEnd type="none" w="med" len="med"/>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Text Box 1"/>
          <p:cNvSpPr txBox="1"/>
          <p:nvPr/>
        </p:nvSpPr>
        <p:spPr>
          <a:xfrm>
            <a:off x="2627313" y="2565400"/>
            <a:ext cx="3889375" cy="3187700"/>
          </a:xfrm>
          <a:prstGeom prst="rect">
            <a:avLst/>
          </a:prstGeom>
          <a:noFill/>
          <a:ln w="9525">
            <a:noFill/>
          </a:ln>
        </p:spPr>
        <p:txBody>
          <a:bodyPr lIns="90000" tIns="46800" rIns="90000" bIns="46800">
            <a:spAutoFit/>
          </a:bodyPr>
          <a:p>
            <a:pPr defTabSz="914400" eaLnBrk="1" hangingPunct="1">
              <a:spcBef>
                <a:spcPts val="1490"/>
              </a:spcBef>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latin typeface="Times New Roman" panose="02020603050405020304" pitchFamily="18" charset="0"/>
              </a:rPr>
              <a:t>class InsertionSortAlgorithm  {</a:t>
            </a:r>
            <a:endParaRPr lang="en-GB" altLang="en-US" dirty="0">
              <a:latin typeface="Times New Roman" panose="02020603050405020304" pitchFamily="18" charset="0"/>
            </a:endParaRPr>
          </a:p>
          <a:p>
            <a:pPr defTabSz="914400" eaLnBrk="1" hangingPunct="1">
              <a:spcBef>
                <a:spcPts val="1490"/>
              </a:spcBef>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latin typeface="Times New Roman" panose="02020603050405020304" pitchFamily="18" charset="0"/>
              </a:rPr>
              <a:t>     for (int i = 1; i &lt; a.length; i++) {</a:t>
            </a:r>
            <a:endParaRPr lang="en-GB" altLang="en-US" dirty="0">
              <a:latin typeface="Times New Roman" panose="02020603050405020304" pitchFamily="18" charset="0"/>
            </a:endParaRPr>
          </a:p>
          <a:p>
            <a:pPr defTabSz="914400" eaLnBrk="1" hangingPunct="1">
              <a:spcBef>
                <a:spcPts val="1490"/>
              </a:spcBef>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latin typeface="Times New Roman" panose="02020603050405020304" pitchFamily="18" charset="0"/>
              </a:rPr>
              <a:t>         int j = i;</a:t>
            </a:r>
            <a:endParaRPr lang="en-GB" altLang="en-US" dirty="0">
              <a:latin typeface="Times New Roman" panose="02020603050405020304" pitchFamily="18" charset="0"/>
            </a:endParaRPr>
          </a:p>
          <a:p>
            <a:pPr defTabSz="914400" eaLnBrk="1" hangingPunct="1">
              <a:spcBef>
                <a:spcPts val="1490"/>
              </a:spcBef>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latin typeface="Times New Roman" panose="02020603050405020304" pitchFamily="18" charset="0"/>
              </a:rPr>
              <a:t>         while ((j &gt; 0) &amp;&amp; (a[j-1] &gt; a[i])) {</a:t>
            </a:r>
            <a:endParaRPr lang="en-GB" altLang="en-US" dirty="0">
              <a:latin typeface="Times New Roman" panose="02020603050405020304" pitchFamily="18" charset="0"/>
            </a:endParaRPr>
          </a:p>
          <a:p>
            <a:pPr defTabSz="914400" eaLnBrk="1" hangingPunct="1">
              <a:spcBef>
                <a:spcPts val="1490"/>
              </a:spcBef>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latin typeface="Times New Roman" panose="02020603050405020304" pitchFamily="18" charset="0"/>
              </a:rPr>
              <a:t>                 a[j] = a[j-1];</a:t>
            </a:r>
            <a:endParaRPr lang="en-GB" altLang="en-US" dirty="0">
              <a:latin typeface="Times New Roman" panose="02020603050405020304" pitchFamily="18" charset="0"/>
            </a:endParaRPr>
          </a:p>
          <a:p>
            <a:pPr defTabSz="914400" eaLnBrk="1" hangingPunct="1">
              <a:spcBef>
                <a:spcPts val="1490"/>
              </a:spcBef>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latin typeface="Times New Roman" panose="02020603050405020304" pitchFamily="18" charset="0"/>
              </a:rPr>
              <a:t>                  j--;  }</a:t>
            </a:r>
            <a:endParaRPr lang="en-GB" altLang="en-US" dirty="0">
              <a:latin typeface="Times New Roman" panose="02020603050405020304" pitchFamily="18" charset="0"/>
            </a:endParaRPr>
          </a:p>
          <a:p>
            <a:pPr defTabSz="914400" eaLnBrk="1" hangingPunct="1">
              <a:spcBef>
                <a:spcPts val="1490"/>
              </a:spcBef>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latin typeface="Times New Roman" panose="02020603050405020304" pitchFamily="18" charset="0"/>
              </a:rPr>
              <a:t>          a[j] = B;  }}        </a:t>
            </a:r>
            <a:endParaRPr lang="en-GB" altLang="en-US" dirty="0">
              <a:latin typeface="Times New Roman" panose="02020603050405020304" pitchFamily="18" charset="0"/>
            </a:endParaRPr>
          </a:p>
        </p:txBody>
      </p:sp>
      <p:sp>
        <p:nvSpPr>
          <p:cNvPr id="43011" name="Text Box 2"/>
          <p:cNvSpPr txBox="1"/>
          <p:nvPr/>
        </p:nvSpPr>
        <p:spPr>
          <a:xfrm>
            <a:off x="611188" y="1196975"/>
            <a:ext cx="5715000" cy="955675"/>
          </a:xfrm>
          <a:prstGeom prst="rect">
            <a:avLst/>
          </a:prstGeom>
          <a:noFill/>
          <a:ln w="9525">
            <a:noFill/>
          </a:ln>
        </p:spPr>
        <p:txBody>
          <a:bodyPr lIns="90000" tIns="46800" rIns="90000" bIns="46800">
            <a:spAutoFit/>
          </a:bodyPr>
          <a:p>
            <a:pPr defTabSz="914400" eaLnBrk="1" hangingPunct="1">
              <a:spcBef>
                <a:spcPts val="1865"/>
              </a:spcBef>
              <a:buSzPct val="108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latin typeface="Times New Roman" panose="02020603050405020304" pitchFamily="18" charset="0"/>
              </a:rPr>
              <a:t>Is there a faster algorithm?</a:t>
            </a:r>
            <a:br>
              <a:rPr lang="en-GB" altLang="en-US" sz="2800" dirty="0">
                <a:latin typeface="Times New Roman" panose="02020603050405020304" pitchFamily="18" charset="0"/>
              </a:rPr>
            </a:br>
            <a:r>
              <a:rPr lang="en-GB" altLang="en-US" sz="2800" dirty="0">
                <a:latin typeface="Times New Roman" panose="02020603050405020304" pitchFamily="18" charset="0"/>
              </a:rPr>
              <a:t>If different model of computation?</a:t>
            </a:r>
            <a:endParaRPr lang="en-GB" altLang="en-US" sz="2800" dirty="0">
              <a:latin typeface="Times New Roman" panose="02020603050405020304" pitchFamily="18" charset="0"/>
            </a:endParaRPr>
          </a:p>
        </p:txBody>
      </p:sp>
      <p:grpSp>
        <p:nvGrpSpPr>
          <p:cNvPr id="43012" name="组合 43011"/>
          <p:cNvGrpSpPr/>
          <p:nvPr/>
        </p:nvGrpSpPr>
        <p:grpSpPr>
          <a:xfrm>
            <a:off x="-757237" y="115888"/>
            <a:ext cx="7772400" cy="1143000"/>
            <a:chOff x="0" y="94"/>
            <a:chExt cx="4896" cy="720"/>
          </a:xfrm>
        </p:grpSpPr>
        <p:sp>
          <p:nvSpPr>
            <p:cNvPr id="43013" name="AutoShape 4"/>
            <p:cNvSpPr/>
            <p:nvPr/>
          </p:nvSpPr>
          <p:spPr>
            <a:xfrm>
              <a:off x="0" y="94"/>
              <a:ext cx="4896" cy="720"/>
            </a:xfrm>
            <a:prstGeom prst="roundRect">
              <a:avLst>
                <a:gd name="adj" fmla="val 139"/>
              </a:avLst>
            </a:prstGeom>
            <a:no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3014" name="Text Box 5"/>
            <p:cNvSpPr txBox="1"/>
            <p:nvPr/>
          </p:nvSpPr>
          <p:spPr>
            <a:xfrm>
              <a:off x="0" y="211"/>
              <a:ext cx="4896" cy="486"/>
            </a:xfrm>
            <a:prstGeom prst="rect">
              <a:avLst/>
            </a:prstGeom>
            <a:noFill/>
            <a:ln w="9525">
              <a:noFill/>
            </a:ln>
          </p:spPr>
          <p:txBody>
            <a:bodyPr lIns="90000" tIns="46800" rIns="90000" bIns="46800" anchor="ctr">
              <a:spAutoFit/>
            </a:bodyPr>
            <a:p>
              <a:pPr algn="ctr" defTabSz="914400" eaLnBrk="1" hangingPunct="1">
                <a:buSzPct val="18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latin typeface="Times New Roman" panose="02020603050405020304" pitchFamily="18" charset="0"/>
                </a:rPr>
                <a:t>Sorting Lower Bound</a:t>
              </a:r>
              <a:endParaRPr lang="en-GB" altLang="en-US" sz="4400" dirty="0">
                <a:latin typeface="Times New Roman" panose="02020603050405020304" pitchFamily="18" charset="0"/>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anim calcmode="lin" valueType="num">
                                      <p:cBhvr additive="base">
                                        <p:cTn id="7" dur="500" fill="hold"/>
                                        <p:tgtEl>
                                          <p:spTgt spid="43010"/>
                                        </p:tgtEl>
                                        <p:attrNameLst>
                                          <p:attrName>ppt_x</p:attrName>
                                        </p:attrNameLst>
                                      </p:cBhvr>
                                      <p:tavLst>
                                        <p:tav tm="0">
                                          <p:val>
                                            <p:strVal val="#ppt_x"/>
                                          </p:val>
                                        </p:tav>
                                        <p:tav tm="100000">
                                          <p:val>
                                            <p:strVal val="#ppt_x"/>
                                          </p:val>
                                        </p:tav>
                                      </p:tavLst>
                                    </p:anim>
                                    <p:anim calcmode="lin" valueType="num">
                                      <p:cBhvr additive="base">
                                        <p:cTn id="8" dur="500" fill="hold"/>
                                        <p:tgtEl>
                                          <p:spTgt spid="430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0">
          <a:gsLst>
            <a:gs pos="0">
              <a:srgbClr val="FE8637">
                <a:alpha val="100000"/>
              </a:srgbClr>
            </a:gs>
            <a:gs pos="50000">
              <a:srgbClr val="FFCCB7">
                <a:alpha val="100000"/>
              </a:srgbClr>
            </a:gs>
            <a:gs pos="100000">
              <a:srgbClr val="FFE5DC">
                <a:alpha val="100000"/>
              </a:srgbClr>
            </a:gs>
          </a:gsLst>
          <a:lin ang="5400000"/>
          <a:tileRect/>
        </a:gradFill>
        <a:effectLst/>
      </p:bgPr>
    </p:bg>
    <p:spTree>
      <p:nvGrpSpPr>
        <p:cNvPr id="1" name=""/>
        <p:cNvGrpSpPr/>
        <p:nvPr/>
      </p:nvGrpSpPr>
      <p:grpSpPr/>
      <p:sp>
        <p:nvSpPr>
          <p:cNvPr id="44034" name="标题 1"/>
          <p:cNvSpPr>
            <a:spLocks noGrp="1"/>
          </p:cNvSpPr>
          <p:nvPr>
            <p:ph type="ctrTitle" idx="4294967295"/>
          </p:nvPr>
        </p:nvSpPr>
        <p:spPr>
          <a:xfrm>
            <a:off x="928688" y="765175"/>
            <a:ext cx="8215312" cy="2735263"/>
          </a:xfrm>
        </p:spPr>
        <p:txBody>
          <a:bodyPr vert="horz" wrap="square" lIns="91440" tIns="45720" rIns="91440" bIns="45720" anchor="b"/>
          <a:lstStyle>
            <a:lvl1pPr lvl="0">
              <a:buClrTx/>
              <a:buSzTx/>
              <a:buFontTx/>
              <a:defRPr/>
            </a:lvl1pPr>
          </a:lstStyle>
          <a:p>
            <a:pPr lvl="0" algn="ctr" eaLnBrk="1" hangingPunct="1"/>
            <a:r>
              <a:rPr lang="en-GB" altLang="en-US" sz="6000" b="1" dirty="0">
                <a:solidFill>
                  <a:srgbClr val="9A3D01"/>
                </a:solidFill>
              </a:rPr>
              <a:t>LINEAR TIME </a:t>
            </a:r>
            <a:br>
              <a:rPr lang="en-GB" altLang="en-US" sz="6000" b="1" dirty="0">
                <a:solidFill>
                  <a:srgbClr val="9A3D01"/>
                </a:solidFill>
              </a:rPr>
            </a:br>
            <a:r>
              <a:rPr lang="zh-CN" altLang="en-US" sz="6000" b="1" dirty="0">
                <a:solidFill>
                  <a:srgbClr val="9A3D01"/>
                </a:solidFill>
              </a:rPr>
              <a:t>SORTING ALGORITHMS</a:t>
            </a:r>
            <a:endParaRPr lang="zh-CN" altLang="en-US" sz="6000" b="1" dirty="0">
              <a:solidFill>
                <a:srgbClr val="9A3D01"/>
              </a:solidFill>
            </a:endParaRPr>
          </a:p>
        </p:txBody>
      </p:sp>
      <p:sp>
        <p:nvSpPr>
          <p:cNvPr id="44035" name="副标题 3"/>
          <p:cNvSpPr>
            <a:spLocks noGrp="1"/>
          </p:cNvSpPr>
          <p:nvPr>
            <p:ph type="subTitle" idx="4294967295"/>
          </p:nvPr>
        </p:nvSpPr>
        <p:spPr>
          <a:xfrm>
            <a:off x="2286000" y="5003800"/>
            <a:ext cx="6172200" cy="1371600"/>
          </a:xfrm>
        </p:spPr>
        <p:txBody>
          <a:bodyPr vert="horz" wrap="square" lIns="91440" tIns="45720" rIns="91440" bIns="45720" anchor="t"/>
          <a:lstStyle>
            <a:lvl1pPr marL="0" lvl="0" indent="0" algn="ctr">
              <a:buClr>
                <a:schemeClr val="accent1"/>
              </a:buClr>
              <a:buSzPct val="70000"/>
              <a:buFont typeface="Wingdings" panose="05000000000000000000" pitchFamily="2" charset="2"/>
              <a:buNone/>
              <a:defRPr/>
            </a:lvl1pPr>
            <a:lvl2pPr marL="367030" lvl="1" indent="0" algn="ctr">
              <a:buClr>
                <a:schemeClr val="accent1"/>
              </a:buClr>
              <a:buSzPct val="70000"/>
              <a:buFont typeface="Wingdings" panose="05000000000000000000" pitchFamily="2" charset="2"/>
              <a:buNone/>
              <a:defRPr/>
            </a:lvl2pPr>
            <a:lvl3pPr marL="732155" lvl="2" indent="0" algn="ctr">
              <a:buClr>
                <a:schemeClr val="accent1"/>
              </a:buClr>
              <a:buSzPct val="70000"/>
              <a:buFont typeface="Wingdings" panose="05000000000000000000" pitchFamily="2" charset="2"/>
              <a:buNone/>
              <a:defRPr/>
            </a:lvl3pPr>
            <a:lvl4pPr marL="1005205" lvl="3" indent="0" algn="ctr">
              <a:buClr>
                <a:schemeClr val="accent1"/>
              </a:buClr>
              <a:buSzPct val="70000"/>
              <a:buFont typeface="Wingdings" panose="05000000000000000000" pitchFamily="2" charset="2"/>
              <a:buNone/>
              <a:defRPr/>
            </a:lvl4pPr>
            <a:lvl5pPr marL="1279525" lvl="4" indent="0" algn="ctr">
              <a:buClr>
                <a:schemeClr val="accent1"/>
              </a:buClr>
              <a:buSzPct val="70000"/>
              <a:buFont typeface="Wingdings" panose="05000000000000000000" pitchFamily="2" charset="2"/>
              <a:buNone/>
              <a:defRPr/>
            </a:lvl5pPr>
          </a:lstStyle>
          <a:p>
            <a:pPr lvl="0" algn="l" eaLnBrk="1" hangingPunct="1"/>
            <a:endParaRPr lang="zh-CN" altLang="en-US" sz="1800" b="1" dirty="0">
              <a:solidFill>
                <a:schemeClr val="tx2"/>
              </a:solidFill>
            </a:endParaRPr>
          </a:p>
        </p:txBody>
      </p:sp>
    </p:spTree>
  </p:cSld>
  <p:clrMapOvr>
    <a:masterClrMapping/>
  </p:clrMapOvr>
  <p:transition advTm="2672"/>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1"/>
          <p:cNvSpPr>
            <a:spLocks noGrp="1"/>
          </p:cNvSpPr>
          <p:nvPr>
            <p:ph type="title" idx="4294967295"/>
          </p:nvPr>
        </p:nvSpPr>
        <p:spPr>
          <a:xfrm>
            <a:off x="800100" y="188913"/>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SORTING IN LINEAR TIME</a:t>
            </a:r>
            <a:endParaRPr lang="en-GB" altLang="en-US" sz="4400" dirty="0">
              <a:ea typeface="宋体" panose="02010600030101010101" pitchFamily="2" charset="-122"/>
            </a:endParaRPr>
          </a:p>
        </p:txBody>
      </p:sp>
      <p:sp>
        <p:nvSpPr>
          <p:cNvPr id="45059" name="Text Box 2"/>
          <p:cNvSpPr txBox="1"/>
          <p:nvPr/>
        </p:nvSpPr>
        <p:spPr>
          <a:xfrm>
            <a:off x="279400" y="1773238"/>
            <a:ext cx="8585200" cy="590550"/>
          </a:xfrm>
          <a:prstGeom prst="rect">
            <a:avLst/>
          </a:prstGeom>
          <a:noFill/>
          <a:ln w="9525">
            <a:noFill/>
          </a:ln>
        </p:spPr>
        <p:txBody>
          <a:bodyPr wrap="none" lIns="90000" tIns="46800" rIns="90000" bIns="46800">
            <a:spAutoFit/>
          </a:bodyPr>
          <a:p>
            <a:pPr defTabSz="914400" eaLnBrk="1" hangingPunct="1">
              <a:buClr>
                <a:srgbClr val="CC000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solidFill>
                  <a:srgbClr val="CC0000"/>
                </a:solidFill>
                <a:latin typeface="Times New Roman" panose="02020603050405020304" pitchFamily="18" charset="0"/>
                <a:ea typeface="Arial Unicode MS" panose="020B0604020202020204" charset="-122"/>
              </a:rPr>
              <a:t>Counting sort:</a:t>
            </a:r>
            <a:r>
              <a:rPr lang="en-GB" altLang="en-US" sz="3200" dirty="0">
                <a:latin typeface="Times New Roman" panose="02020603050405020304" pitchFamily="18" charset="0"/>
                <a:ea typeface="Arial Unicode MS" panose="020B0604020202020204" charset="-122"/>
              </a:rPr>
              <a:t> No comparisons between elements.</a:t>
            </a:r>
            <a:endParaRPr lang="en-GB" altLang="en-US" sz="3200" dirty="0">
              <a:latin typeface="Times New Roman" panose="02020603050405020304" pitchFamily="18" charset="0"/>
              <a:ea typeface="Arial Unicode MS" panose="020B0604020202020204" charset="-122"/>
            </a:endParaRPr>
          </a:p>
        </p:txBody>
      </p:sp>
      <p:sp>
        <p:nvSpPr>
          <p:cNvPr id="45060" name="Text Box 3"/>
          <p:cNvSpPr txBox="1"/>
          <p:nvPr/>
        </p:nvSpPr>
        <p:spPr>
          <a:xfrm>
            <a:off x="279400" y="2382838"/>
            <a:ext cx="7542213" cy="1617662"/>
          </a:xfrm>
          <a:prstGeom prst="rect">
            <a:avLst/>
          </a:prstGeom>
          <a:noFill/>
          <a:ln w="9525">
            <a:noFill/>
          </a:ln>
        </p:spPr>
        <p:txBody>
          <a:bodyPr wrap="none" lIns="90000" tIns="46800" rIns="90000" bIns="46800">
            <a:spAutoFit/>
          </a:bodyPr>
          <a:p>
            <a:pPr marL="230505" indent="-230505" defTabSz="914400" eaLnBrk="1" hangingPunct="1">
              <a:buClr>
                <a:srgbClr val="CC0000"/>
              </a:buClr>
              <a:buSzPct val="133000"/>
              <a:buFont typeface="Times New Roman" panose="02020603050405020304" pitchFamily="18" charset="0"/>
              <a:buChar char="•"/>
              <a:tabLst>
                <a:tab pos="230505" algn="l"/>
                <a:tab pos="1144905" algn="l"/>
                <a:tab pos="2059305" algn="l"/>
                <a:tab pos="2973705" algn="l"/>
                <a:tab pos="3888105" algn="l"/>
                <a:tab pos="4802505" algn="l"/>
                <a:tab pos="5716905" algn="l"/>
                <a:tab pos="6631305" algn="l"/>
                <a:tab pos="7545705" algn="l"/>
                <a:tab pos="8460105" algn="l"/>
                <a:tab pos="9374505" algn="l"/>
                <a:tab pos="10288905" algn="l"/>
              </a:tabLst>
            </a:pPr>
            <a:r>
              <a:rPr lang="en-GB" altLang="en-US" sz="3200" b="1" i="1" dirty="0">
                <a:solidFill>
                  <a:srgbClr val="CC0000"/>
                </a:solidFill>
                <a:latin typeface="Times New Roman" panose="02020603050405020304" pitchFamily="18" charset="0"/>
                <a:ea typeface="Arial Unicode MS" panose="020B0604020202020204" charset="-122"/>
              </a:rPr>
              <a:t>Input</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[1 . . </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where </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20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{1, 2, …, </a:t>
            </a:r>
            <a:r>
              <a:rPr lang="en-GB" altLang="en-US" sz="3200" i="1" dirty="0">
                <a:solidFill>
                  <a:srgbClr val="008380"/>
                </a:solidFill>
                <a:latin typeface="Times New Roman" panose="02020603050405020304" pitchFamily="18" charset="0"/>
                <a:ea typeface="Arial Unicode MS" panose="020B0604020202020204" charset="-122"/>
              </a:rPr>
              <a:t>k</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2000" dirty="0">
                <a:latin typeface="Times New Roman" panose="02020603050405020304" pitchFamily="18" charset="0"/>
                <a:ea typeface="Arial Unicode MS" panose="020B0604020202020204" charset="-122"/>
              </a:rPr>
              <a:t> </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a:p>
            <a:pPr marL="230505" indent="-230505" defTabSz="914400" eaLnBrk="1" hangingPunct="1">
              <a:buClr>
                <a:srgbClr val="CC0000"/>
              </a:buClr>
              <a:buSzPct val="133000"/>
              <a:buFont typeface="Times New Roman" panose="02020603050405020304" pitchFamily="18" charset="0"/>
              <a:buChar char="•"/>
              <a:tabLst>
                <a:tab pos="230505" algn="l"/>
                <a:tab pos="1144905" algn="l"/>
                <a:tab pos="2059305" algn="l"/>
                <a:tab pos="2973705" algn="l"/>
                <a:tab pos="3888105" algn="l"/>
                <a:tab pos="4802505" algn="l"/>
                <a:tab pos="5716905" algn="l"/>
                <a:tab pos="6631305" algn="l"/>
                <a:tab pos="7545705" algn="l"/>
                <a:tab pos="8460105" algn="l"/>
                <a:tab pos="9374505" algn="l"/>
                <a:tab pos="10288905" algn="l"/>
              </a:tabLst>
            </a:pPr>
            <a:r>
              <a:rPr lang="en-GB" altLang="en-US" sz="3200" b="1" i="1" dirty="0">
                <a:solidFill>
                  <a:srgbClr val="CC0000"/>
                </a:solidFill>
                <a:latin typeface="Times New Roman" panose="02020603050405020304" pitchFamily="18" charset="0"/>
                <a:ea typeface="Arial Unicode MS" panose="020B0604020202020204" charset="-122"/>
              </a:rPr>
              <a:t>Output</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solidFill>
                  <a:srgbClr val="008380"/>
                </a:solidFill>
                <a:latin typeface="Times New Roman" panose="02020603050405020304" pitchFamily="18" charset="0"/>
                <a:ea typeface="Arial Unicode MS" panose="020B0604020202020204" charset="-122"/>
              </a:rPr>
              <a:t>[1 . . </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sorted.</a:t>
            </a:r>
            <a:endParaRPr lang="en-GB" altLang="en-US" sz="3200" dirty="0">
              <a:latin typeface="Times New Roman" panose="02020603050405020304" pitchFamily="18" charset="0"/>
              <a:ea typeface="Arial Unicode MS" panose="020B0604020202020204" charset="-122"/>
            </a:endParaRPr>
          </a:p>
          <a:p>
            <a:pPr marL="230505" indent="-230505" defTabSz="914400" eaLnBrk="1" hangingPunct="1">
              <a:buClr>
                <a:srgbClr val="CC0000"/>
              </a:buClr>
              <a:buSzPct val="133000"/>
              <a:buFont typeface="Times New Roman" panose="02020603050405020304" pitchFamily="18" charset="0"/>
              <a:buChar char="•"/>
              <a:tabLst>
                <a:tab pos="230505" algn="l"/>
                <a:tab pos="1144905" algn="l"/>
                <a:tab pos="2059305" algn="l"/>
                <a:tab pos="2973705" algn="l"/>
                <a:tab pos="3888105" algn="l"/>
                <a:tab pos="4802505" algn="l"/>
                <a:tab pos="5716905" algn="l"/>
                <a:tab pos="6631305" algn="l"/>
                <a:tab pos="7545705" algn="l"/>
                <a:tab pos="8460105" algn="l"/>
                <a:tab pos="9374505" algn="l"/>
                <a:tab pos="10288905" algn="l"/>
              </a:tabLst>
            </a:pPr>
            <a:r>
              <a:rPr lang="en-GB" altLang="en-US" sz="3200" b="1" i="1" dirty="0">
                <a:solidFill>
                  <a:srgbClr val="CC0000"/>
                </a:solidFill>
                <a:latin typeface="Times New Roman" panose="02020603050405020304" pitchFamily="18" charset="0"/>
                <a:ea typeface="Arial Unicode MS" panose="020B0604020202020204" charset="-122"/>
              </a:rPr>
              <a:t>Auxiliary storage</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[1 . . </a:t>
            </a:r>
            <a:r>
              <a:rPr lang="en-GB" altLang="en-US" sz="3200" i="1" dirty="0">
                <a:solidFill>
                  <a:srgbClr val="008380"/>
                </a:solidFill>
                <a:latin typeface="Times New Roman" panose="02020603050405020304" pitchFamily="18" charset="0"/>
                <a:ea typeface="Arial Unicode MS" panose="020B0604020202020204" charset="-122"/>
              </a:rPr>
              <a:t>k</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2000" dirty="0">
                <a:solidFill>
                  <a:srgbClr val="008380"/>
                </a:solidFill>
                <a:latin typeface="Times New Roman" panose="02020603050405020304" pitchFamily="18" charset="0"/>
                <a:ea typeface="Arial Unicode MS" panose="020B0604020202020204" charset="-122"/>
              </a:rPr>
              <a:t> </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1"/>
          <p:cNvSpPr>
            <a:spLocks noGrp="1"/>
          </p:cNvSpPr>
          <p:nvPr>
            <p:ph type="title" idx="4294967295"/>
          </p:nvPr>
        </p:nvSpPr>
        <p:spPr>
          <a:xfrm>
            <a:off x="2181225" y="187325"/>
            <a:ext cx="478155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COUNTING SORT</a:t>
            </a:r>
            <a:endParaRPr lang="en-GB" altLang="en-US" sz="4400" dirty="0">
              <a:ea typeface="宋体" panose="02010600030101010101" pitchFamily="2" charset="-122"/>
            </a:endParaRPr>
          </a:p>
        </p:txBody>
      </p:sp>
      <p:sp>
        <p:nvSpPr>
          <p:cNvPr id="46083" name="Text Box 2"/>
          <p:cNvSpPr txBox="1"/>
          <p:nvPr/>
        </p:nvSpPr>
        <p:spPr>
          <a:xfrm>
            <a:off x="342900" y="1412875"/>
            <a:ext cx="8801100" cy="4525963"/>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1</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to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k</a:t>
            </a:r>
            <a:endParaRPr lang="en-GB" altLang="en-US" sz="3200" i="1"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0</a:t>
            </a:r>
            <a:endParaRPr lang="en-GB" altLang="en-US" sz="3200" dirty="0">
              <a:solidFill>
                <a:srgbClr val="008380"/>
              </a:solidFill>
              <a:latin typeface="Times New Roman" panose="02020603050405020304" pitchFamily="18" charset="0"/>
              <a:ea typeface="Arial Unicode MS" panose="020B0604020202020204" charset="-122"/>
            </a:endParaRPr>
          </a:p>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1</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to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endParaRPr lang="en-GB" altLang="en-US" sz="3200" i="1"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+ 1</a:t>
            </a:r>
            <a:r>
              <a:rPr lang="en-GB" altLang="en-US" sz="3200" dirty="0">
                <a:latin typeface="Times New Roman" panose="02020603050405020304" pitchFamily="18" charset="0"/>
                <a:ea typeface="Arial Unicode MS" panose="020B0604020202020204" charset="-122"/>
              </a:rPr>
              <a:t> </a:t>
            </a:r>
            <a:r>
              <a:rPr lang="en-GB" altLang="en-US" sz="3200" dirty="0">
                <a:solidFill>
                  <a:srgbClr val="CC000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 |{key = </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2</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to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k</a:t>
            </a:r>
            <a:endParaRPr lang="en-GB" altLang="en-US" sz="3200" i="1"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–1]</a:t>
            </a:r>
            <a:r>
              <a:rPr lang="en-GB" altLang="en-US" sz="3200" dirty="0">
                <a:latin typeface="Times New Roman" panose="02020603050405020304" pitchFamily="18" charset="0"/>
                <a:ea typeface="Arial Unicode MS" panose="020B0604020202020204" charset="-122"/>
              </a:rPr>
              <a:t>	 </a:t>
            </a:r>
            <a:r>
              <a:rPr lang="en-GB" altLang="en-US" sz="3200" dirty="0">
                <a:solidFill>
                  <a:srgbClr val="CC000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 |{key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down to</a:t>
            </a:r>
            <a:r>
              <a:rPr lang="en-GB" altLang="en-US" sz="3200" dirty="0">
                <a:latin typeface="Times New Roman" panose="02020603050405020304" pitchFamily="18" charset="0"/>
                <a:ea typeface="Arial Unicode MS" panose="020B0604020202020204" charset="-122"/>
              </a:rPr>
              <a:t> </a:t>
            </a: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 1</a:t>
            </a:r>
            <a:endParaRPr lang="en-GB" altLang="en-US" sz="3200" dirty="0">
              <a:solidFill>
                <a:srgbClr val="008380"/>
              </a:solidFill>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1"/>
          <p:cNvSpPr>
            <a:spLocks noGrp="1"/>
          </p:cNvSpPr>
          <p:nvPr>
            <p:ph type="title" idx="4294967295"/>
          </p:nvPr>
        </p:nvSpPr>
        <p:spPr>
          <a:xfrm>
            <a:off x="8001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COUNTING-SORT EXAMPLE</a:t>
            </a:r>
            <a:endParaRPr lang="en-GB" altLang="en-US" sz="4400" dirty="0">
              <a:ea typeface="宋体" panose="02010600030101010101" pitchFamily="2" charset="-122"/>
            </a:endParaRPr>
          </a:p>
        </p:txBody>
      </p:sp>
      <p:sp>
        <p:nvSpPr>
          <p:cNvPr id="47107" name="Text Box 2"/>
          <p:cNvSpPr txBox="1"/>
          <p:nvPr/>
        </p:nvSpPr>
        <p:spPr>
          <a:xfrm>
            <a:off x="190500" y="2119313"/>
            <a:ext cx="584200" cy="582612"/>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47108" name="组合 47107"/>
          <p:cNvGrpSpPr/>
          <p:nvPr/>
        </p:nvGrpSpPr>
        <p:grpSpPr>
          <a:xfrm>
            <a:off x="854075" y="2109788"/>
            <a:ext cx="684213" cy="598487"/>
            <a:chOff x="0" y="0"/>
            <a:chExt cx="431" cy="377"/>
          </a:xfrm>
        </p:grpSpPr>
        <p:sp>
          <p:nvSpPr>
            <p:cNvPr id="47141" name="AutoShape 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7142" name="Text Box 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7109" name="组合 47110"/>
          <p:cNvGrpSpPr/>
          <p:nvPr/>
        </p:nvGrpSpPr>
        <p:grpSpPr>
          <a:xfrm>
            <a:off x="1539875" y="2109788"/>
            <a:ext cx="684213" cy="598487"/>
            <a:chOff x="0" y="0"/>
            <a:chExt cx="431" cy="377"/>
          </a:xfrm>
        </p:grpSpPr>
        <p:sp>
          <p:nvSpPr>
            <p:cNvPr id="47139" name="AutoShape 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7140" name="Text Box 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7110" name="组合 47113"/>
          <p:cNvGrpSpPr/>
          <p:nvPr/>
        </p:nvGrpSpPr>
        <p:grpSpPr>
          <a:xfrm>
            <a:off x="2225675" y="2109788"/>
            <a:ext cx="684213" cy="598487"/>
            <a:chOff x="0" y="0"/>
            <a:chExt cx="431" cy="377"/>
          </a:xfrm>
        </p:grpSpPr>
        <p:sp>
          <p:nvSpPr>
            <p:cNvPr id="47137" name="AutoShape 1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7138" name="Text Box 1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7111" name="组合 47116"/>
          <p:cNvGrpSpPr/>
          <p:nvPr/>
        </p:nvGrpSpPr>
        <p:grpSpPr>
          <a:xfrm>
            <a:off x="2911475" y="2109788"/>
            <a:ext cx="684213" cy="598487"/>
            <a:chOff x="0" y="0"/>
            <a:chExt cx="431" cy="377"/>
          </a:xfrm>
        </p:grpSpPr>
        <p:sp>
          <p:nvSpPr>
            <p:cNvPr id="47135" name="AutoShape 1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7136" name="Text Box 1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7112" name="组合 47119"/>
          <p:cNvGrpSpPr/>
          <p:nvPr/>
        </p:nvGrpSpPr>
        <p:grpSpPr>
          <a:xfrm>
            <a:off x="3597275" y="2109788"/>
            <a:ext cx="684213" cy="598487"/>
            <a:chOff x="0" y="0"/>
            <a:chExt cx="431" cy="377"/>
          </a:xfrm>
        </p:grpSpPr>
        <p:sp>
          <p:nvSpPr>
            <p:cNvPr id="47133" name="AutoShape 1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7134" name="Text Box 1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47113" name="Text Box 18"/>
          <p:cNvSpPr txBox="1"/>
          <p:nvPr/>
        </p:nvSpPr>
        <p:spPr>
          <a:xfrm>
            <a:off x="214313" y="3514725"/>
            <a:ext cx="558800"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47114" name="AutoShape 19"/>
          <p:cNvSpPr/>
          <p:nvPr/>
        </p:nvSpPr>
        <p:spPr>
          <a:xfrm>
            <a:off x="8540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7115" name="AutoShape 20"/>
          <p:cNvSpPr/>
          <p:nvPr/>
        </p:nvSpPr>
        <p:spPr>
          <a:xfrm>
            <a:off x="15398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7116" name="AutoShape 21"/>
          <p:cNvSpPr/>
          <p:nvPr/>
        </p:nvSpPr>
        <p:spPr>
          <a:xfrm>
            <a:off x="22256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7117" name="AutoShape 22"/>
          <p:cNvSpPr/>
          <p:nvPr/>
        </p:nvSpPr>
        <p:spPr>
          <a:xfrm>
            <a:off x="29114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7118" name="AutoShape 23"/>
          <p:cNvSpPr/>
          <p:nvPr/>
        </p:nvSpPr>
        <p:spPr>
          <a:xfrm>
            <a:off x="35972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7119" name="Text Box 24"/>
          <p:cNvSpPr txBox="1"/>
          <p:nvPr/>
        </p:nvSpPr>
        <p:spPr>
          <a:xfrm>
            <a:off x="10414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47120" name="Text Box 25"/>
          <p:cNvSpPr txBox="1"/>
          <p:nvPr/>
        </p:nvSpPr>
        <p:spPr>
          <a:xfrm>
            <a:off x="17272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47121" name="Text Box 26"/>
          <p:cNvSpPr txBox="1"/>
          <p:nvPr/>
        </p:nvSpPr>
        <p:spPr>
          <a:xfrm>
            <a:off x="24130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47122" name="Text Box 27"/>
          <p:cNvSpPr txBox="1"/>
          <p:nvPr/>
        </p:nvSpPr>
        <p:spPr>
          <a:xfrm>
            <a:off x="30988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47123" name="Text Box 28"/>
          <p:cNvSpPr txBox="1"/>
          <p:nvPr/>
        </p:nvSpPr>
        <p:spPr>
          <a:xfrm>
            <a:off x="37846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5</a:t>
            </a:r>
            <a:endParaRPr lang="en-GB" altLang="en-US" sz="2000" dirty="0">
              <a:latin typeface="Times New Roman" panose="02020603050405020304" pitchFamily="18" charset="0"/>
              <a:ea typeface="Arial Unicode MS" panose="020B0604020202020204" charset="-122"/>
            </a:endParaRPr>
          </a:p>
        </p:txBody>
      </p:sp>
      <p:sp>
        <p:nvSpPr>
          <p:cNvPr id="47124" name="Text Box 29"/>
          <p:cNvSpPr txBox="1"/>
          <p:nvPr/>
        </p:nvSpPr>
        <p:spPr>
          <a:xfrm>
            <a:off x="4978400" y="2119313"/>
            <a:ext cx="568325" cy="582612"/>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47125" name="AutoShape 30"/>
          <p:cNvSpPr/>
          <p:nvPr/>
        </p:nvSpPr>
        <p:spPr>
          <a:xfrm>
            <a:off x="5627688" y="2109788"/>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7126" name="AutoShape 31"/>
          <p:cNvSpPr/>
          <p:nvPr/>
        </p:nvSpPr>
        <p:spPr>
          <a:xfrm>
            <a:off x="6313488" y="2109788"/>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7127" name="AutoShape 32"/>
          <p:cNvSpPr/>
          <p:nvPr/>
        </p:nvSpPr>
        <p:spPr>
          <a:xfrm>
            <a:off x="6999288" y="2109788"/>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7128" name="AutoShape 33"/>
          <p:cNvSpPr/>
          <p:nvPr/>
        </p:nvSpPr>
        <p:spPr>
          <a:xfrm>
            <a:off x="7685088" y="2109788"/>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7129" name="Text Box 34"/>
          <p:cNvSpPr txBox="1"/>
          <p:nvPr/>
        </p:nvSpPr>
        <p:spPr>
          <a:xfrm>
            <a:off x="5815013"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47130" name="Text Box 35"/>
          <p:cNvSpPr txBox="1"/>
          <p:nvPr/>
        </p:nvSpPr>
        <p:spPr>
          <a:xfrm>
            <a:off x="6500813"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47131" name="Text Box 36"/>
          <p:cNvSpPr txBox="1"/>
          <p:nvPr/>
        </p:nvSpPr>
        <p:spPr>
          <a:xfrm>
            <a:off x="7186613"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47132" name="Text Box 37"/>
          <p:cNvSpPr txBox="1"/>
          <p:nvPr/>
        </p:nvSpPr>
        <p:spPr>
          <a:xfrm>
            <a:off x="7872413"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1"/>
          <p:cNvSpPr>
            <a:spLocks noGrp="1"/>
          </p:cNvSpPr>
          <p:nvPr>
            <p:ph type="title" idx="4294967295"/>
          </p:nvPr>
        </p:nvSpPr>
        <p:spPr>
          <a:xfrm>
            <a:off x="14478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LOOP 1</a:t>
            </a:r>
            <a:endParaRPr lang="en-GB" altLang="en-US" sz="4400" dirty="0">
              <a:ea typeface="宋体" panose="02010600030101010101" pitchFamily="2" charset="-122"/>
            </a:endParaRPr>
          </a:p>
        </p:txBody>
      </p:sp>
      <p:sp>
        <p:nvSpPr>
          <p:cNvPr id="48131" name="Text Box 2"/>
          <p:cNvSpPr txBox="1"/>
          <p:nvPr/>
        </p:nvSpPr>
        <p:spPr>
          <a:xfrm>
            <a:off x="190500" y="2119313"/>
            <a:ext cx="584200" cy="582612"/>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48132" name="组合 48131"/>
          <p:cNvGrpSpPr/>
          <p:nvPr/>
        </p:nvGrpSpPr>
        <p:grpSpPr>
          <a:xfrm>
            <a:off x="854075" y="2109788"/>
            <a:ext cx="684213" cy="598487"/>
            <a:chOff x="0" y="0"/>
            <a:chExt cx="431" cy="377"/>
          </a:xfrm>
        </p:grpSpPr>
        <p:sp>
          <p:nvSpPr>
            <p:cNvPr id="48174" name="AutoShape 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8175" name="Text Box 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8133" name="组合 48134"/>
          <p:cNvGrpSpPr/>
          <p:nvPr/>
        </p:nvGrpSpPr>
        <p:grpSpPr>
          <a:xfrm>
            <a:off x="1539875" y="2109788"/>
            <a:ext cx="684213" cy="598487"/>
            <a:chOff x="0" y="0"/>
            <a:chExt cx="431" cy="377"/>
          </a:xfrm>
        </p:grpSpPr>
        <p:sp>
          <p:nvSpPr>
            <p:cNvPr id="48172" name="AutoShape 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8173" name="Text Box 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8134" name="组合 48137"/>
          <p:cNvGrpSpPr/>
          <p:nvPr/>
        </p:nvGrpSpPr>
        <p:grpSpPr>
          <a:xfrm>
            <a:off x="2225675" y="2109788"/>
            <a:ext cx="684213" cy="598487"/>
            <a:chOff x="0" y="0"/>
            <a:chExt cx="431" cy="377"/>
          </a:xfrm>
        </p:grpSpPr>
        <p:sp>
          <p:nvSpPr>
            <p:cNvPr id="48170" name="AutoShape 1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8171" name="Text Box 1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8135" name="组合 48140"/>
          <p:cNvGrpSpPr/>
          <p:nvPr/>
        </p:nvGrpSpPr>
        <p:grpSpPr>
          <a:xfrm>
            <a:off x="2911475" y="2109788"/>
            <a:ext cx="684213" cy="598487"/>
            <a:chOff x="0" y="0"/>
            <a:chExt cx="431" cy="377"/>
          </a:xfrm>
        </p:grpSpPr>
        <p:sp>
          <p:nvSpPr>
            <p:cNvPr id="48168" name="AutoShape 1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8169" name="Text Box 1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8136" name="组合 48143"/>
          <p:cNvGrpSpPr/>
          <p:nvPr/>
        </p:nvGrpSpPr>
        <p:grpSpPr>
          <a:xfrm>
            <a:off x="3597275" y="2109788"/>
            <a:ext cx="684213" cy="598487"/>
            <a:chOff x="0" y="0"/>
            <a:chExt cx="431" cy="377"/>
          </a:xfrm>
        </p:grpSpPr>
        <p:sp>
          <p:nvSpPr>
            <p:cNvPr id="48166" name="AutoShape 1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8167" name="Text Box 1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48137" name="Text Box 18"/>
          <p:cNvSpPr txBox="1"/>
          <p:nvPr/>
        </p:nvSpPr>
        <p:spPr>
          <a:xfrm>
            <a:off x="214313" y="3514725"/>
            <a:ext cx="558800"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48138" name="AutoShape 19"/>
          <p:cNvSpPr/>
          <p:nvPr/>
        </p:nvSpPr>
        <p:spPr>
          <a:xfrm>
            <a:off x="8540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8139" name="AutoShape 20"/>
          <p:cNvSpPr/>
          <p:nvPr/>
        </p:nvSpPr>
        <p:spPr>
          <a:xfrm>
            <a:off x="15398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8140" name="AutoShape 21"/>
          <p:cNvSpPr/>
          <p:nvPr/>
        </p:nvSpPr>
        <p:spPr>
          <a:xfrm>
            <a:off x="22256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8141" name="AutoShape 22"/>
          <p:cNvSpPr/>
          <p:nvPr/>
        </p:nvSpPr>
        <p:spPr>
          <a:xfrm>
            <a:off x="29114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8142" name="AutoShape 23"/>
          <p:cNvSpPr/>
          <p:nvPr/>
        </p:nvSpPr>
        <p:spPr>
          <a:xfrm>
            <a:off x="35972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8143" name="Text Box 24"/>
          <p:cNvSpPr txBox="1"/>
          <p:nvPr/>
        </p:nvSpPr>
        <p:spPr>
          <a:xfrm>
            <a:off x="10414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48144" name="Text Box 25"/>
          <p:cNvSpPr txBox="1"/>
          <p:nvPr/>
        </p:nvSpPr>
        <p:spPr>
          <a:xfrm>
            <a:off x="17272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48145" name="Text Box 26"/>
          <p:cNvSpPr txBox="1"/>
          <p:nvPr/>
        </p:nvSpPr>
        <p:spPr>
          <a:xfrm>
            <a:off x="24130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48146" name="Text Box 27"/>
          <p:cNvSpPr txBox="1"/>
          <p:nvPr/>
        </p:nvSpPr>
        <p:spPr>
          <a:xfrm>
            <a:off x="30988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48147" name="Text Box 28"/>
          <p:cNvSpPr txBox="1"/>
          <p:nvPr/>
        </p:nvSpPr>
        <p:spPr>
          <a:xfrm>
            <a:off x="37846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5</a:t>
            </a:r>
            <a:endParaRPr lang="en-GB" altLang="en-US" sz="2000" dirty="0">
              <a:latin typeface="Times New Roman" panose="02020603050405020304" pitchFamily="18" charset="0"/>
              <a:ea typeface="Arial Unicode MS" panose="020B0604020202020204" charset="-122"/>
            </a:endParaRPr>
          </a:p>
        </p:txBody>
      </p:sp>
      <p:sp>
        <p:nvSpPr>
          <p:cNvPr id="48148" name="Text Box 29"/>
          <p:cNvSpPr txBox="1"/>
          <p:nvPr/>
        </p:nvSpPr>
        <p:spPr>
          <a:xfrm>
            <a:off x="5029200" y="2143125"/>
            <a:ext cx="568325"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48149" name="组合 48158"/>
          <p:cNvGrpSpPr/>
          <p:nvPr/>
        </p:nvGrpSpPr>
        <p:grpSpPr>
          <a:xfrm>
            <a:off x="5678488" y="2133600"/>
            <a:ext cx="684212" cy="598488"/>
            <a:chOff x="0" y="0"/>
            <a:chExt cx="431" cy="377"/>
          </a:xfrm>
        </p:grpSpPr>
        <p:sp>
          <p:nvSpPr>
            <p:cNvPr id="48164" name="AutoShape 31"/>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8165" name="Text Box 32"/>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8150" name="组合 48161"/>
          <p:cNvGrpSpPr/>
          <p:nvPr/>
        </p:nvGrpSpPr>
        <p:grpSpPr>
          <a:xfrm>
            <a:off x="6364288" y="2133600"/>
            <a:ext cx="684212" cy="598488"/>
            <a:chOff x="0" y="0"/>
            <a:chExt cx="431" cy="377"/>
          </a:xfrm>
        </p:grpSpPr>
        <p:sp>
          <p:nvSpPr>
            <p:cNvPr id="48162" name="AutoShape 34"/>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8163" name="Text Box 3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8151" name="组合 48164"/>
          <p:cNvGrpSpPr/>
          <p:nvPr/>
        </p:nvGrpSpPr>
        <p:grpSpPr>
          <a:xfrm>
            <a:off x="7050088" y="2133600"/>
            <a:ext cx="684212" cy="598488"/>
            <a:chOff x="0" y="0"/>
            <a:chExt cx="431" cy="377"/>
          </a:xfrm>
        </p:grpSpPr>
        <p:sp>
          <p:nvSpPr>
            <p:cNvPr id="48160" name="AutoShape 37"/>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8161" name="Text Box 3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8152" name="组合 48167"/>
          <p:cNvGrpSpPr/>
          <p:nvPr/>
        </p:nvGrpSpPr>
        <p:grpSpPr>
          <a:xfrm>
            <a:off x="7735888" y="2133600"/>
            <a:ext cx="684212" cy="598488"/>
            <a:chOff x="0" y="0"/>
            <a:chExt cx="431" cy="377"/>
          </a:xfrm>
        </p:grpSpPr>
        <p:sp>
          <p:nvSpPr>
            <p:cNvPr id="48158" name="AutoShape 40"/>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8159" name="Text Box 4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48153" name="Text Box 42"/>
          <p:cNvSpPr txBox="1"/>
          <p:nvPr/>
        </p:nvSpPr>
        <p:spPr>
          <a:xfrm>
            <a:off x="58658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48154" name="Text Box 43"/>
          <p:cNvSpPr txBox="1"/>
          <p:nvPr/>
        </p:nvSpPr>
        <p:spPr>
          <a:xfrm>
            <a:off x="65516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48155" name="Text Box 44"/>
          <p:cNvSpPr txBox="1"/>
          <p:nvPr/>
        </p:nvSpPr>
        <p:spPr>
          <a:xfrm>
            <a:off x="72374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48156" name="Text Box 45"/>
          <p:cNvSpPr txBox="1"/>
          <p:nvPr/>
        </p:nvSpPr>
        <p:spPr>
          <a:xfrm>
            <a:off x="79232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48157" name="Text Box 46"/>
          <p:cNvSpPr txBox="1"/>
          <p:nvPr/>
        </p:nvSpPr>
        <p:spPr>
          <a:xfrm>
            <a:off x="361950" y="4640263"/>
            <a:ext cx="8420100" cy="1154112"/>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1</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to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k</a:t>
            </a:r>
            <a:endParaRPr lang="en-GB" altLang="en-US" sz="3200" i="1"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0</a:t>
            </a:r>
            <a:endParaRPr lang="en-GB" altLang="en-US" sz="3200" dirty="0">
              <a:solidFill>
                <a:srgbClr val="008380"/>
              </a:solidFill>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1"/>
          <p:cNvSpPr>
            <a:spLocks noGrp="1"/>
          </p:cNvSpPr>
          <p:nvPr>
            <p:ph type="title" idx="4294967295"/>
          </p:nvPr>
        </p:nvSpPr>
        <p:spPr>
          <a:xfrm>
            <a:off x="14478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LOOP 2</a:t>
            </a:r>
            <a:endParaRPr lang="en-GB" altLang="en-US" sz="4400" dirty="0">
              <a:ea typeface="宋体" panose="02010600030101010101" pitchFamily="2" charset="-122"/>
            </a:endParaRPr>
          </a:p>
        </p:txBody>
      </p:sp>
      <p:sp>
        <p:nvSpPr>
          <p:cNvPr id="49155" name="Text Box 2"/>
          <p:cNvSpPr txBox="1"/>
          <p:nvPr/>
        </p:nvSpPr>
        <p:spPr>
          <a:xfrm>
            <a:off x="190500" y="2119313"/>
            <a:ext cx="584200" cy="582612"/>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49156" name="组合 49155"/>
          <p:cNvGrpSpPr/>
          <p:nvPr/>
        </p:nvGrpSpPr>
        <p:grpSpPr>
          <a:xfrm>
            <a:off x="854075" y="2109788"/>
            <a:ext cx="684213" cy="598487"/>
            <a:chOff x="0" y="0"/>
            <a:chExt cx="431" cy="377"/>
          </a:xfrm>
        </p:grpSpPr>
        <p:sp>
          <p:nvSpPr>
            <p:cNvPr id="49198" name="AutoShape 4"/>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9199" name="Text Box 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9157" name="组合 49158"/>
          <p:cNvGrpSpPr/>
          <p:nvPr/>
        </p:nvGrpSpPr>
        <p:grpSpPr>
          <a:xfrm>
            <a:off x="1539875" y="2109788"/>
            <a:ext cx="684213" cy="598487"/>
            <a:chOff x="0" y="0"/>
            <a:chExt cx="431" cy="377"/>
          </a:xfrm>
        </p:grpSpPr>
        <p:sp>
          <p:nvSpPr>
            <p:cNvPr id="49196" name="AutoShape 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9197" name="Text Box 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9158" name="组合 49161"/>
          <p:cNvGrpSpPr/>
          <p:nvPr/>
        </p:nvGrpSpPr>
        <p:grpSpPr>
          <a:xfrm>
            <a:off x="2225675" y="2109788"/>
            <a:ext cx="684213" cy="598487"/>
            <a:chOff x="0" y="0"/>
            <a:chExt cx="431" cy="377"/>
          </a:xfrm>
        </p:grpSpPr>
        <p:sp>
          <p:nvSpPr>
            <p:cNvPr id="49194" name="AutoShape 1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9195" name="Text Box 1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9159" name="组合 49164"/>
          <p:cNvGrpSpPr/>
          <p:nvPr/>
        </p:nvGrpSpPr>
        <p:grpSpPr>
          <a:xfrm>
            <a:off x="2911475" y="2109788"/>
            <a:ext cx="684213" cy="598487"/>
            <a:chOff x="0" y="0"/>
            <a:chExt cx="431" cy="377"/>
          </a:xfrm>
        </p:grpSpPr>
        <p:sp>
          <p:nvSpPr>
            <p:cNvPr id="49192" name="AutoShape 1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9193" name="Text Box 1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9160" name="组合 49167"/>
          <p:cNvGrpSpPr/>
          <p:nvPr/>
        </p:nvGrpSpPr>
        <p:grpSpPr>
          <a:xfrm>
            <a:off x="3597275" y="2109788"/>
            <a:ext cx="684213" cy="598487"/>
            <a:chOff x="0" y="0"/>
            <a:chExt cx="431" cy="377"/>
          </a:xfrm>
        </p:grpSpPr>
        <p:sp>
          <p:nvSpPr>
            <p:cNvPr id="49190" name="AutoShape 1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9191" name="Text Box 1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49161" name="Text Box 18"/>
          <p:cNvSpPr txBox="1"/>
          <p:nvPr/>
        </p:nvSpPr>
        <p:spPr>
          <a:xfrm>
            <a:off x="214313" y="3514725"/>
            <a:ext cx="558800"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49162" name="AutoShape 19"/>
          <p:cNvSpPr/>
          <p:nvPr/>
        </p:nvSpPr>
        <p:spPr>
          <a:xfrm>
            <a:off x="8540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9163" name="AutoShape 20"/>
          <p:cNvSpPr/>
          <p:nvPr/>
        </p:nvSpPr>
        <p:spPr>
          <a:xfrm>
            <a:off x="15398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9164" name="AutoShape 21"/>
          <p:cNvSpPr/>
          <p:nvPr/>
        </p:nvSpPr>
        <p:spPr>
          <a:xfrm>
            <a:off x="22256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9165" name="AutoShape 22"/>
          <p:cNvSpPr/>
          <p:nvPr/>
        </p:nvSpPr>
        <p:spPr>
          <a:xfrm>
            <a:off x="29114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9166" name="AutoShape 23"/>
          <p:cNvSpPr/>
          <p:nvPr/>
        </p:nvSpPr>
        <p:spPr>
          <a:xfrm>
            <a:off x="35972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9167" name="Text Box 24"/>
          <p:cNvSpPr txBox="1"/>
          <p:nvPr/>
        </p:nvSpPr>
        <p:spPr>
          <a:xfrm>
            <a:off x="10414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49168" name="Text Box 25"/>
          <p:cNvSpPr txBox="1"/>
          <p:nvPr/>
        </p:nvSpPr>
        <p:spPr>
          <a:xfrm>
            <a:off x="17272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49169" name="Text Box 26"/>
          <p:cNvSpPr txBox="1"/>
          <p:nvPr/>
        </p:nvSpPr>
        <p:spPr>
          <a:xfrm>
            <a:off x="24130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49170" name="Text Box 27"/>
          <p:cNvSpPr txBox="1"/>
          <p:nvPr/>
        </p:nvSpPr>
        <p:spPr>
          <a:xfrm>
            <a:off x="30988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49171" name="Text Box 28"/>
          <p:cNvSpPr txBox="1"/>
          <p:nvPr/>
        </p:nvSpPr>
        <p:spPr>
          <a:xfrm>
            <a:off x="37846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5</a:t>
            </a:r>
            <a:endParaRPr lang="en-GB" altLang="en-US" sz="2000" dirty="0">
              <a:latin typeface="Times New Roman" panose="02020603050405020304" pitchFamily="18" charset="0"/>
              <a:ea typeface="Arial Unicode MS" panose="020B0604020202020204" charset="-122"/>
            </a:endParaRPr>
          </a:p>
        </p:txBody>
      </p:sp>
      <p:sp>
        <p:nvSpPr>
          <p:cNvPr id="49172" name="Text Box 29"/>
          <p:cNvSpPr txBox="1"/>
          <p:nvPr/>
        </p:nvSpPr>
        <p:spPr>
          <a:xfrm>
            <a:off x="5029200" y="2143125"/>
            <a:ext cx="568325"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49173" name="组合 49182"/>
          <p:cNvGrpSpPr/>
          <p:nvPr/>
        </p:nvGrpSpPr>
        <p:grpSpPr>
          <a:xfrm>
            <a:off x="5678488" y="2133600"/>
            <a:ext cx="684212" cy="598488"/>
            <a:chOff x="0" y="0"/>
            <a:chExt cx="431" cy="377"/>
          </a:xfrm>
        </p:grpSpPr>
        <p:sp>
          <p:nvSpPr>
            <p:cNvPr id="49188" name="AutoShape 31"/>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9189" name="Text Box 32"/>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9174" name="组合 49185"/>
          <p:cNvGrpSpPr/>
          <p:nvPr/>
        </p:nvGrpSpPr>
        <p:grpSpPr>
          <a:xfrm>
            <a:off x="6364288" y="2133600"/>
            <a:ext cx="684212" cy="598488"/>
            <a:chOff x="0" y="0"/>
            <a:chExt cx="431" cy="377"/>
          </a:xfrm>
        </p:grpSpPr>
        <p:sp>
          <p:nvSpPr>
            <p:cNvPr id="49186" name="AutoShape 3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9187" name="Text Box 3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9175" name="组合 49188"/>
          <p:cNvGrpSpPr/>
          <p:nvPr/>
        </p:nvGrpSpPr>
        <p:grpSpPr>
          <a:xfrm>
            <a:off x="7050088" y="2133600"/>
            <a:ext cx="684212" cy="598488"/>
            <a:chOff x="0" y="0"/>
            <a:chExt cx="431" cy="377"/>
          </a:xfrm>
        </p:grpSpPr>
        <p:sp>
          <p:nvSpPr>
            <p:cNvPr id="49184" name="AutoShape 3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9185" name="Text Box 3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9176" name="组合 49191"/>
          <p:cNvGrpSpPr/>
          <p:nvPr/>
        </p:nvGrpSpPr>
        <p:grpSpPr>
          <a:xfrm>
            <a:off x="7735888" y="2133600"/>
            <a:ext cx="684212" cy="598488"/>
            <a:chOff x="0" y="0"/>
            <a:chExt cx="431" cy="377"/>
          </a:xfrm>
        </p:grpSpPr>
        <p:sp>
          <p:nvSpPr>
            <p:cNvPr id="49182" name="AutoShape 40"/>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9183" name="Text Box 4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49177" name="Text Box 42"/>
          <p:cNvSpPr txBox="1"/>
          <p:nvPr/>
        </p:nvSpPr>
        <p:spPr>
          <a:xfrm>
            <a:off x="58658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49178" name="Text Box 43"/>
          <p:cNvSpPr txBox="1"/>
          <p:nvPr/>
        </p:nvSpPr>
        <p:spPr>
          <a:xfrm>
            <a:off x="65516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49179" name="Text Box 44"/>
          <p:cNvSpPr txBox="1"/>
          <p:nvPr/>
        </p:nvSpPr>
        <p:spPr>
          <a:xfrm>
            <a:off x="72374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49180" name="Text Box 45"/>
          <p:cNvSpPr txBox="1"/>
          <p:nvPr/>
        </p:nvSpPr>
        <p:spPr>
          <a:xfrm>
            <a:off x="79232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49181" name="Text Box 46"/>
          <p:cNvSpPr txBox="1"/>
          <p:nvPr/>
        </p:nvSpPr>
        <p:spPr>
          <a:xfrm>
            <a:off x="323850" y="4641850"/>
            <a:ext cx="8996363" cy="1079500"/>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1</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to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endParaRPr lang="en-GB" altLang="en-US" sz="3200" i="1"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+ 1</a:t>
            </a:r>
            <a:r>
              <a:rPr lang="en-GB" altLang="en-US" sz="3200" dirty="0">
                <a:latin typeface="Times New Roman" panose="02020603050405020304" pitchFamily="18" charset="0"/>
                <a:ea typeface="Arial Unicode MS" panose="020B0604020202020204" charset="-122"/>
              </a:rPr>
              <a:t>  </a:t>
            </a:r>
            <a:r>
              <a:rPr lang="en-GB" altLang="en-US" sz="3200" dirty="0">
                <a:solidFill>
                  <a:srgbClr val="CC000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 |{key = </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noRot="1"/>
          </p:cNvSpPr>
          <p:nvPr>
            <p:ph type="title" idx="4294967295"/>
          </p:nvPr>
        </p:nvSpPr>
        <p:spPr/>
        <p:txBody>
          <a:bodyPr vert="horz" wrap="square" lIns="91440" tIns="45720" rIns="91440" bIns="45720" anchor="b"/>
          <a:p>
            <a:pPr eaLnBrk="1" hangingPunct="1"/>
            <a:r>
              <a:rPr lang="en-US" altLang="zh-CN" sz="5400" dirty="0"/>
              <a:t>WHY WE DO SORTING?</a:t>
            </a:r>
            <a:endParaRPr lang="en-US" altLang="zh-CN" sz="5400" dirty="0"/>
          </a:p>
        </p:txBody>
      </p:sp>
      <p:sp>
        <p:nvSpPr>
          <p:cNvPr id="12291" name="Rectangle 3"/>
          <p:cNvSpPr>
            <a:spLocks noGrp="1" noRot="1"/>
          </p:cNvSpPr>
          <p:nvPr>
            <p:ph type="body" idx="4294967295"/>
          </p:nvPr>
        </p:nvSpPr>
        <p:spPr/>
        <p:txBody>
          <a:bodyPr vert="horz" wrap="square" lIns="91440" tIns="45720" rIns="91440" bIns="45720" anchor="t"/>
          <a:p>
            <a:pPr eaLnBrk="1" hangingPunct="1"/>
            <a:r>
              <a:rPr lang="en-US" altLang="zh-CN" sz="2800" dirty="0"/>
              <a:t>Commonly encountered programming task in computing.</a:t>
            </a:r>
            <a:endParaRPr lang="en-US" altLang="zh-CN" sz="2800" dirty="0"/>
          </a:p>
          <a:p>
            <a:pPr eaLnBrk="1" hangingPunct="1"/>
            <a:r>
              <a:rPr lang="en-US" altLang="zh-CN" sz="2800" dirty="0"/>
              <a:t>Examples of sorting:</a:t>
            </a:r>
            <a:endParaRPr lang="en-US" altLang="zh-CN" sz="2800" dirty="0"/>
          </a:p>
          <a:p>
            <a:pPr lvl="1" eaLnBrk="1" hangingPunct="1"/>
            <a:r>
              <a:rPr lang="en-US" altLang="zh-CN" sz="2400" dirty="0"/>
              <a:t>List containing exam scores sorted from Lowest to Highest or from Highest to Lowest</a:t>
            </a:r>
            <a:endParaRPr lang="en-US" altLang="zh-CN" sz="2400" dirty="0"/>
          </a:p>
          <a:p>
            <a:pPr lvl="1" eaLnBrk="1" hangingPunct="1"/>
            <a:r>
              <a:rPr lang="en-US" altLang="zh-CN" sz="2400" dirty="0"/>
              <a:t>List Rank of Milk Powder Producer Brands in China from the Star to Notorious</a:t>
            </a:r>
            <a:endParaRPr lang="en-US" altLang="zh-CN" sz="2400" dirty="0"/>
          </a:p>
          <a:p>
            <a:pPr lvl="1" eaLnBrk="1" hangingPunct="1"/>
            <a:r>
              <a:rPr lang="en-US" altLang="zh-CN" sz="2400" dirty="0"/>
              <a:t>List Search Results of a User Query by Relevance from the WWW.</a:t>
            </a:r>
            <a:endParaRPr lang="en-US" altLang="zh-CN" sz="2400"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1"/>
          <p:cNvSpPr>
            <a:spLocks noGrp="1"/>
          </p:cNvSpPr>
          <p:nvPr>
            <p:ph type="title" idx="4294967295"/>
          </p:nvPr>
        </p:nvSpPr>
        <p:spPr>
          <a:xfrm>
            <a:off x="14478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LOOP 2</a:t>
            </a:r>
            <a:endParaRPr lang="en-GB" altLang="en-US" sz="4400" dirty="0">
              <a:ea typeface="宋体" panose="02010600030101010101" pitchFamily="2" charset="-122"/>
            </a:endParaRPr>
          </a:p>
        </p:txBody>
      </p:sp>
      <p:sp>
        <p:nvSpPr>
          <p:cNvPr id="50179" name="Text Box 2"/>
          <p:cNvSpPr txBox="1"/>
          <p:nvPr/>
        </p:nvSpPr>
        <p:spPr>
          <a:xfrm>
            <a:off x="190500" y="2119313"/>
            <a:ext cx="584200" cy="582612"/>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0180" name="组合 50179"/>
          <p:cNvGrpSpPr/>
          <p:nvPr/>
        </p:nvGrpSpPr>
        <p:grpSpPr>
          <a:xfrm>
            <a:off x="854075" y="2109788"/>
            <a:ext cx="684213" cy="598487"/>
            <a:chOff x="0" y="0"/>
            <a:chExt cx="431" cy="377"/>
          </a:xfrm>
        </p:grpSpPr>
        <p:sp>
          <p:nvSpPr>
            <p:cNvPr id="50222" name="AutoShape 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0223" name="Text Box 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0181" name="组合 50182"/>
          <p:cNvGrpSpPr/>
          <p:nvPr/>
        </p:nvGrpSpPr>
        <p:grpSpPr>
          <a:xfrm>
            <a:off x="1539875" y="2109788"/>
            <a:ext cx="684213" cy="598487"/>
            <a:chOff x="0" y="0"/>
            <a:chExt cx="431" cy="377"/>
          </a:xfrm>
        </p:grpSpPr>
        <p:sp>
          <p:nvSpPr>
            <p:cNvPr id="50220" name="AutoShape 7"/>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0221" name="Text Box 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0182" name="组合 50185"/>
          <p:cNvGrpSpPr/>
          <p:nvPr/>
        </p:nvGrpSpPr>
        <p:grpSpPr>
          <a:xfrm>
            <a:off x="2225675" y="2109788"/>
            <a:ext cx="684213" cy="598487"/>
            <a:chOff x="0" y="0"/>
            <a:chExt cx="431" cy="377"/>
          </a:xfrm>
        </p:grpSpPr>
        <p:sp>
          <p:nvSpPr>
            <p:cNvPr id="50218" name="AutoShape 1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0219" name="Text Box 1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0183" name="组合 50188"/>
          <p:cNvGrpSpPr/>
          <p:nvPr/>
        </p:nvGrpSpPr>
        <p:grpSpPr>
          <a:xfrm>
            <a:off x="2911475" y="2109788"/>
            <a:ext cx="684213" cy="598487"/>
            <a:chOff x="0" y="0"/>
            <a:chExt cx="431" cy="377"/>
          </a:xfrm>
        </p:grpSpPr>
        <p:sp>
          <p:nvSpPr>
            <p:cNvPr id="50216" name="AutoShape 1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0217" name="Text Box 1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0184" name="组合 50191"/>
          <p:cNvGrpSpPr/>
          <p:nvPr/>
        </p:nvGrpSpPr>
        <p:grpSpPr>
          <a:xfrm>
            <a:off x="3597275" y="2109788"/>
            <a:ext cx="684213" cy="598487"/>
            <a:chOff x="0" y="0"/>
            <a:chExt cx="431" cy="377"/>
          </a:xfrm>
        </p:grpSpPr>
        <p:sp>
          <p:nvSpPr>
            <p:cNvPr id="50214" name="AutoShape 1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0215" name="Text Box 1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0185" name="Text Box 18"/>
          <p:cNvSpPr txBox="1"/>
          <p:nvPr/>
        </p:nvSpPr>
        <p:spPr>
          <a:xfrm>
            <a:off x="214313" y="3514725"/>
            <a:ext cx="558800"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50186" name="AutoShape 19"/>
          <p:cNvSpPr/>
          <p:nvPr/>
        </p:nvSpPr>
        <p:spPr>
          <a:xfrm>
            <a:off x="8540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0187" name="AutoShape 20"/>
          <p:cNvSpPr/>
          <p:nvPr/>
        </p:nvSpPr>
        <p:spPr>
          <a:xfrm>
            <a:off x="15398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0188" name="AutoShape 21"/>
          <p:cNvSpPr/>
          <p:nvPr/>
        </p:nvSpPr>
        <p:spPr>
          <a:xfrm>
            <a:off x="22256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0189" name="AutoShape 22"/>
          <p:cNvSpPr/>
          <p:nvPr/>
        </p:nvSpPr>
        <p:spPr>
          <a:xfrm>
            <a:off x="29114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0190" name="AutoShape 23"/>
          <p:cNvSpPr/>
          <p:nvPr/>
        </p:nvSpPr>
        <p:spPr>
          <a:xfrm>
            <a:off x="35972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0191" name="Text Box 24"/>
          <p:cNvSpPr txBox="1"/>
          <p:nvPr/>
        </p:nvSpPr>
        <p:spPr>
          <a:xfrm>
            <a:off x="10414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0192" name="Text Box 25"/>
          <p:cNvSpPr txBox="1"/>
          <p:nvPr/>
        </p:nvSpPr>
        <p:spPr>
          <a:xfrm>
            <a:off x="17272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0193" name="Text Box 26"/>
          <p:cNvSpPr txBox="1"/>
          <p:nvPr/>
        </p:nvSpPr>
        <p:spPr>
          <a:xfrm>
            <a:off x="24130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0194" name="Text Box 27"/>
          <p:cNvSpPr txBox="1"/>
          <p:nvPr/>
        </p:nvSpPr>
        <p:spPr>
          <a:xfrm>
            <a:off x="30988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0195" name="Text Box 28"/>
          <p:cNvSpPr txBox="1"/>
          <p:nvPr/>
        </p:nvSpPr>
        <p:spPr>
          <a:xfrm>
            <a:off x="37846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5</a:t>
            </a:r>
            <a:endParaRPr lang="en-GB" altLang="en-US" sz="2000" dirty="0">
              <a:latin typeface="Times New Roman" panose="02020603050405020304" pitchFamily="18" charset="0"/>
              <a:ea typeface="Arial Unicode MS" panose="020B0604020202020204" charset="-122"/>
            </a:endParaRPr>
          </a:p>
        </p:txBody>
      </p:sp>
      <p:sp>
        <p:nvSpPr>
          <p:cNvPr id="50196" name="Text Box 29"/>
          <p:cNvSpPr txBox="1"/>
          <p:nvPr/>
        </p:nvSpPr>
        <p:spPr>
          <a:xfrm>
            <a:off x="5029200" y="2143125"/>
            <a:ext cx="568325"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0197" name="组合 50206"/>
          <p:cNvGrpSpPr/>
          <p:nvPr/>
        </p:nvGrpSpPr>
        <p:grpSpPr>
          <a:xfrm>
            <a:off x="5678488" y="2133600"/>
            <a:ext cx="684212" cy="598488"/>
            <a:chOff x="0" y="0"/>
            <a:chExt cx="431" cy="377"/>
          </a:xfrm>
        </p:grpSpPr>
        <p:sp>
          <p:nvSpPr>
            <p:cNvPr id="50212" name="AutoShape 31"/>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0213" name="Text Box 32"/>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0198" name="组合 50209"/>
          <p:cNvGrpSpPr/>
          <p:nvPr/>
        </p:nvGrpSpPr>
        <p:grpSpPr>
          <a:xfrm>
            <a:off x="6364288" y="2133600"/>
            <a:ext cx="684212" cy="598488"/>
            <a:chOff x="0" y="0"/>
            <a:chExt cx="431" cy="377"/>
          </a:xfrm>
        </p:grpSpPr>
        <p:sp>
          <p:nvSpPr>
            <p:cNvPr id="50210" name="AutoShape 3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0211" name="Text Box 3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0199" name="组合 50212"/>
          <p:cNvGrpSpPr/>
          <p:nvPr/>
        </p:nvGrpSpPr>
        <p:grpSpPr>
          <a:xfrm>
            <a:off x="7050088" y="2133600"/>
            <a:ext cx="684212" cy="598488"/>
            <a:chOff x="0" y="0"/>
            <a:chExt cx="431" cy="377"/>
          </a:xfrm>
        </p:grpSpPr>
        <p:sp>
          <p:nvSpPr>
            <p:cNvPr id="50208" name="AutoShape 3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0209" name="Text Box 3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0200" name="组合 50215"/>
          <p:cNvGrpSpPr/>
          <p:nvPr/>
        </p:nvGrpSpPr>
        <p:grpSpPr>
          <a:xfrm>
            <a:off x="7735888" y="2133600"/>
            <a:ext cx="684212" cy="598488"/>
            <a:chOff x="0" y="0"/>
            <a:chExt cx="431" cy="377"/>
          </a:xfrm>
        </p:grpSpPr>
        <p:sp>
          <p:nvSpPr>
            <p:cNvPr id="50206" name="AutoShape 4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0207" name="Text Box 4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0201" name="Text Box 42"/>
          <p:cNvSpPr txBox="1"/>
          <p:nvPr/>
        </p:nvSpPr>
        <p:spPr>
          <a:xfrm>
            <a:off x="58658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0202" name="Text Box 43"/>
          <p:cNvSpPr txBox="1"/>
          <p:nvPr/>
        </p:nvSpPr>
        <p:spPr>
          <a:xfrm>
            <a:off x="65516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0203" name="Text Box 44"/>
          <p:cNvSpPr txBox="1"/>
          <p:nvPr/>
        </p:nvSpPr>
        <p:spPr>
          <a:xfrm>
            <a:off x="72374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0204" name="Text Box 45"/>
          <p:cNvSpPr txBox="1"/>
          <p:nvPr/>
        </p:nvSpPr>
        <p:spPr>
          <a:xfrm>
            <a:off x="79232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0205" name="Text Box 46"/>
          <p:cNvSpPr txBox="1"/>
          <p:nvPr/>
        </p:nvSpPr>
        <p:spPr>
          <a:xfrm>
            <a:off x="361950" y="4640263"/>
            <a:ext cx="9139238" cy="1079500"/>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1</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to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endParaRPr lang="en-GB" altLang="en-US" sz="3200" i="1"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+ 1  </a:t>
            </a:r>
            <a:r>
              <a:rPr lang="en-GB" altLang="en-US" sz="3200" dirty="0">
                <a:solidFill>
                  <a:srgbClr val="CC000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 |{key = </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1"/>
          <p:cNvSpPr>
            <a:spLocks noGrp="1"/>
          </p:cNvSpPr>
          <p:nvPr>
            <p:ph type="title" idx="4294967295"/>
          </p:nvPr>
        </p:nvSpPr>
        <p:spPr>
          <a:xfrm>
            <a:off x="14478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LOOP 2</a:t>
            </a:r>
            <a:endParaRPr lang="en-GB" altLang="en-US" sz="4400" dirty="0">
              <a:ea typeface="宋体" panose="02010600030101010101" pitchFamily="2" charset="-122"/>
            </a:endParaRPr>
          </a:p>
        </p:txBody>
      </p:sp>
      <p:sp>
        <p:nvSpPr>
          <p:cNvPr id="51203" name="Text Box 2"/>
          <p:cNvSpPr txBox="1"/>
          <p:nvPr/>
        </p:nvSpPr>
        <p:spPr>
          <a:xfrm>
            <a:off x="190500" y="2119313"/>
            <a:ext cx="584200" cy="582612"/>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1204" name="组合 51203"/>
          <p:cNvGrpSpPr/>
          <p:nvPr/>
        </p:nvGrpSpPr>
        <p:grpSpPr>
          <a:xfrm>
            <a:off x="854075" y="2109788"/>
            <a:ext cx="684213" cy="598487"/>
            <a:chOff x="0" y="0"/>
            <a:chExt cx="431" cy="377"/>
          </a:xfrm>
        </p:grpSpPr>
        <p:sp>
          <p:nvSpPr>
            <p:cNvPr id="51246" name="AutoShape 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1247" name="Text Box 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1205" name="组合 51206"/>
          <p:cNvGrpSpPr/>
          <p:nvPr/>
        </p:nvGrpSpPr>
        <p:grpSpPr>
          <a:xfrm>
            <a:off x="1539875" y="2109788"/>
            <a:ext cx="684213" cy="598487"/>
            <a:chOff x="0" y="0"/>
            <a:chExt cx="431" cy="377"/>
          </a:xfrm>
        </p:grpSpPr>
        <p:sp>
          <p:nvSpPr>
            <p:cNvPr id="51244" name="AutoShape 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1245" name="Text Box 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1206" name="组合 51209"/>
          <p:cNvGrpSpPr/>
          <p:nvPr/>
        </p:nvGrpSpPr>
        <p:grpSpPr>
          <a:xfrm>
            <a:off x="2225675" y="2109788"/>
            <a:ext cx="684213" cy="598487"/>
            <a:chOff x="0" y="0"/>
            <a:chExt cx="431" cy="377"/>
          </a:xfrm>
        </p:grpSpPr>
        <p:sp>
          <p:nvSpPr>
            <p:cNvPr id="51242" name="AutoShape 10"/>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1243" name="Text Box 1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1207" name="组合 51212"/>
          <p:cNvGrpSpPr/>
          <p:nvPr/>
        </p:nvGrpSpPr>
        <p:grpSpPr>
          <a:xfrm>
            <a:off x="2911475" y="2109788"/>
            <a:ext cx="684213" cy="598487"/>
            <a:chOff x="0" y="0"/>
            <a:chExt cx="431" cy="377"/>
          </a:xfrm>
        </p:grpSpPr>
        <p:sp>
          <p:nvSpPr>
            <p:cNvPr id="51240" name="AutoShape 1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1241" name="Text Box 1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1208" name="组合 51215"/>
          <p:cNvGrpSpPr/>
          <p:nvPr/>
        </p:nvGrpSpPr>
        <p:grpSpPr>
          <a:xfrm>
            <a:off x="3597275" y="2109788"/>
            <a:ext cx="684213" cy="598487"/>
            <a:chOff x="0" y="0"/>
            <a:chExt cx="431" cy="377"/>
          </a:xfrm>
        </p:grpSpPr>
        <p:sp>
          <p:nvSpPr>
            <p:cNvPr id="51238" name="AutoShape 1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1239" name="Text Box 1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1209" name="Text Box 18"/>
          <p:cNvSpPr txBox="1"/>
          <p:nvPr/>
        </p:nvSpPr>
        <p:spPr>
          <a:xfrm>
            <a:off x="214313" y="3514725"/>
            <a:ext cx="558800"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51210" name="AutoShape 19"/>
          <p:cNvSpPr/>
          <p:nvPr/>
        </p:nvSpPr>
        <p:spPr>
          <a:xfrm>
            <a:off x="8540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1211" name="AutoShape 20"/>
          <p:cNvSpPr/>
          <p:nvPr/>
        </p:nvSpPr>
        <p:spPr>
          <a:xfrm>
            <a:off x="15398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1212" name="AutoShape 21"/>
          <p:cNvSpPr/>
          <p:nvPr/>
        </p:nvSpPr>
        <p:spPr>
          <a:xfrm>
            <a:off x="22256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1213" name="AutoShape 22"/>
          <p:cNvSpPr/>
          <p:nvPr/>
        </p:nvSpPr>
        <p:spPr>
          <a:xfrm>
            <a:off x="29114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1214" name="AutoShape 23"/>
          <p:cNvSpPr/>
          <p:nvPr/>
        </p:nvSpPr>
        <p:spPr>
          <a:xfrm>
            <a:off x="35972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1215" name="Text Box 24"/>
          <p:cNvSpPr txBox="1"/>
          <p:nvPr/>
        </p:nvSpPr>
        <p:spPr>
          <a:xfrm>
            <a:off x="10414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1216" name="Text Box 25"/>
          <p:cNvSpPr txBox="1"/>
          <p:nvPr/>
        </p:nvSpPr>
        <p:spPr>
          <a:xfrm>
            <a:off x="17272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1217" name="Text Box 26"/>
          <p:cNvSpPr txBox="1"/>
          <p:nvPr/>
        </p:nvSpPr>
        <p:spPr>
          <a:xfrm>
            <a:off x="24130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1218" name="Text Box 27"/>
          <p:cNvSpPr txBox="1"/>
          <p:nvPr/>
        </p:nvSpPr>
        <p:spPr>
          <a:xfrm>
            <a:off x="30988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1219" name="Text Box 28"/>
          <p:cNvSpPr txBox="1"/>
          <p:nvPr/>
        </p:nvSpPr>
        <p:spPr>
          <a:xfrm>
            <a:off x="37846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5</a:t>
            </a:r>
            <a:endParaRPr lang="en-GB" altLang="en-US" sz="2000" dirty="0">
              <a:latin typeface="Times New Roman" panose="02020603050405020304" pitchFamily="18" charset="0"/>
              <a:ea typeface="Arial Unicode MS" panose="020B0604020202020204" charset="-122"/>
            </a:endParaRPr>
          </a:p>
        </p:txBody>
      </p:sp>
      <p:sp>
        <p:nvSpPr>
          <p:cNvPr id="51220" name="Text Box 29"/>
          <p:cNvSpPr txBox="1"/>
          <p:nvPr/>
        </p:nvSpPr>
        <p:spPr>
          <a:xfrm>
            <a:off x="5029200" y="2143125"/>
            <a:ext cx="568325"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1221" name="组合 51230"/>
          <p:cNvGrpSpPr/>
          <p:nvPr/>
        </p:nvGrpSpPr>
        <p:grpSpPr>
          <a:xfrm>
            <a:off x="5678488" y="2133600"/>
            <a:ext cx="684212" cy="598488"/>
            <a:chOff x="0" y="0"/>
            <a:chExt cx="431" cy="377"/>
          </a:xfrm>
        </p:grpSpPr>
        <p:sp>
          <p:nvSpPr>
            <p:cNvPr id="51236" name="AutoShape 31"/>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1237" name="Text Box 32"/>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1222" name="组合 51233"/>
          <p:cNvGrpSpPr/>
          <p:nvPr/>
        </p:nvGrpSpPr>
        <p:grpSpPr>
          <a:xfrm>
            <a:off x="6364288" y="2133600"/>
            <a:ext cx="684212" cy="598488"/>
            <a:chOff x="0" y="0"/>
            <a:chExt cx="431" cy="377"/>
          </a:xfrm>
        </p:grpSpPr>
        <p:sp>
          <p:nvSpPr>
            <p:cNvPr id="51234" name="AutoShape 3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1235" name="Text Box 3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1223" name="组合 51236"/>
          <p:cNvGrpSpPr/>
          <p:nvPr/>
        </p:nvGrpSpPr>
        <p:grpSpPr>
          <a:xfrm>
            <a:off x="7050088" y="2133600"/>
            <a:ext cx="684212" cy="598488"/>
            <a:chOff x="0" y="0"/>
            <a:chExt cx="431" cy="377"/>
          </a:xfrm>
        </p:grpSpPr>
        <p:sp>
          <p:nvSpPr>
            <p:cNvPr id="51232" name="AutoShape 37"/>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1233" name="Text Box 3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1224" name="组合 51239"/>
          <p:cNvGrpSpPr/>
          <p:nvPr/>
        </p:nvGrpSpPr>
        <p:grpSpPr>
          <a:xfrm>
            <a:off x="7735888" y="2133600"/>
            <a:ext cx="684212" cy="598488"/>
            <a:chOff x="0" y="0"/>
            <a:chExt cx="431" cy="377"/>
          </a:xfrm>
        </p:grpSpPr>
        <p:sp>
          <p:nvSpPr>
            <p:cNvPr id="51230" name="AutoShape 4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1231" name="Text Box 4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1225" name="Text Box 42"/>
          <p:cNvSpPr txBox="1"/>
          <p:nvPr/>
        </p:nvSpPr>
        <p:spPr>
          <a:xfrm>
            <a:off x="58658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1226" name="Text Box 43"/>
          <p:cNvSpPr txBox="1"/>
          <p:nvPr/>
        </p:nvSpPr>
        <p:spPr>
          <a:xfrm>
            <a:off x="65516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1227" name="Text Box 44"/>
          <p:cNvSpPr txBox="1"/>
          <p:nvPr/>
        </p:nvSpPr>
        <p:spPr>
          <a:xfrm>
            <a:off x="72374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1228" name="Text Box 45"/>
          <p:cNvSpPr txBox="1"/>
          <p:nvPr/>
        </p:nvSpPr>
        <p:spPr>
          <a:xfrm>
            <a:off x="79232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1229" name="Text Box 46"/>
          <p:cNvSpPr txBox="1"/>
          <p:nvPr/>
        </p:nvSpPr>
        <p:spPr>
          <a:xfrm>
            <a:off x="361950" y="4640263"/>
            <a:ext cx="9853613" cy="1079500"/>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1</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to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endParaRPr lang="en-GB" altLang="en-US" sz="3200" i="1"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+ 1  </a:t>
            </a:r>
            <a:r>
              <a:rPr lang="en-GB" altLang="en-US" sz="3200" dirty="0">
                <a:solidFill>
                  <a:srgbClr val="CC000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 |{key = </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1"/>
          <p:cNvSpPr>
            <a:spLocks noGrp="1"/>
          </p:cNvSpPr>
          <p:nvPr>
            <p:ph type="title" idx="4294967295"/>
          </p:nvPr>
        </p:nvSpPr>
        <p:spPr>
          <a:xfrm>
            <a:off x="14478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LOOP 2</a:t>
            </a:r>
            <a:endParaRPr lang="en-GB" altLang="en-US" sz="4400" dirty="0">
              <a:ea typeface="宋体" panose="02010600030101010101" pitchFamily="2" charset="-122"/>
            </a:endParaRPr>
          </a:p>
        </p:txBody>
      </p:sp>
      <p:sp>
        <p:nvSpPr>
          <p:cNvPr id="52227" name="Text Box 2"/>
          <p:cNvSpPr txBox="1"/>
          <p:nvPr/>
        </p:nvSpPr>
        <p:spPr>
          <a:xfrm>
            <a:off x="190500" y="2119313"/>
            <a:ext cx="584200" cy="582612"/>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2228" name="组合 52227"/>
          <p:cNvGrpSpPr/>
          <p:nvPr/>
        </p:nvGrpSpPr>
        <p:grpSpPr>
          <a:xfrm>
            <a:off x="854075" y="2109788"/>
            <a:ext cx="684213" cy="598487"/>
            <a:chOff x="0" y="0"/>
            <a:chExt cx="431" cy="377"/>
          </a:xfrm>
        </p:grpSpPr>
        <p:sp>
          <p:nvSpPr>
            <p:cNvPr id="52270" name="AutoShape 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2271" name="Text Box 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2229" name="组合 52230"/>
          <p:cNvGrpSpPr/>
          <p:nvPr/>
        </p:nvGrpSpPr>
        <p:grpSpPr>
          <a:xfrm>
            <a:off x="1539875" y="2109788"/>
            <a:ext cx="684213" cy="598487"/>
            <a:chOff x="0" y="0"/>
            <a:chExt cx="431" cy="377"/>
          </a:xfrm>
        </p:grpSpPr>
        <p:sp>
          <p:nvSpPr>
            <p:cNvPr id="52268" name="AutoShape 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2269" name="Text Box 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2230" name="组合 52233"/>
          <p:cNvGrpSpPr/>
          <p:nvPr/>
        </p:nvGrpSpPr>
        <p:grpSpPr>
          <a:xfrm>
            <a:off x="2225675" y="2109788"/>
            <a:ext cx="684213" cy="598487"/>
            <a:chOff x="0" y="0"/>
            <a:chExt cx="431" cy="377"/>
          </a:xfrm>
        </p:grpSpPr>
        <p:sp>
          <p:nvSpPr>
            <p:cNvPr id="52266" name="AutoShape 1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2267" name="Text Box 1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2231" name="组合 52236"/>
          <p:cNvGrpSpPr/>
          <p:nvPr/>
        </p:nvGrpSpPr>
        <p:grpSpPr>
          <a:xfrm>
            <a:off x="2911475" y="2109788"/>
            <a:ext cx="684213" cy="598487"/>
            <a:chOff x="0" y="0"/>
            <a:chExt cx="431" cy="377"/>
          </a:xfrm>
        </p:grpSpPr>
        <p:sp>
          <p:nvSpPr>
            <p:cNvPr id="52264" name="AutoShape 13"/>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2265" name="Text Box 1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2232" name="组合 52239"/>
          <p:cNvGrpSpPr/>
          <p:nvPr/>
        </p:nvGrpSpPr>
        <p:grpSpPr>
          <a:xfrm>
            <a:off x="3597275" y="2109788"/>
            <a:ext cx="684213" cy="598487"/>
            <a:chOff x="0" y="0"/>
            <a:chExt cx="431" cy="377"/>
          </a:xfrm>
        </p:grpSpPr>
        <p:sp>
          <p:nvSpPr>
            <p:cNvPr id="52262" name="AutoShape 1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2263" name="Text Box 1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2233" name="Text Box 18"/>
          <p:cNvSpPr txBox="1"/>
          <p:nvPr/>
        </p:nvSpPr>
        <p:spPr>
          <a:xfrm>
            <a:off x="214313" y="3514725"/>
            <a:ext cx="558800"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52234" name="AutoShape 19"/>
          <p:cNvSpPr/>
          <p:nvPr/>
        </p:nvSpPr>
        <p:spPr>
          <a:xfrm>
            <a:off x="8540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2235" name="AutoShape 20"/>
          <p:cNvSpPr/>
          <p:nvPr/>
        </p:nvSpPr>
        <p:spPr>
          <a:xfrm>
            <a:off x="15398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2236" name="AutoShape 21"/>
          <p:cNvSpPr/>
          <p:nvPr/>
        </p:nvSpPr>
        <p:spPr>
          <a:xfrm>
            <a:off x="22256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2237" name="AutoShape 22"/>
          <p:cNvSpPr/>
          <p:nvPr/>
        </p:nvSpPr>
        <p:spPr>
          <a:xfrm>
            <a:off x="29114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2238" name="AutoShape 23"/>
          <p:cNvSpPr/>
          <p:nvPr/>
        </p:nvSpPr>
        <p:spPr>
          <a:xfrm>
            <a:off x="35972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2239" name="Text Box 24"/>
          <p:cNvSpPr txBox="1"/>
          <p:nvPr/>
        </p:nvSpPr>
        <p:spPr>
          <a:xfrm>
            <a:off x="10414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2240" name="Text Box 25"/>
          <p:cNvSpPr txBox="1"/>
          <p:nvPr/>
        </p:nvSpPr>
        <p:spPr>
          <a:xfrm>
            <a:off x="17272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2241" name="Text Box 26"/>
          <p:cNvSpPr txBox="1"/>
          <p:nvPr/>
        </p:nvSpPr>
        <p:spPr>
          <a:xfrm>
            <a:off x="24130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2242" name="Text Box 27"/>
          <p:cNvSpPr txBox="1"/>
          <p:nvPr/>
        </p:nvSpPr>
        <p:spPr>
          <a:xfrm>
            <a:off x="30988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2243" name="Text Box 28"/>
          <p:cNvSpPr txBox="1"/>
          <p:nvPr/>
        </p:nvSpPr>
        <p:spPr>
          <a:xfrm>
            <a:off x="37846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5</a:t>
            </a:r>
            <a:endParaRPr lang="en-GB" altLang="en-US" sz="2000" dirty="0">
              <a:latin typeface="Times New Roman" panose="02020603050405020304" pitchFamily="18" charset="0"/>
              <a:ea typeface="Arial Unicode MS" panose="020B0604020202020204" charset="-122"/>
            </a:endParaRPr>
          </a:p>
        </p:txBody>
      </p:sp>
      <p:sp>
        <p:nvSpPr>
          <p:cNvPr id="52244" name="Text Box 29"/>
          <p:cNvSpPr txBox="1"/>
          <p:nvPr/>
        </p:nvSpPr>
        <p:spPr>
          <a:xfrm>
            <a:off x="5029200" y="2143125"/>
            <a:ext cx="568325"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2245" name="组合 52254"/>
          <p:cNvGrpSpPr/>
          <p:nvPr/>
        </p:nvGrpSpPr>
        <p:grpSpPr>
          <a:xfrm>
            <a:off x="5678488" y="2133600"/>
            <a:ext cx="684212" cy="598488"/>
            <a:chOff x="0" y="0"/>
            <a:chExt cx="431" cy="377"/>
          </a:xfrm>
        </p:grpSpPr>
        <p:sp>
          <p:nvSpPr>
            <p:cNvPr id="52260" name="AutoShape 31"/>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2261" name="Text Box 32"/>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2246" name="组合 52257"/>
          <p:cNvGrpSpPr/>
          <p:nvPr/>
        </p:nvGrpSpPr>
        <p:grpSpPr>
          <a:xfrm>
            <a:off x="6364288" y="2133600"/>
            <a:ext cx="684212" cy="598488"/>
            <a:chOff x="0" y="0"/>
            <a:chExt cx="431" cy="377"/>
          </a:xfrm>
        </p:grpSpPr>
        <p:sp>
          <p:nvSpPr>
            <p:cNvPr id="52258" name="AutoShape 3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2259" name="Text Box 3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2247" name="组合 52260"/>
          <p:cNvGrpSpPr/>
          <p:nvPr/>
        </p:nvGrpSpPr>
        <p:grpSpPr>
          <a:xfrm>
            <a:off x="7050088" y="2133600"/>
            <a:ext cx="684212" cy="598488"/>
            <a:chOff x="0" y="0"/>
            <a:chExt cx="431" cy="377"/>
          </a:xfrm>
        </p:grpSpPr>
        <p:sp>
          <p:nvSpPr>
            <p:cNvPr id="52256" name="AutoShape 3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2257" name="Text Box 3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2248" name="组合 52263"/>
          <p:cNvGrpSpPr/>
          <p:nvPr/>
        </p:nvGrpSpPr>
        <p:grpSpPr>
          <a:xfrm>
            <a:off x="7735888" y="2133600"/>
            <a:ext cx="684212" cy="598488"/>
            <a:chOff x="0" y="0"/>
            <a:chExt cx="431" cy="377"/>
          </a:xfrm>
        </p:grpSpPr>
        <p:sp>
          <p:nvSpPr>
            <p:cNvPr id="52254" name="AutoShape 40"/>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2255" name="Text Box 4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2</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2249" name="Text Box 42"/>
          <p:cNvSpPr txBox="1"/>
          <p:nvPr/>
        </p:nvSpPr>
        <p:spPr>
          <a:xfrm>
            <a:off x="58658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2250" name="Text Box 43"/>
          <p:cNvSpPr txBox="1"/>
          <p:nvPr/>
        </p:nvSpPr>
        <p:spPr>
          <a:xfrm>
            <a:off x="65516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2251" name="Text Box 44"/>
          <p:cNvSpPr txBox="1"/>
          <p:nvPr/>
        </p:nvSpPr>
        <p:spPr>
          <a:xfrm>
            <a:off x="72374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2252" name="Text Box 45"/>
          <p:cNvSpPr txBox="1"/>
          <p:nvPr/>
        </p:nvSpPr>
        <p:spPr>
          <a:xfrm>
            <a:off x="79232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2253" name="Text Box 46"/>
          <p:cNvSpPr txBox="1"/>
          <p:nvPr/>
        </p:nvSpPr>
        <p:spPr>
          <a:xfrm>
            <a:off x="361950" y="4640263"/>
            <a:ext cx="9996488" cy="1079500"/>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1</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to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endParaRPr lang="en-GB" altLang="en-US" sz="3200" i="1"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+ 1   </a:t>
            </a:r>
            <a:r>
              <a:rPr lang="en-GB" altLang="en-US" sz="3200" dirty="0">
                <a:solidFill>
                  <a:srgbClr val="CC000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 |{key = </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1"/>
          <p:cNvSpPr>
            <a:spLocks noGrp="1"/>
          </p:cNvSpPr>
          <p:nvPr>
            <p:ph type="title" idx="4294967295"/>
          </p:nvPr>
        </p:nvSpPr>
        <p:spPr>
          <a:xfrm>
            <a:off x="14478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LOOP 2</a:t>
            </a:r>
            <a:endParaRPr lang="en-GB" altLang="en-US" sz="4400" dirty="0">
              <a:ea typeface="宋体" panose="02010600030101010101" pitchFamily="2" charset="-122"/>
            </a:endParaRPr>
          </a:p>
        </p:txBody>
      </p:sp>
      <p:sp>
        <p:nvSpPr>
          <p:cNvPr id="53251" name="Text Box 2"/>
          <p:cNvSpPr txBox="1"/>
          <p:nvPr/>
        </p:nvSpPr>
        <p:spPr>
          <a:xfrm>
            <a:off x="190500" y="2119313"/>
            <a:ext cx="584200" cy="582612"/>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3252" name="组合 53251"/>
          <p:cNvGrpSpPr/>
          <p:nvPr/>
        </p:nvGrpSpPr>
        <p:grpSpPr>
          <a:xfrm>
            <a:off x="854075" y="2109788"/>
            <a:ext cx="684213" cy="598487"/>
            <a:chOff x="0" y="0"/>
            <a:chExt cx="431" cy="377"/>
          </a:xfrm>
        </p:grpSpPr>
        <p:sp>
          <p:nvSpPr>
            <p:cNvPr id="53294" name="AutoShape 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3295" name="Text Box 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3253" name="组合 53254"/>
          <p:cNvGrpSpPr/>
          <p:nvPr/>
        </p:nvGrpSpPr>
        <p:grpSpPr>
          <a:xfrm>
            <a:off x="1539875" y="2109788"/>
            <a:ext cx="684213" cy="598487"/>
            <a:chOff x="0" y="0"/>
            <a:chExt cx="431" cy="377"/>
          </a:xfrm>
        </p:grpSpPr>
        <p:sp>
          <p:nvSpPr>
            <p:cNvPr id="53292" name="AutoShape 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3293" name="Text Box 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3254" name="组合 53257"/>
          <p:cNvGrpSpPr/>
          <p:nvPr/>
        </p:nvGrpSpPr>
        <p:grpSpPr>
          <a:xfrm>
            <a:off x="2225675" y="2109788"/>
            <a:ext cx="684213" cy="598487"/>
            <a:chOff x="0" y="0"/>
            <a:chExt cx="431" cy="377"/>
          </a:xfrm>
        </p:grpSpPr>
        <p:sp>
          <p:nvSpPr>
            <p:cNvPr id="53290" name="AutoShape 1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3291" name="Text Box 1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3255" name="组合 53260"/>
          <p:cNvGrpSpPr/>
          <p:nvPr/>
        </p:nvGrpSpPr>
        <p:grpSpPr>
          <a:xfrm>
            <a:off x="2911475" y="2109788"/>
            <a:ext cx="684213" cy="598487"/>
            <a:chOff x="0" y="0"/>
            <a:chExt cx="431" cy="377"/>
          </a:xfrm>
        </p:grpSpPr>
        <p:sp>
          <p:nvSpPr>
            <p:cNvPr id="53288" name="AutoShape 1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3289" name="Text Box 1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3256" name="组合 53263"/>
          <p:cNvGrpSpPr/>
          <p:nvPr/>
        </p:nvGrpSpPr>
        <p:grpSpPr>
          <a:xfrm>
            <a:off x="3597275" y="2109788"/>
            <a:ext cx="684213" cy="598487"/>
            <a:chOff x="0" y="0"/>
            <a:chExt cx="431" cy="377"/>
          </a:xfrm>
        </p:grpSpPr>
        <p:sp>
          <p:nvSpPr>
            <p:cNvPr id="53286" name="AutoShape 16"/>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3287" name="Text Box 1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3257" name="Text Box 18"/>
          <p:cNvSpPr txBox="1"/>
          <p:nvPr/>
        </p:nvSpPr>
        <p:spPr>
          <a:xfrm>
            <a:off x="214313" y="3514725"/>
            <a:ext cx="558800"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53258" name="AutoShape 19"/>
          <p:cNvSpPr/>
          <p:nvPr/>
        </p:nvSpPr>
        <p:spPr>
          <a:xfrm>
            <a:off x="8540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3259" name="AutoShape 20"/>
          <p:cNvSpPr/>
          <p:nvPr/>
        </p:nvSpPr>
        <p:spPr>
          <a:xfrm>
            <a:off x="15398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3260" name="AutoShape 21"/>
          <p:cNvSpPr/>
          <p:nvPr/>
        </p:nvSpPr>
        <p:spPr>
          <a:xfrm>
            <a:off x="22256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3261" name="AutoShape 22"/>
          <p:cNvSpPr/>
          <p:nvPr/>
        </p:nvSpPr>
        <p:spPr>
          <a:xfrm>
            <a:off x="29114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3262" name="AutoShape 23"/>
          <p:cNvSpPr/>
          <p:nvPr/>
        </p:nvSpPr>
        <p:spPr>
          <a:xfrm>
            <a:off x="35972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3263" name="Text Box 24"/>
          <p:cNvSpPr txBox="1"/>
          <p:nvPr/>
        </p:nvSpPr>
        <p:spPr>
          <a:xfrm>
            <a:off x="10414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3264" name="Text Box 25"/>
          <p:cNvSpPr txBox="1"/>
          <p:nvPr/>
        </p:nvSpPr>
        <p:spPr>
          <a:xfrm>
            <a:off x="17272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3265" name="Text Box 26"/>
          <p:cNvSpPr txBox="1"/>
          <p:nvPr/>
        </p:nvSpPr>
        <p:spPr>
          <a:xfrm>
            <a:off x="24130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3266" name="Text Box 27"/>
          <p:cNvSpPr txBox="1"/>
          <p:nvPr/>
        </p:nvSpPr>
        <p:spPr>
          <a:xfrm>
            <a:off x="30988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3267" name="Text Box 28"/>
          <p:cNvSpPr txBox="1"/>
          <p:nvPr/>
        </p:nvSpPr>
        <p:spPr>
          <a:xfrm>
            <a:off x="37846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5</a:t>
            </a:r>
            <a:endParaRPr lang="en-GB" altLang="en-US" sz="2000" dirty="0">
              <a:latin typeface="Times New Roman" panose="02020603050405020304" pitchFamily="18" charset="0"/>
              <a:ea typeface="Arial Unicode MS" panose="020B0604020202020204" charset="-122"/>
            </a:endParaRPr>
          </a:p>
        </p:txBody>
      </p:sp>
      <p:sp>
        <p:nvSpPr>
          <p:cNvPr id="53268" name="Text Box 29"/>
          <p:cNvSpPr txBox="1"/>
          <p:nvPr/>
        </p:nvSpPr>
        <p:spPr>
          <a:xfrm>
            <a:off x="5029200" y="2143125"/>
            <a:ext cx="568325"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3269" name="组合 53278"/>
          <p:cNvGrpSpPr/>
          <p:nvPr/>
        </p:nvGrpSpPr>
        <p:grpSpPr>
          <a:xfrm>
            <a:off x="5678488" y="2133600"/>
            <a:ext cx="684212" cy="598488"/>
            <a:chOff x="0" y="0"/>
            <a:chExt cx="431" cy="377"/>
          </a:xfrm>
        </p:grpSpPr>
        <p:sp>
          <p:nvSpPr>
            <p:cNvPr id="53284" name="AutoShape 31"/>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3285" name="Text Box 32"/>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3270" name="组合 53281"/>
          <p:cNvGrpSpPr/>
          <p:nvPr/>
        </p:nvGrpSpPr>
        <p:grpSpPr>
          <a:xfrm>
            <a:off x="6364288" y="2133600"/>
            <a:ext cx="684212" cy="598488"/>
            <a:chOff x="0" y="0"/>
            <a:chExt cx="431" cy="377"/>
          </a:xfrm>
        </p:grpSpPr>
        <p:sp>
          <p:nvSpPr>
            <p:cNvPr id="53282" name="AutoShape 3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3283" name="Text Box 3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3271" name="组合 53284"/>
          <p:cNvGrpSpPr/>
          <p:nvPr/>
        </p:nvGrpSpPr>
        <p:grpSpPr>
          <a:xfrm>
            <a:off x="7050088" y="2133600"/>
            <a:ext cx="684212" cy="598488"/>
            <a:chOff x="0" y="0"/>
            <a:chExt cx="431" cy="377"/>
          </a:xfrm>
        </p:grpSpPr>
        <p:sp>
          <p:nvSpPr>
            <p:cNvPr id="53280" name="AutoShape 37"/>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3281" name="Text Box 3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2</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3272" name="组合 53287"/>
          <p:cNvGrpSpPr/>
          <p:nvPr/>
        </p:nvGrpSpPr>
        <p:grpSpPr>
          <a:xfrm>
            <a:off x="7735888" y="2133600"/>
            <a:ext cx="684212" cy="598488"/>
            <a:chOff x="0" y="0"/>
            <a:chExt cx="431" cy="377"/>
          </a:xfrm>
        </p:grpSpPr>
        <p:sp>
          <p:nvSpPr>
            <p:cNvPr id="53278" name="AutoShape 4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3279" name="Text Box 4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2</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3273" name="Text Box 42"/>
          <p:cNvSpPr txBox="1"/>
          <p:nvPr/>
        </p:nvSpPr>
        <p:spPr>
          <a:xfrm>
            <a:off x="58658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3274" name="Text Box 43"/>
          <p:cNvSpPr txBox="1"/>
          <p:nvPr/>
        </p:nvSpPr>
        <p:spPr>
          <a:xfrm>
            <a:off x="65516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3275" name="Text Box 44"/>
          <p:cNvSpPr txBox="1"/>
          <p:nvPr/>
        </p:nvSpPr>
        <p:spPr>
          <a:xfrm>
            <a:off x="72374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3276" name="Text Box 45"/>
          <p:cNvSpPr txBox="1"/>
          <p:nvPr/>
        </p:nvSpPr>
        <p:spPr>
          <a:xfrm>
            <a:off x="79232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3277" name="Text Box 46"/>
          <p:cNvSpPr txBox="1"/>
          <p:nvPr/>
        </p:nvSpPr>
        <p:spPr>
          <a:xfrm>
            <a:off x="361950" y="4640263"/>
            <a:ext cx="10425113" cy="1079500"/>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1</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to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endParaRPr lang="en-GB" altLang="en-US" sz="3200" i="1"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+ 1  </a:t>
            </a:r>
            <a:r>
              <a:rPr lang="en-GB" altLang="en-US" sz="3200" dirty="0">
                <a:solidFill>
                  <a:srgbClr val="CC000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 |{key = </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1"/>
          <p:cNvSpPr>
            <a:spLocks noGrp="1"/>
          </p:cNvSpPr>
          <p:nvPr>
            <p:ph type="title" idx="4294967295"/>
          </p:nvPr>
        </p:nvSpPr>
        <p:spPr>
          <a:xfrm>
            <a:off x="14478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LOOP 3</a:t>
            </a:r>
            <a:endParaRPr lang="en-GB" altLang="en-US" sz="4400" dirty="0">
              <a:ea typeface="宋体" panose="02010600030101010101" pitchFamily="2" charset="-122"/>
            </a:endParaRPr>
          </a:p>
        </p:txBody>
      </p:sp>
      <p:sp>
        <p:nvSpPr>
          <p:cNvPr id="54275" name="Text Box 2"/>
          <p:cNvSpPr txBox="1"/>
          <p:nvPr/>
        </p:nvSpPr>
        <p:spPr>
          <a:xfrm>
            <a:off x="190500" y="2119313"/>
            <a:ext cx="584200" cy="582612"/>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4276" name="组合 54275"/>
          <p:cNvGrpSpPr/>
          <p:nvPr/>
        </p:nvGrpSpPr>
        <p:grpSpPr>
          <a:xfrm>
            <a:off x="854075" y="2109788"/>
            <a:ext cx="684213" cy="598487"/>
            <a:chOff x="0" y="0"/>
            <a:chExt cx="431" cy="377"/>
          </a:xfrm>
        </p:grpSpPr>
        <p:sp>
          <p:nvSpPr>
            <p:cNvPr id="54332" name="AutoShape 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33" name="Text Box 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4277" name="组合 54278"/>
          <p:cNvGrpSpPr/>
          <p:nvPr/>
        </p:nvGrpSpPr>
        <p:grpSpPr>
          <a:xfrm>
            <a:off x="1539875" y="2109788"/>
            <a:ext cx="684213" cy="598487"/>
            <a:chOff x="0" y="0"/>
            <a:chExt cx="431" cy="377"/>
          </a:xfrm>
        </p:grpSpPr>
        <p:sp>
          <p:nvSpPr>
            <p:cNvPr id="54330" name="AutoShape 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31" name="Text Box 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4278" name="组合 54281"/>
          <p:cNvGrpSpPr/>
          <p:nvPr/>
        </p:nvGrpSpPr>
        <p:grpSpPr>
          <a:xfrm>
            <a:off x="2225675" y="2109788"/>
            <a:ext cx="684213" cy="598487"/>
            <a:chOff x="0" y="0"/>
            <a:chExt cx="431" cy="377"/>
          </a:xfrm>
        </p:grpSpPr>
        <p:sp>
          <p:nvSpPr>
            <p:cNvPr id="54328" name="AutoShape 1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29" name="Text Box 1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4279" name="组合 54284"/>
          <p:cNvGrpSpPr/>
          <p:nvPr/>
        </p:nvGrpSpPr>
        <p:grpSpPr>
          <a:xfrm>
            <a:off x="2911475" y="2109788"/>
            <a:ext cx="684213" cy="598487"/>
            <a:chOff x="0" y="0"/>
            <a:chExt cx="431" cy="377"/>
          </a:xfrm>
        </p:grpSpPr>
        <p:sp>
          <p:nvSpPr>
            <p:cNvPr id="54326" name="AutoShape 1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27" name="Text Box 1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4280" name="组合 54287"/>
          <p:cNvGrpSpPr/>
          <p:nvPr/>
        </p:nvGrpSpPr>
        <p:grpSpPr>
          <a:xfrm>
            <a:off x="3597275" y="2109788"/>
            <a:ext cx="684213" cy="598487"/>
            <a:chOff x="0" y="0"/>
            <a:chExt cx="431" cy="377"/>
          </a:xfrm>
        </p:grpSpPr>
        <p:sp>
          <p:nvSpPr>
            <p:cNvPr id="54324" name="AutoShape 1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25" name="Text Box 1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4281" name="组合 54290"/>
          <p:cNvGrpSpPr/>
          <p:nvPr/>
        </p:nvGrpSpPr>
        <p:grpSpPr>
          <a:xfrm>
            <a:off x="227013" y="3505200"/>
            <a:ext cx="4054475" cy="598488"/>
            <a:chOff x="0" y="0"/>
            <a:chExt cx="2554" cy="377"/>
          </a:xfrm>
        </p:grpSpPr>
        <p:sp>
          <p:nvSpPr>
            <p:cNvPr id="54318" name="Text Box 19"/>
            <p:cNvSpPr txBox="1"/>
            <p:nvPr/>
          </p:nvSpPr>
          <p:spPr>
            <a:xfrm>
              <a:off x="0" y="6"/>
              <a:ext cx="352" cy="367"/>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54319" name="AutoShape 20"/>
            <p:cNvSpPr/>
            <p:nvPr/>
          </p:nvSpPr>
          <p:spPr>
            <a:xfrm>
              <a:off x="402" y="0"/>
              <a:ext cx="431"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20" name="AutoShape 21"/>
            <p:cNvSpPr/>
            <p:nvPr/>
          </p:nvSpPr>
          <p:spPr>
            <a:xfrm>
              <a:off x="833" y="0"/>
              <a:ext cx="431"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21" name="AutoShape 22"/>
            <p:cNvSpPr/>
            <p:nvPr/>
          </p:nvSpPr>
          <p:spPr>
            <a:xfrm>
              <a:off x="1263" y="0"/>
              <a:ext cx="431"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22" name="AutoShape 23"/>
            <p:cNvSpPr/>
            <p:nvPr/>
          </p:nvSpPr>
          <p:spPr>
            <a:xfrm>
              <a:off x="1694" y="0"/>
              <a:ext cx="431"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23" name="AutoShape 24"/>
            <p:cNvSpPr/>
            <p:nvPr/>
          </p:nvSpPr>
          <p:spPr>
            <a:xfrm>
              <a:off x="2124" y="0"/>
              <a:ext cx="431"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grpSp>
      <p:sp>
        <p:nvSpPr>
          <p:cNvPr id="54282" name="Text Box 25"/>
          <p:cNvSpPr txBox="1"/>
          <p:nvPr/>
        </p:nvSpPr>
        <p:spPr>
          <a:xfrm>
            <a:off x="10414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4283" name="Text Box 26"/>
          <p:cNvSpPr txBox="1"/>
          <p:nvPr/>
        </p:nvSpPr>
        <p:spPr>
          <a:xfrm>
            <a:off x="17272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4284" name="Text Box 27"/>
          <p:cNvSpPr txBox="1"/>
          <p:nvPr/>
        </p:nvSpPr>
        <p:spPr>
          <a:xfrm>
            <a:off x="24130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4285" name="Text Box 28"/>
          <p:cNvSpPr txBox="1"/>
          <p:nvPr/>
        </p:nvSpPr>
        <p:spPr>
          <a:xfrm>
            <a:off x="30988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4286" name="Text Box 29"/>
          <p:cNvSpPr txBox="1"/>
          <p:nvPr/>
        </p:nvSpPr>
        <p:spPr>
          <a:xfrm>
            <a:off x="37846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5</a:t>
            </a:r>
            <a:endParaRPr lang="en-GB" altLang="en-US" sz="2000" dirty="0">
              <a:latin typeface="Times New Roman" panose="02020603050405020304" pitchFamily="18" charset="0"/>
              <a:ea typeface="Arial Unicode MS" panose="020B0604020202020204" charset="-122"/>
            </a:endParaRPr>
          </a:p>
        </p:txBody>
      </p:sp>
      <p:sp>
        <p:nvSpPr>
          <p:cNvPr id="54287" name="Text Box 30"/>
          <p:cNvSpPr txBox="1"/>
          <p:nvPr/>
        </p:nvSpPr>
        <p:spPr>
          <a:xfrm>
            <a:off x="5029200" y="2143125"/>
            <a:ext cx="568325"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4288" name="组合 54303"/>
          <p:cNvGrpSpPr/>
          <p:nvPr/>
        </p:nvGrpSpPr>
        <p:grpSpPr>
          <a:xfrm>
            <a:off x="5678488" y="2133600"/>
            <a:ext cx="684212" cy="598488"/>
            <a:chOff x="0" y="0"/>
            <a:chExt cx="431" cy="377"/>
          </a:xfrm>
        </p:grpSpPr>
        <p:sp>
          <p:nvSpPr>
            <p:cNvPr id="54316" name="AutoShape 32"/>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17" name="Text Box 33"/>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4289" name="组合 54306"/>
          <p:cNvGrpSpPr/>
          <p:nvPr/>
        </p:nvGrpSpPr>
        <p:grpSpPr>
          <a:xfrm>
            <a:off x="6364288" y="2133600"/>
            <a:ext cx="684212" cy="598488"/>
            <a:chOff x="0" y="0"/>
            <a:chExt cx="431" cy="377"/>
          </a:xfrm>
        </p:grpSpPr>
        <p:sp>
          <p:nvSpPr>
            <p:cNvPr id="54314" name="AutoShape 35"/>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15" name="Text Box 36"/>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4290" name="组合 54309"/>
          <p:cNvGrpSpPr/>
          <p:nvPr/>
        </p:nvGrpSpPr>
        <p:grpSpPr>
          <a:xfrm>
            <a:off x="7050088" y="2133600"/>
            <a:ext cx="684212" cy="598488"/>
            <a:chOff x="0" y="0"/>
            <a:chExt cx="431" cy="377"/>
          </a:xfrm>
        </p:grpSpPr>
        <p:sp>
          <p:nvSpPr>
            <p:cNvPr id="54312" name="AutoShape 38"/>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13" name="Text Box 39"/>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2</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4291" name="组合 54312"/>
          <p:cNvGrpSpPr/>
          <p:nvPr/>
        </p:nvGrpSpPr>
        <p:grpSpPr>
          <a:xfrm>
            <a:off x="7735888" y="2133600"/>
            <a:ext cx="684212" cy="598488"/>
            <a:chOff x="0" y="0"/>
            <a:chExt cx="431" cy="377"/>
          </a:xfrm>
        </p:grpSpPr>
        <p:sp>
          <p:nvSpPr>
            <p:cNvPr id="54310" name="AutoShape 41"/>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11" name="Text Box 42"/>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2</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4292" name="Text Box 43"/>
          <p:cNvSpPr txBox="1"/>
          <p:nvPr/>
        </p:nvSpPr>
        <p:spPr>
          <a:xfrm>
            <a:off x="58658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4293" name="Text Box 44"/>
          <p:cNvSpPr txBox="1"/>
          <p:nvPr/>
        </p:nvSpPr>
        <p:spPr>
          <a:xfrm>
            <a:off x="65516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4294" name="Text Box 45"/>
          <p:cNvSpPr txBox="1"/>
          <p:nvPr/>
        </p:nvSpPr>
        <p:spPr>
          <a:xfrm>
            <a:off x="72374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4295" name="Text Box 46"/>
          <p:cNvSpPr txBox="1"/>
          <p:nvPr/>
        </p:nvSpPr>
        <p:spPr>
          <a:xfrm>
            <a:off x="79232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4296" name="Text Box 47"/>
          <p:cNvSpPr txBox="1"/>
          <p:nvPr/>
        </p:nvSpPr>
        <p:spPr>
          <a:xfrm>
            <a:off x="4941888" y="3514725"/>
            <a:ext cx="655637"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i="1" dirty="0">
                <a:solidFill>
                  <a:srgbClr val="008380"/>
                </a:solidFill>
                <a:latin typeface="Times New Roman" panose="02020603050405020304" pitchFamily="18" charset="0"/>
              </a:rPr>
              <a:t>'</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4297" name="组合 54320"/>
          <p:cNvGrpSpPr/>
          <p:nvPr/>
        </p:nvGrpSpPr>
        <p:grpSpPr>
          <a:xfrm>
            <a:off x="5678488" y="3505200"/>
            <a:ext cx="684212" cy="598488"/>
            <a:chOff x="0" y="0"/>
            <a:chExt cx="431" cy="377"/>
          </a:xfrm>
        </p:grpSpPr>
        <p:sp>
          <p:nvSpPr>
            <p:cNvPr id="54308" name="AutoShape 49"/>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09" name="Text Box 50"/>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4298" name="组合 54323"/>
          <p:cNvGrpSpPr/>
          <p:nvPr/>
        </p:nvGrpSpPr>
        <p:grpSpPr>
          <a:xfrm>
            <a:off x="6364288" y="3505200"/>
            <a:ext cx="684212" cy="598488"/>
            <a:chOff x="0" y="0"/>
            <a:chExt cx="431" cy="377"/>
          </a:xfrm>
        </p:grpSpPr>
        <p:sp>
          <p:nvSpPr>
            <p:cNvPr id="54306" name="AutoShape 52"/>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07" name="Text Box 53"/>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4299" name="组合 54326"/>
          <p:cNvGrpSpPr/>
          <p:nvPr/>
        </p:nvGrpSpPr>
        <p:grpSpPr>
          <a:xfrm>
            <a:off x="7050088" y="3505200"/>
            <a:ext cx="684212" cy="598488"/>
            <a:chOff x="0" y="0"/>
            <a:chExt cx="431" cy="377"/>
          </a:xfrm>
        </p:grpSpPr>
        <p:sp>
          <p:nvSpPr>
            <p:cNvPr id="54304" name="AutoShape 55"/>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05" name="Text Box 56"/>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2</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4300" name="组合 54329"/>
          <p:cNvGrpSpPr/>
          <p:nvPr/>
        </p:nvGrpSpPr>
        <p:grpSpPr>
          <a:xfrm>
            <a:off x="7735888" y="3505200"/>
            <a:ext cx="684212" cy="598488"/>
            <a:chOff x="0" y="0"/>
            <a:chExt cx="431" cy="377"/>
          </a:xfrm>
        </p:grpSpPr>
        <p:sp>
          <p:nvSpPr>
            <p:cNvPr id="54302" name="AutoShape 58"/>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03" name="Text Box 59"/>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2</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4301" name="Text Box 60"/>
          <p:cNvSpPr txBox="1"/>
          <p:nvPr/>
        </p:nvSpPr>
        <p:spPr>
          <a:xfrm>
            <a:off x="361950" y="4640263"/>
            <a:ext cx="8782050" cy="1154112"/>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2</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to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k</a:t>
            </a:r>
            <a:endParaRPr lang="en-GB" altLang="en-US" sz="3200" i="1"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–1]</a:t>
            </a:r>
            <a:r>
              <a:rPr lang="en-GB" altLang="en-US" sz="3200" dirty="0">
                <a:latin typeface="Times New Roman" panose="02020603050405020304" pitchFamily="18" charset="0"/>
                <a:ea typeface="Arial Unicode MS" panose="020B0604020202020204" charset="-122"/>
              </a:rPr>
              <a:t>	 </a:t>
            </a:r>
            <a:r>
              <a:rPr lang="en-GB" altLang="en-US" sz="3200" dirty="0">
                <a:solidFill>
                  <a:srgbClr val="CC000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 |{key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1"/>
          <p:cNvSpPr>
            <a:spLocks noGrp="1"/>
          </p:cNvSpPr>
          <p:nvPr>
            <p:ph type="title" idx="4294967295"/>
          </p:nvPr>
        </p:nvSpPr>
        <p:spPr>
          <a:xfrm>
            <a:off x="14478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LOOP 3</a:t>
            </a:r>
            <a:endParaRPr lang="en-GB" altLang="en-US" sz="4400" dirty="0">
              <a:ea typeface="宋体" panose="02010600030101010101" pitchFamily="2" charset="-122"/>
            </a:endParaRPr>
          </a:p>
        </p:txBody>
      </p:sp>
      <p:sp>
        <p:nvSpPr>
          <p:cNvPr id="55299" name="Text Box 2"/>
          <p:cNvSpPr txBox="1"/>
          <p:nvPr/>
        </p:nvSpPr>
        <p:spPr>
          <a:xfrm>
            <a:off x="190500" y="2119313"/>
            <a:ext cx="584200" cy="582612"/>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5300" name="组合 55299"/>
          <p:cNvGrpSpPr/>
          <p:nvPr/>
        </p:nvGrpSpPr>
        <p:grpSpPr>
          <a:xfrm>
            <a:off x="854075" y="2109788"/>
            <a:ext cx="684213" cy="598487"/>
            <a:chOff x="0" y="0"/>
            <a:chExt cx="431" cy="377"/>
          </a:xfrm>
        </p:grpSpPr>
        <p:sp>
          <p:nvSpPr>
            <p:cNvPr id="55356" name="AutoShape 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57" name="Text Box 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5301" name="组合 55302"/>
          <p:cNvGrpSpPr/>
          <p:nvPr/>
        </p:nvGrpSpPr>
        <p:grpSpPr>
          <a:xfrm>
            <a:off x="1539875" y="2109788"/>
            <a:ext cx="684213" cy="598487"/>
            <a:chOff x="0" y="0"/>
            <a:chExt cx="431" cy="377"/>
          </a:xfrm>
        </p:grpSpPr>
        <p:sp>
          <p:nvSpPr>
            <p:cNvPr id="55354" name="AutoShape 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55" name="Text Box 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5302" name="组合 55305"/>
          <p:cNvGrpSpPr/>
          <p:nvPr/>
        </p:nvGrpSpPr>
        <p:grpSpPr>
          <a:xfrm>
            <a:off x="2225675" y="2109788"/>
            <a:ext cx="684213" cy="598487"/>
            <a:chOff x="0" y="0"/>
            <a:chExt cx="431" cy="377"/>
          </a:xfrm>
        </p:grpSpPr>
        <p:sp>
          <p:nvSpPr>
            <p:cNvPr id="55352" name="AutoShape 1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53" name="Text Box 1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5303" name="组合 55308"/>
          <p:cNvGrpSpPr/>
          <p:nvPr/>
        </p:nvGrpSpPr>
        <p:grpSpPr>
          <a:xfrm>
            <a:off x="2911475" y="2109788"/>
            <a:ext cx="684213" cy="598487"/>
            <a:chOff x="0" y="0"/>
            <a:chExt cx="431" cy="377"/>
          </a:xfrm>
        </p:grpSpPr>
        <p:sp>
          <p:nvSpPr>
            <p:cNvPr id="55350" name="AutoShape 1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51" name="Text Box 1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5304" name="组合 55311"/>
          <p:cNvGrpSpPr/>
          <p:nvPr/>
        </p:nvGrpSpPr>
        <p:grpSpPr>
          <a:xfrm>
            <a:off x="3597275" y="2109788"/>
            <a:ext cx="684213" cy="598487"/>
            <a:chOff x="0" y="0"/>
            <a:chExt cx="431" cy="377"/>
          </a:xfrm>
        </p:grpSpPr>
        <p:sp>
          <p:nvSpPr>
            <p:cNvPr id="55348" name="AutoShape 1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49" name="Text Box 1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5305" name="组合 55314"/>
          <p:cNvGrpSpPr/>
          <p:nvPr/>
        </p:nvGrpSpPr>
        <p:grpSpPr>
          <a:xfrm>
            <a:off x="227013" y="3505200"/>
            <a:ext cx="4054475" cy="598488"/>
            <a:chOff x="0" y="0"/>
            <a:chExt cx="2554" cy="377"/>
          </a:xfrm>
        </p:grpSpPr>
        <p:sp>
          <p:nvSpPr>
            <p:cNvPr id="55342" name="Text Box 19"/>
            <p:cNvSpPr txBox="1"/>
            <p:nvPr/>
          </p:nvSpPr>
          <p:spPr>
            <a:xfrm>
              <a:off x="0" y="6"/>
              <a:ext cx="352" cy="367"/>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55343" name="AutoShape 20"/>
            <p:cNvSpPr/>
            <p:nvPr/>
          </p:nvSpPr>
          <p:spPr>
            <a:xfrm>
              <a:off x="402" y="0"/>
              <a:ext cx="431"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44" name="AutoShape 21"/>
            <p:cNvSpPr/>
            <p:nvPr/>
          </p:nvSpPr>
          <p:spPr>
            <a:xfrm>
              <a:off x="833" y="0"/>
              <a:ext cx="431"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45" name="AutoShape 22"/>
            <p:cNvSpPr/>
            <p:nvPr/>
          </p:nvSpPr>
          <p:spPr>
            <a:xfrm>
              <a:off x="1263" y="0"/>
              <a:ext cx="431"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46" name="AutoShape 23"/>
            <p:cNvSpPr/>
            <p:nvPr/>
          </p:nvSpPr>
          <p:spPr>
            <a:xfrm>
              <a:off x="1694" y="0"/>
              <a:ext cx="431"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47" name="AutoShape 24"/>
            <p:cNvSpPr/>
            <p:nvPr/>
          </p:nvSpPr>
          <p:spPr>
            <a:xfrm>
              <a:off x="2124" y="0"/>
              <a:ext cx="431"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grpSp>
      <p:sp>
        <p:nvSpPr>
          <p:cNvPr id="55306" name="Text Box 25"/>
          <p:cNvSpPr txBox="1"/>
          <p:nvPr/>
        </p:nvSpPr>
        <p:spPr>
          <a:xfrm>
            <a:off x="10414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5307" name="Text Box 26"/>
          <p:cNvSpPr txBox="1"/>
          <p:nvPr/>
        </p:nvSpPr>
        <p:spPr>
          <a:xfrm>
            <a:off x="17272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5308" name="Text Box 27"/>
          <p:cNvSpPr txBox="1"/>
          <p:nvPr/>
        </p:nvSpPr>
        <p:spPr>
          <a:xfrm>
            <a:off x="24130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5309" name="Text Box 28"/>
          <p:cNvSpPr txBox="1"/>
          <p:nvPr/>
        </p:nvSpPr>
        <p:spPr>
          <a:xfrm>
            <a:off x="30988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5310" name="Text Box 29"/>
          <p:cNvSpPr txBox="1"/>
          <p:nvPr/>
        </p:nvSpPr>
        <p:spPr>
          <a:xfrm>
            <a:off x="37846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5</a:t>
            </a:r>
            <a:endParaRPr lang="en-GB" altLang="en-US" sz="2000" dirty="0">
              <a:latin typeface="Times New Roman" panose="02020603050405020304" pitchFamily="18" charset="0"/>
              <a:ea typeface="Arial Unicode MS" panose="020B0604020202020204" charset="-122"/>
            </a:endParaRPr>
          </a:p>
        </p:txBody>
      </p:sp>
      <p:sp>
        <p:nvSpPr>
          <p:cNvPr id="55311" name="Text Box 30"/>
          <p:cNvSpPr txBox="1"/>
          <p:nvPr/>
        </p:nvSpPr>
        <p:spPr>
          <a:xfrm>
            <a:off x="5029200" y="2143125"/>
            <a:ext cx="568325"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5312" name="组合 55327"/>
          <p:cNvGrpSpPr/>
          <p:nvPr/>
        </p:nvGrpSpPr>
        <p:grpSpPr>
          <a:xfrm>
            <a:off x="5678488" y="2133600"/>
            <a:ext cx="684212" cy="598488"/>
            <a:chOff x="0" y="0"/>
            <a:chExt cx="431" cy="377"/>
          </a:xfrm>
        </p:grpSpPr>
        <p:sp>
          <p:nvSpPr>
            <p:cNvPr id="55340" name="AutoShape 32"/>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41" name="Text Box 33"/>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5313" name="组合 55330"/>
          <p:cNvGrpSpPr/>
          <p:nvPr/>
        </p:nvGrpSpPr>
        <p:grpSpPr>
          <a:xfrm>
            <a:off x="6364288" y="2133600"/>
            <a:ext cx="684212" cy="598488"/>
            <a:chOff x="0" y="0"/>
            <a:chExt cx="431" cy="377"/>
          </a:xfrm>
        </p:grpSpPr>
        <p:sp>
          <p:nvSpPr>
            <p:cNvPr id="55338" name="AutoShape 35"/>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39" name="Text Box 36"/>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5314" name="组合 55333"/>
          <p:cNvGrpSpPr/>
          <p:nvPr/>
        </p:nvGrpSpPr>
        <p:grpSpPr>
          <a:xfrm>
            <a:off x="7050088" y="2133600"/>
            <a:ext cx="684212" cy="598488"/>
            <a:chOff x="0" y="0"/>
            <a:chExt cx="431" cy="377"/>
          </a:xfrm>
        </p:grpSpPr>
        <p:sp>
          <p:nvSpPr>
            <p:cNvPr id="55336" name="AutoShape 38"/>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37" name="Text Box 39"/>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2</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5315" name="组合 55336"/>
          <p:cNvGrpSpPr/>
          <p:nvPr/>
        </p:nvGrpSpPr>
        <p:grpSpPr>
          <a:xfrm>
            <a:off x="7735888" y="2133600"/>
            <a:ext cx="684212" cy="598488"/>
            <a:chOff x="0" y="0"/>
            <a:chExt cx="431" cy="377"/>
          </a:xfrm>
        </p:grpSpPr>
        <p:sp>
          <p:nvSpPr>
            <p:cNvPr id="55334" name="AutoShape 41"/>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35" name="Text Box 42"/>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2</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5316" name="Text Box 43"/>
          <p:cNvSpPr txBox="1"/>
          <p:nvPr/>
        </p:nvSpPr>
        <p:spPr>
          <a:xfrm>
            <a:off x="58658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5317" name="Text Box 44"/>
          <p:cNvSpPr txBox="1"/>
          <p:nvPr/>
        </p:nvSpPr>
        <p:spPr>
          <a:xfrm>
            <a:off x="65516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5318" name="Text Box 45"/>
          <p:cNvSpPr txBox="1"/>
          <p:nvPr/>
        </p:nvSpPr>
        <p:spPr>
          <a:xfrm>
            <a:off x="72374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5319" name="Text Box 46"/>
          <p:cNvSpPr txBox="1"/>
          <p:nvPr/>
        </p:nvSpPr>
        <p:spPr>
          <a:xfrm>
            <a:off x="79232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5320" name="Text Box 47"/>
          <p:cNvSpPr txBox="1"/>
          <p:nvPr/>
        </p:nvSpPr>
        <p:spPr>
          <a:xfrm>
            <a:off x="4941888" y="3514725"/>
            <a:ext cx="655637"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i="1" dirty="0">
                <a:solidFill>
                  <a:srgbClr val="008380"/>
                </a:solidFill>
                <a:latin typeface="Times New Roman" panose="02020603050405020304" pitchFamily="18" charset="0"/>
              </a:rPr>
              <a:t>'</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5321" name="组合 55344"/>
          <p:cNvGrpSpPr/>
          <p:nvPr/>
        </p:nvGrpSpPr>
        <p:grpSpPr>
          <a:xfrm>
            <a:off x="5678488" y="3505200"/>
            <a:ext cx="684212" cy="598488"/>
            <a:chOff x="0" y="0"/>
            <a:chExt cx="431" cy="377"/>
          </a:xfrm>
        </p:grpSpPr>
        <p:sp>
          <p:nvSpPr>
            <p:cNvPr id="55332" name="AutoShape 49"/>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33" name="Text Box 50"/>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5322" name="组合 55347"/>
          <p:cNvGrpSpPr/>
          <p:nvPr/>
        </p:nvGrpSpPr>
        <p:grpSpPr>
          <a:xfrm>
            <a:off x="6364288" y="3505200"/>
            <a:ext cx="684212" cy="598488"/>
            <a:chOff x="0" y="0"/>
            <a:chExt cx="431" cy="377"/>
          </a:xfrm>
        </p:grpSpPr>
        <p:sp>
          <p:nvSpPr>
            <p:cNvPr id="55330" name="AutoShape 52"/>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31" name="Text Box 53"/>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5323" name="组合 55350"/>
          <p:cNvGrpSpPr/>
          <p:nvPr/>
        </p:nvGrpSpPr>
        <p:grpSpPr>
          <a:xfrm>
            <a:off x="7050088" y="3505200"/>
            <a:ext cx="684212" cy="598488"/>
            <a:chOff x="0" y="0"/>
            <a:chExt cx="431" cy="377"/>
          </a:xfrm>
        </p:grpSpPr>
        <p:sp>
          <p:nvSpPr>
            <p:cNvPr id="55328" name="AutoShape 55"/>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29" name="Text Box 56"/>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5324" name="组合 55353"/>
          <p:cNvGrpSpPr/>
          <p:nvPr/>
        </p:nvGrpSpPr>
        <p:grpSpPr>
          <a:xfrm>
            <a:off x="7735888" y="3505200"/>
            <a:ext cx="684212" cy="598488"/>
            <a:chOff x="0" y="0"/>
            <a:chExt cx="431" cy="377"/>
          </a:xfrm>
        </p:grpSpPr>
        <p:sp>
          <p:nvSpPr>
            <p:cNvPr id="55326" name="AutoShape 58"/>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27" name="Text Box 59"/>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2</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5325" name="Text Box 60"/>
          <p:cNvSpPr txBox="1"/>
          <p:nvPr/>
        </p:nvSpPr>
        <p:spPr>
          <a:xfrm>
            <a:off x="361950" y="4640263"/>
            <a:ext cx="8782050" cy="1154112"/>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2</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to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k</a:t>
            </a:r>
            <a:endParaRPr lang="en-GB" altLang="en-US" sz="3200" i="1"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–1]</a:t>
            </a:r>
            <a:r>
              <a:rPr lang="en-GB" altLang="en-US" sz="3200" dirty="0">
                <a:latin typeface="Times New Roman" panose="02020603050405020304" pitchFamily="18" charset="0"/>
                <a:ea typeface="Arial Unicode MS" panose="020B0604020202020204" charset="-122"/>
              </a:rPr>
              <a:t>	 </a:t>
            </a:r>
            <a:r>
              <a:rPr lang="en-GB" altLang="en-US" sz="3200" dirty="0">
                <a:solidFill>
                  <a:srgbClr val="CC000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 |{key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1"/>
          <p:cNvSpPr>
            <a:spLocks noGrp="1"/>
          </p:cNvSpPr>
          <p:nvPr>
            <p:ph type="title" idx="4294967295"/>
          </p:nvPr>
        </p:nvSpPr>
        <p:spPr>
          <a:xfrm>
            <a:off x="14478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LOOP 3</a:t>
            </a:r>
            <a:endParaRPr lang="en-GB" altLang="en-US" sz="4400" dirty="0">
              <a:ea typeface="宋体" panose="02010600030101010101" pitchFamily="2" charset="-122"/>
            </a:endParaRPr>
          </a:p>
        </p:txBody>
      </p:sp>
      <p:sp>
        <p:nvSpPr>
          <p:cNvPr id="56323" name="Text Box 2"/>
          <p:cNvSpPr txBox="1"/>
          <p:nvPr/>
        </p:nvSpPr>
        <p:spPr>
          <a:xfrm>
            <a:off x="190500" y="2119313"/>
            <a:ext cx="584200" cy="582612"/>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6324" name="组合 56323"/>
          <p:cNvGrpSpPr/>
          <p:nvPr/>
        </p:nvGrpSpPr>
        <p:grpSpPr>
          <a:xfrm>
            <a:off x="854075" y="2109788"/>
            <a:ext cx="684213" cy="598487"/>
            <a:chOff x="0" y="0"/>
            <a:chExt cx="431" cy="377"/>
          </a:xfrm>
        </p:grpSpPr>
        <p:sp>
          <p:nvSpPr>
            <p:cNvPr id="56380" name="AutoShape 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81" name="Text Box 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6325" name="组合 56326"/>
          <p:cNvGrpSpPr/>
          <p:nvPr/>
        </p:nvGrpSpPr>
        <p:grpSpPr>
          <a:xfrm>
            <a:off x="1539875" y="2109788"/>
            <a:ext cx="684213" cy="598487"/>
            <a:chOff x="0" y="0"/>
            <a:chExt cx="431" cy="377"/>
          </a:xfrm>
        </p:grpSpPr>
        <p:sp>
          <p:nvSpPr>
            <p:cNvPr id="56378" name="AutoShape 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79" name="Text Box 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6326" name="组合 56329"/>
          <p:cNvGrpSpPr/>
          <p:nvPr/>
        </p:nvGrpSpPr>
        <p:grpSpPr>
          <a:xfrm>
            <a:off x="2225675" y="2109788"/>
            <a:ext cx="684213" cy="598487"/>
            <a:chOff x="0" y="0"/>
            <a:chExt cx="431" cy="377"/>
          </a:xfrm>
        </p:grpSpPr>
        <p:sp>
          <p:nvSpPr>
            <p:cNvPr id="56376" name="AutoShape 1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77" name="Text Box 1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6327" name="组合 56332"/>
          <p:cNvGrpSpPr/>
          <p:nvPr/>
        </p:nvGrpSpPr>
        <p:grpSpPr>
          <a:xfrm>
            <a:off x="2911475" y="2109788"/>
            <a:ext cx="684213" cy="598487"/>
            <a:chOff x="0" y="0"/>
            <a:chExt cx="431" cy="377"/>
          </a:xfrm>
        </p:grpSpPr>
        <p:sp>
          <p:nvSpPr>
            <p:cNvPr id="56374" name="AutoShape 1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75" name="Text Box 1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6328" name="组合 56335"/>
          <p:cNvGrpSpPr/>
          <p:nvPr/>
        </p:nvGrpSpPr>
        <p:grpSpPr>
          <a:xfrm>
            <a:off x="3597275" y="2109788"/>
            <a:ext cx="684213" cy="598487"/>
            <a:chOff x="0" y="0"/>
            <a:chExt cx="431" cy="377"/>
          </a:xfrm>
        </p:grpSpPr>
        <p:sp>
          <p:nvSpPr>
            <p:cNvPr id="56372" name="AutoShape 1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73" name="Text Box 1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6329" name="组合 56338"/>
          <p:cNvGrpSpPr/>
          <p:nvPr/>
        </p:nvGrpSpPr>
        <p:grpSpPr>
          <a:xfrm>
            <a:off x="227013" y="3505200"/>
            <a:ext cx="4054475" cy="598488"/>
            <a:chOff x="0" y="0"/>
            <a:chExt cx="2554" cy="377"/>
          </a:xfrm>
        </p:grpSpPr>
        <p:sp>
          <p:nvSpPr>
            <p:cNvPr id="56366" name="Text Box 19"/>
            <p:cNvSpPr txBox="1"/>
            <p:nvPr/>
          </p:nvSpPr>
          <p:spPr>
            <a:xfrm>
              <a:off x="0" y="6"/>
              <a:ext cx="352" cy="367"/>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56367" name="AutoShape 20"/>
            <p:cNvSpPr/>
            <p:nvPr/>
          </p:nvSpPr>
          <p:spPr>
            <a:xfrm>
              <a:off x="402" y="0"/>
              <a:ext cx="431"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68" name="AutoShape 21"/>
            <p:cNvSpPr/>
            <p:nvPr/>
          </p:nvSpPr>
          <p:spPr>
            <a:xfrm>
              <a:off x="833" y="0"/>
              <a:ext cx="431"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69" name="AutoShape 22"/>
            <p:cNvSpPr/>
            <p:nvPr/>
          </p:nvSpPr>
          <p:spPr>
            <a:xfrm>
              <a:off x="1263" y="0"/>
              <a:ext cx="431"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70" name="AutoShape 23"/>
            <p:cNvSpPr/>
            <p:nvPr/>
          </p:nvSpPr>
          <p:spPr>
            <a:xfrm>
              <a:off x="1694" y="0"/>
              <a:ext cx="431"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71" name="AutoShape 24"/>
            <p:cNvSpPr/>
            <p:nvPr/>
          </p:nvSpPr>
          <p:spPr>
            <a:xfrm>
              <a:off x="2124" y="0"/>
              <a:ext cx="431"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grpSp>
      <p:sp>
        <p:nvSpPr>
          <p:cNvPr id="56330" name="Text Box 25"/>
          <p:cNvSpPr txBox="1"/>
          <p:nvPr/>
        </p:nvSpPr>
        <p:spPr>
          <a:xfrm>
            <a:off x="10414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6331" name="Text Box 26"/>
          <p:cNvSpPr txBox="1"/>
          <p:nvPr/>
        </p:nvSpPr>
        <p:spPr>
          <a:xfrm>
            <a:off x="17272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6332" name="Text Box 27"/>
          <p:cNvSpPr txBox="1"/>
          <p:nvPr/>
        </p:nvSpPr>
        <p:spPr>
          <a:xfrm>
            <a:off x="24130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6333" name="Text Box 28"/>
          <p:cNvSpPr txBox="1"/>
          <p:nvPr/>
        </p:nvSpPr>
        <p:spPr>
          <a:xfrm>
            <a:off x="30988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6334" name="Text Box 29"/>
          <p:cNvSpPr txBox="1"/>
          <p:nvPr/>
        </p:nvSpPr>
        <p:spPr>
          <a:xfrm>
            <a:off x="37846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5</a:t>
            </a:r>
            <a:endParaRPr lang="en-GB" altLang="en-US" sz="2000" dirty="0">
              <a:latin typeface="Times New Roman" panose="02020603050405020304" pitchFamily="18" charset="0"/>
              <a:ea typeface="Arial Unicode MS" panose="020B0604020202020204" charset="-122"/>
            </a:endParaRPr>
          </a:p>
        </p:txBody>
      </p:sp>
      <p:sp>
        <p:nvSpPr>
          <p:cNvPr id="56335" name="Text Box 30"/>
          <p:cNvSpPr txBox="1"/>
          <p:nvPr/>
        </p:nvSpPr>
        <p:spPr>
          <a:xfrm>
            <a:off x="5029200" y="2143125"/>
            <a:ext cx="568325"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6336" name="组合 56351"/>
          <p:cNvGrpSpPr/>
          <p:nvPr/>
        </p:nvGrpSpPr>
        <p:grpSpPr>
          <a:xfrm>
            <a:off x="5678488" y="2133600"/>
            <a:ext cx="684212" cy="598488"/>
            <a:chOff x="0" y="0"/>
            <a:chExt cx="431" cy="377"/>
          </a:xfrm>
        </p:grpSpPr>
        <p:sp>
          <p:nvSpPr>
            <p:cNvPr id="56364" name="AutoShape 32"/>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65" name="Text Box 33"/>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6337" name="组合 56354"/>
          <p:cNvGrpSpPr/>
          <p:nvPr/>
        </p:nvGrpSpPr>
        <p:grpSpPr>
          <a:xfrm>
            <a:off x="6364288" y="2133600"/>
            <a:ext cx="684212" cy="598488"/>
            <a:chOff x="0" y="0"/>
            <a:chExt cx="431" cy="377"/>
          </a:xfrm>
        </p:grpSpPr>
        <p:sp>
          <p:nvSpPr>
            <p:cNvPr id="56362" name="AutoShape 35"/>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63" name="Text Box 36"/>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6338" name="组合 56357"/>
          <p:cNvGrpSpPr/>
          <p:nvPr/>
        </p:nvGrpSpPr>
        <p:grpSpPr>
          <a:xfrm>
            <a:off x="7050088" y="2133600"/>
            <a:ext cx="684212" cy="598488"/>
            <a:chOff x="0" y="0"/>
            <a:chExt cx="431" cy="377"/>
          </a:xfrm>
        </p:grpSpPr>
        <p:sp>
          <p:nvSpPr>
            <p:cNvPr id="56360" name="AutoShape 38"/>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61" name="Text Box 39"/>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2</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6339" name="组合 56360"/>
          <p:cNvGrpSpPr/>
          <p:nvPr/>
        </p:nvGrpSpPr>
        <p:grpSpPr>
          <a:xfrm>
            <a:off x="7735888" y="2133600"/>
            <a:ext cx="684212" cy="598488"/>
            <a:chOff x="0" y="0"/>
            <a:chExt cx="431" cy="377"/>
          </a:xfrm>
        </p:grpSpPr>
        <p:sp>
          <p:nvSpPr>
            <p:cNvPr id="56358" name="AutoShape 41"/>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59" name="Text Box 42"/>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2</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6340" name="Text Box 43"/>
          <p:cNvSpPr txBox="1"/>
          <p:nvPr/>
        </p:nvSpPr>
        <p:spPr>
          <a:xfrm>
            <a:off x="58658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6341" name="Text Box 44"/>
          <p:cNvSpPr txBox="1"/>
          <p:nvPr/>
        </p:nvSpPr>
        <p:spPr>
          <a:xfrm>
            <a:off x="65516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6342" name="Text Box 45"/>
          <p:cNvSpPr txBox="1"/>
          <p:nvPr/>
        </p:nvSpPr>
        <p:spPr>
          <a:xfrm>
            <a:off x="72374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6343" name="Text Box 46"/>
          <p:cNvSpPr txBox="1"/>
          <p:nvPr/>
        </p:nvSpPr>
        <p:spPr>
          <a:xfrm>
            <a:off x="79232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6344" name="Text Box 47"/>
          <p:cNvSpPr txBox="1"/>
          <p:nvPr/>
        </p:nvSpPr>
        <p:spPr>
          <a:xfrm>
            <a:off x="4941888" y="3514725"/>
            <a:ext cx="655637"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i="1" dirty="0">
                <a:solidFill>
                  <a:srgbClr val="008380"/>
                </a:solidFill>
                <a:latin typeface="Times New Roman" panose="02020603050405020304" pitchFamily="18" charset="0"/>
              </a:rPr>
              <a:t>'</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6345" name="组合 56368"/>
          <p:cNvGrpSpPr/>
          <p:nvPr/>
        </p:nvGrpSpPr>
        <p:grpSpPr>
          <a:xfrm>
            <a:off x="5678488" y="3505200"/>
            <a:ext cx="684212" cy="598488"/>
            <a:chOff x="0" y="0"/>
            <a:chExt cx="431" cy="377"/>
          </a:xfrm>
        </p:grpSpPr>
        <p:sp>
          <p:nvSpPr>
            <p:cNvPr id="56356" name="AutoShape 49"/>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57" name="Text Box 50"/>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6346" name="组合 56371"/>
          <p:cNvGrpSpPr/>
          <p:nvPr/>
        </p:nvGrpSpPr>
        <p:grpSpPr>
          <a:xfrm>
            <a:off x="6364288" y="3505200"/>
            <a:ext cx="684212" cy="598488"/>
            <a:chOff x="0" y="0"/>
            <a:chExt cx="431" cy="377"/>
          </a:xfrm>
        </p:grpSpPr>
        <p:sp>
          <p:nvSpPr>
            <p:cNvPr id="56354" name="AutoShape 52"/>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55" name="Text Box 53"/>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6347" name="组合 56374"/>
          <p:cNvGrpSpPr/>
          <p:nvPr/>
        </p:nvGrpSpPr>
        <p:grpSpPr>
          <a:xfrm>
            <a:off x="7050088" y="3505200"/>
            <a:ext cx="684212" cy="598488"/>
            <a:chOff x="0" y="0"/>
            <a:chExt cx="431" cy="377"/>
          </a:xfrm>
        </p:grpSpPr>
        <p:sp>
          <p:nvSpPr>
            <p:cNvPr id="56352" name="AutoShape 55"/>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53" name="Text Box 56"/>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6348" name="组合 56377"/>
          <p:cNvGrpSpPr/>
          <p:nvPr/>
        </p:nvGrpSpPr>
        <p:grpSpPr>
          <a:xfrm>
            <a:off x="7735888" y="3505200"/>
            <a:ext cx="684212" cy="598488"/>
            <a:chOff x="0" y="0"/>
            <a:chExt cx="431" cy="377"/>
          </a:xfrm>
        </p:grpSpPr>
        <p:sp>
          <p:nvSpPr>
            <p:cNvPr id="56350" name="AutoShape 58"/>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51" name="Text Box 59"/>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5</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6349" name="Text Box 60"/>
          <p:cNvSpPr txBox="1"/>
          <p:nvPr/>
        </p:nvSpPr>
        <p:spPr>
          <a:xfrm>
            <a:off x="361950" y="4640263"/>
            <a:ext cx="8782050" cy="1154112"/>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2</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to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k</a:t>
            </a:r>
            <a:endParaRPr lang="en-GB" altLang="en-US" sz="3200" i="1"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–1]</a:t>
            </a:r>
            <a:r>
              <a:rPr lang="en-GB" altLang="en-US" sz="3200" dirty="0">
                <a:latin typeface="Times New Roman" panose="02020603050405020304" pitchFamily="18" charset="0"/>
                <a:ea typeface="Arial Unicode MS" panose="020B0604020202020204" charset="-122"/>
              </a:rPr>
              <a:t>	 </a:t>
            </a:r>
            <a:r>
              <a:rPr lang="en-GB" altLang="en-US" sz="3200" dirty="0">
                <a:solidFill>
                  <a:srgbClr val="CC000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 |{key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1"/>
          <p:cNvSpPr>
            <a:spLocks noGrp="1"/>
          </p:cNvSpPr>
          <p:nvPr>
            <p:ph type="title" idx="4294967295"/>
          </p:nvPr>
        </p:nvSpPr>
        <p:spPr>
          <a:xfrm>
            <a:off x="14478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LOOP 4</a:t>
            </a:r>
            <a:endParaRPr lang="en-GB" altLang="en-US" sz="4400" dirty="0">
              <a:ea typeface="宋体" panose="02010600030101010101" pitchFamily="2" charset="-122"/>
            </a:endParaRPr>
          </a:p>
        </p:txBody>
      </p:sp>
      <p:sp>
        <p:nvSpPr>
          <p:cNvPr id="57347" name="Text Box 2"/>
          <p:cNvSpPr txBox="1"/>
          <p:nvPr/>
        </p:nvSpPr>
        <p:spPr>
          <a:xfrm>
            <a:off x="190500" y="2119313"/>
            <a:ext cx="584200" cy="582612"/>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7348" name="组合 57347"/>
          <p:cNvGrpSpPr/>
          <p:nvPr/>
        </p:nvGrpSpPr>
        <p:grpSpPr>
          <a:xfrm>
            <a:off x="854075" y="2109788"/>
            <a:ext cx="684213" cy="598487"/>
            <a:chOff x="0" y="0"/>
            <a:chExt cx="431" cy="377"/>
          </a:xfrm>
        </p:grpSpPr>
        <p:sp>
          <p:nvSpPr>
            <p:cNvPr id="57406" name="AutoShape 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407" name="Text Box 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7349" name="组合 57350"/>
          <p:cNvGrpSpPr/>
          <p:nvPr/>
        </p:nvGrpSpPr>
        <p:grpSpPr>
          <a:xfrm>
            <a:off x="1539875" y="2109788"/>
            <a:ext cx="684213" cy="598487"/>
            <a:chOff x="0" y="0"/>
            <a:chExt cx="431" cy="377"/>
          </a:xfrm>
        </p:grpSpPr>
        <p:sp>
          <p:nvSpPr>
            <p:cNvPr id="57404" name="AutoShape 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405" name="Text Box 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7350" name="组合 57353"/>
          <p:cNvGrpSpPr/>
          <p:nvPr/>
        </p:nvGrpSpPr>
        <p:grpSpPr>
          <a:xfrm>
            <a:off x="2225675" y="2109788"/>
            <a:ext cx="684213" cy="598487"/>
            <a:chOff x="0" y="0"/>
            <a:chExt cx="431" cy="377"/>
          </a:xfrm>
        </p:grpSpPr>
        <p:sp>
          <p:nvSpPr>
            <p:cNvPr id="57402" name="AutoShape 1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403" name="Text Box 1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7351" name="组合 57356"/>
          <p:cNvGrpSpPr/>
          <p:nvPr/>
        </p:nvGrpSpPr>
        <p:grpSpPr>
          <a:xfrm>
            <a:off x="2911475" y="2109788"/>
            <a:ext cx="684213" cy="598487"/>
            <a:chOff x="0" y="0"/>
            <a:chExt cx="431" cy="377"/>
          </a:xfrm>
        </p:grpSpPr>
        <p:sp>
          <p:nvSpPr>
            <p:cNvPr id="57400" name="AutoShape 1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401" name="Text Box 1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7352" name="组合 57359"/>
          <p:cNvGrpSpPr/>
          <p:nvPr/>
        </p:nvGrpSpPr>
        <p:grpSpPr>
          <a:xfrm>
            <a:off x="3597275" y="2109788"/>
            <a:ext cx="684213" cy="598487"/>
            <a:chOff x="0" y="0"/>
            <a:chExt cx="431" cy="377"/>
          </a:xfrm>
        </p:grpSpPr>
        <p:sp>
          <p:nvSpPr>
            <p:cNvPr id="57398" name="AutoShape 16"/>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399" name="Text Box 1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7353" name="Text Box 18"/>
          <p:cNvSpPr txBox="1"/>
          <p:nvPr/>
        </p:nvSpPr>
        <p:spPr>
          <a:xfrm>
            <a:off x="214313" y="3514725"/>
            <a:ext cx="558800"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57354" name="AutoShape 19"/>
          <p:cNvSpPr/>
          <p:nvPr/>
        </p:nvSpPr>
        <p:spPr>
          <a:xfrm>
            <a:off x="8540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355" name="AutoShape 20"/>
          <p:cNvSpPr/>
          <p:nvPr/>
        </p:nvSpPr>
        <p:spPr>
          <a:xfrm>
            <a:off x="15398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grpSp>
        <p:nvGrpSpPr>
          <p:cNvPr id="57356" name="组合 57365"/>
          <p:cNvGrpSpPr/>
          <p:nvPr/>
        </p:nvGrpSpPr>
        <p:grpSpPr>
          <a:xfrm>
            <a:off x="2225675" y="3505200"/>
            <a:ext cx="684213" cy="598488"/>
            <a:chOff x="0" y="0"/>
            <a:chExt cx="431" cy="377"/>
          </a:xfrm>
        </p:grpSpPr>
        <p:sp>
          <p:nvSpPr>
            <p:cNvPr id="57396" name="AutoShape 22"/>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397" name="Text Box 23"/>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7357" name="AutoShape 24"/>
          <p:cNvSpPr/>
          <p:nvPr/>
        </p:nvSpPr>
        <p:spPr>
          <a:xfrm>
            <a:off x="29114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358" name="AutoShape 25"/>
          <p:cNvSpPr/>
          <p:nvPr/>
        </p:nvSpPr>
        <p:spPr>
          <a:xfrm>
            <a:off x="35972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359" name="Text Box 26"/>
          <p:cNvSpPr txBox="1"/>
          <p:nvPr/>
        </p:nvSpPr>
        <p:spPr>
          <a:xfrm>
            <a:off x="10414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7360" name="Text Box 27"/>
          <p:cNvSpPr txBox="1"/>
          <p:nvPr/>
        </p:nvSpPr>
        <p:spPr>
          <a:xfrm>
            <a:off x="17272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7361" name="Text Box 28"/>
          <p:cNvSpPr txBox="1"/>
          <p:nvPr/>
        </p:nvSpPr>
        <p:spPr>
          <a:xfrm>
            <a:off x="24130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7362" name="Text Box 29"/>
          <p:cNvSpPr txBox="1"/>
          <p:nvPr/>
        </p:nvSpPr>
        <p:spPr>
          <a:xfrm>
            <a:off x="30988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7363" name="Text Box 30"/>
          <p:cNvSpPr txBox="1"/>
          <p:nvPr/>
        </p:nvSpPr>
        <p:spPr>
          <a:xfrm>
            <a:off x="37846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5</a:t>
            </a:r>
            <a:endParaRPr lang="en-GB" altLang="en-US" sz="2000" dirty="0">
              <a:latin typeface="Times New Roman" panose="02020603050405020304" pitchFamily="18" charset="0"/>
              <a:ea typeface="Arial Unicode MS" panose="020B0604020202020204" charset="-122"/>
            </a:endParaRPr>
          </a:p>
        </p:txBody>
      </p:sp>
      <p:sp>
        <p:nvSpPr>
          <p:cNvPr id="57364" name="Text Box 31"/>
          <p:cNvSpPr txBox="1"/>
          <p:nvPr/>
        </p:nvSpPr>
        <p:spPr>
          <a:xfrm>
            <a:off x="5029200" y="2143125"/>
            <a:ext cx="568325"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7365" name="组合 57376"/>
          <p:cNvGrpSpPr/>
          <p:nvPr/>
        </p:nvGrpSpPr>
        <p:grpSpPr>
          <a:xfrm>
            <a:off x="5678488" y="2133600"/>
            <a:ext cx="684212" cy="598488"/>
            <a:chOff x="0" y="0"/>
            <a:chExt cx="431" cy="377"/>
          </a:xfrm>
        </p:grpSpPr>
        <p:sp>
          <p:nvSpPr>
            <p:cNvPr id="57394" name="AutoShape 3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395" name="Text Box 3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7366" name="组合 57379"/>
          <p:cNvGrpSpPr/>
          <p:nvPr/>
        </p:nvGrpSpPr>
        <p:grpSpPr>
          <a:xfrm>
            <a:off x="6364288" y="2133600"/>
            <a:ext cx="684212" cy="598488"/>
            <a:chOff x="0" y="0"/>
            <a:chExt cx="431" cy="377"/>
          </a:xfrm>
        </p:grpSpPr>
        <p:sp>
          <p:nvSpPr>
            <p:cNvPr id="57392" name="AutoShape 3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393" name="Text Box 3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7367" name="组合 57382"/>
          <p:cNvGrpSpPr/>
          <p:nvPr/>
        </p:nvGrpSpPr>
        <p:grpSpPr>
          <a:xfrm>
            <a:off x="7050088" y="2133600"/>
            <a:ext cx="684212" cy="598488"/>
            <a:chOff x="0" y="0"/>
            <a:chExt cx="431" cy="377"/>
          </a:xfrm>
        </p:grpSpPr>
        <p:sp>
          <p:nvSpPr>
            <p:cNvPr id="57390" name="AutoShape 39"/>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391" name="Text Box 40"/>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7368" name="组合 57385"/>
          <p:cNvGrpSpPr/>
          <p:nvPr/>
        </p:nvGrpSpPr>
        <p:grpSpPr>
          <a:xfrm>
            <a:off x="7735888" y="2133600"/>
            <a:ext cx="684212" cy="598488"/>
            <a:chOff x="0" y="0"/>
            <a:chExt cx="431" cy="377"/>
          </a:xfrm>
        </p:grpSpPr>
        <p:sp>
          <p:nvSpPr>
            <p:cNvPr id="57388" name="AutoShape 42"/>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389" name="Text Box 43"/>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5</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7369" name="Text Box 44"/>
          <p:cNvSpPr txBox="1"/>
          <p:nvPr/>
        </p:nvSpPr>
        <p:spPr>
          <a:xfrm>
            <a:off x="58658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7370" name="Text Box 45"/>
          <p:cNvSpPr txBox="1"/>
          <p:nvPr/>
        </p:nvSpPr>
        <p:spPr>
          <a:xfrm>
            <a:off x="65516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7371" name="Text Box 46"/>
          <p:cNvSpPr txBox="1"/>
          <p:nvPr/>
        </p:nvSpPr>
        <p:spPr>
          <a:xfrm>
            <a:off x="72374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7372" name="Text Box 47"/>
          <p:cNvSpPr txBox="1"/>
          <p:nvPr/>
        </p:nvSpPr>
        <p:spPr>
          <a:xfrm>
            <a:off x="79232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7373" name="Text Box 48"/>
          <p:cNvSpPr txBox="1"/>
          <p:nvPr/>
        </p:nvSpPr>
        <p:spPr>
          <a:xfrm>
            <a:off x="4941888" y="3514725"/>
            <a:ext cx="655637"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i="1" dirty="0">
                <a:solidFill>
                  <a:srgbClr val="008380"/>
                </a:solidFill>
                <a:latin typeface="Times New Roman" panose="02020603050405020304" pitchFamily="18" charset="0"/>
              </a:rPr>
              <a:t>'</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7374" name="组合 57393"/>
          <p:cNvGrpSpPr/>
          <p:nvPr/>
        </p:nvGrpSpPr>
        <p:grpSpPr>
          <a:xfrm>
            <a:off x="5678488" y="3505200"/>
            <a:ext cx="684212" cy="598488"/>
            <a:chOff x="0" y="0"/>
            <a:chExt cx="431" cy="377"/>
          </a:xfrm>
        </p:grpSpPr>
        <p:sp>
          <p:nvSpPr>
            <p:cNvPr id="57386" name="AutoShape 5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387" name="Text Box 5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7375" name="组合 57396"/>
          <p:cNvGrpSpPr/>
          <p:nvPr/>
        </p:nvGrpSpPr>
        <p:grpSpPr>
          <a:xfrm>
            <a:off x="6364288" y="3505200"/>
            <a:ext cx="684212" cy="598488"/>
            <a:chOff x="0" y="0"/>
            <a:chExt cx="431" cy="377"/>
          </a:xfrm>
        </p:grpSpPr>
        <p:sp>
          <p:nvSpPr>
            <p:cNvPr id="57384" name="AutoShape 5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385" name="Text Box 5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7376" name="组合 57399"/>
          <p:cNvGrpSpPr/>
          <p:nvPr/>
        </p:nvGrpSpPr>
        <p:grpSpPr>
          <a:xfrm>
            <a:off x="7050088" y="3505200"/>
            <a:ext cx="684212" cy="598488"/>
            <a:chOff x="0" y="0"/>
            <a:chExt cx="431" cy="377"/>
          </a:xfrm>
        </p:grpSpPr>
        <p:sp>
          <p:nvSpPr>
            <p:cNvPr id="57382" name="AutoShape 56"/>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383" name="Text Box 5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2</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7377" name="组合 57402"/>
          <p:cNvGrpSpPr/>
          <p:nvPr/>
        </p:nvGrpSpPr>
        <p:grpSpPr>
          <a:xfrm>
            <a:off x="7735888" y="3505200"/>
            <a:ext cx="684212" cy="598488"/>
            <a:chOff x="0" y="0"/>
            <a:chExt cx="431" cy="377"/>
          </a:xfrm>
        </p:grpSpPr>
        <p:sp>
          <p:nvSpPr>
            <p:cNvPr id="57380" name="AutoShape 59"/>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381" name="Text Box 60"/>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5</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7378" name="Text Box 61"/>
          <p:cNvSpPr txBox="1"/>
          <p:nvPr/>
        </p:nvSpPr>
        <p:spPr>
          <a:xfrm>
            <a:off x="361950" y="4640263"/>
            <a:ext cx="8420100" cy="1571625"/>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down to</a:t>
            </a:r>
            <a:r>
              <a:rPr lang="en-GB" altLang="en-US" sz="3200" dirty="0">
                <a:latin typeface="Times New Roman" panose="02020603050405020304" pitchFamily="18" charset="0"/>
                <a:ea typeface="Arial Unicode MS" panose="020B0604020202020204" charset="-122"/>
              </a:rPr>
              <a:t> </a:t>
            </a: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 1</a:t>
            </a:r>
            <a:endParaRPr lang="en-GB" altLang="en-US" sz="3200" dirty="0">
              <a:solidFill>
                <a:srgbClr val="008380"/>
              </a:solidFill>
              <a:latin typeface="Times New Roman" panose="02020603050405020304" pitchFamily="18" charset="0"/>
              <a:ea typeface="Arial Unicode MS" panose="020B0604020202020204" charset="-122"/>
            </a:endParaRPr>
          </a:p>
        </p:txBody>
      </p:sp>
      <p:cxnSp>
        <p:nvCxnSpPr>
          <p:cNvPr id="57379" name="AutoShape 62"/>
          <p:cNvCxnSpPr/>
          <p:nvPr/>
        </p:nvCxnSpPr>
        <p:spPr>
          <a:xfrm flipH="1">
            <a:off x="2606675" y="2709863"/>
            <a:ext cx="1371600" cy="795337"/>
          </a:xfrm>
          <a:prstGeom prst="straightConnector1">
            <a:avLst/>
          </a:prstGeom>
          <a:ln w="28440" cap="flat" cmpd="sng">
            <a:solidFill>
              <a:srgbClr val="000000"/>
            </a:solidFill>
            <a:prstDash val="solid"/>
            <a:headEnd type="none" w="med" len="med"/>
            <a:tailEnd type="triangle" w="lg" len="lg"/>
          </a:ln>
        </p:spPr>
      </p:cxn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1"/>
          <p:cNvSpPr>
            <a:spLocks noGrp="1"/>
          </p:cNvSpPr>
          <p:nvPr>
            <p:ph type="title" idx="4294967295"/>
          </p:nvPr>
        </p:nvSpPr>
        <p:spPr>
          <a:xfrm>
            <a:off x="14478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LOOP 4</a:t>
            </a:r>
            <a:endParaRPr lang="en-GB" altLang="en-US" sz="4400" dirty="0">
              <a:ea typeface="宋体" panose="02010600030101010101" pitchFamily="2" charset="-122"/>
            </a:endParaRPr>
          </a:p>
        </p:txBody>
      </p:sp>
      <p:sp>
        <p:nvSpPr>
          <p:cNvPr id="58371" name="Text Box 2"/>
          <p:cNvSpPr txBox="1"/>
          <p:nvPr/>
        </p:nvSpPr>
        <p:spPr>
          <a:xfrm>
            <a:off x="190500" y="2119313"/>
            <a:ext cx="584200" cy="582612"/>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8372" name="组合 58371"/>
          <p:cNvGrpSpPr/>
          <p:nvPr/>
        </p:nvGrpSpPr>
        <p:grpSpPr>
          <a:xfrm>
            <a:off x="854075" y="2109788"/>
            <a:ext cx="684213" cy="598487"/>
            <a:chOff x="0" y="0"/>
            <a:chExt cx="431" cy="377"/>
          </a:xfrm>
        </p:grpSpPr>
        <p:sp>
          <p:nvSpPr>
            <p:cNvPr id="58432" name="AutoShape 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8433" name="Text Box 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8373" name="组合 58374"/>
          <p:cNvGrpSpPr/>
          <p:nvPr/>
        </p:nvGrpSpPr>
        <p:grpSpPr>
          <a:xfrm>
            <a:off x="1539875" y="2109788"/>
            <a:ext cx="684213" cy="598487"/>
            <a:chOff x="0" y="0"/>
            <a:chExt cx="431" cy="377"/>
          </a:xfrm>
        </p:grpSpPr>
        <p:sp>
          <p:nvSpPr>
            <p:cNvPr id="58430" name="AutoShape 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8431" name="Text Box 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8374" name="组合 58377"/>
          <p:cNvGrpSpPr/>
          <p:nvPr/>
        </p:nvGrpSpPr>
        <p:grpSpPr>
          <a:xfrm>
            <a:off x="2225675" y="2109788"/>
            <a:ext cx="684213" cy="598487"/>
            <a:chOff x="0" y="0"/>
            <a:chExt cx="431" cy="377"/>
          </a:xfrm>
        </p:grpSpPr>
        <p:sp>
          <p:nvSpPr>
            <p:cNvPr id="58428" name="AutoShape 1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8429" name="Text Box 1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8375" name="组合 58380"/>
          <p:cNvGrpSpPr/>
          <p:nvPr/>
        </p:nvGrpSpPr>
        <p:grpSpPr>
          <a:xfrm>
            <a:off x="2911475" y="2109788"/>
            <a:ext cx="684213" cy="598487"/>
            <a:chOff x="0" y="0"/>
            <a:chExt cx="431" cy="377"/>
          </a:xfrm>
        </p:grpSpPr>
        <p:sp>
          <p:nvSpPr>
            <p:cNvPr id="58426" name="AutoShape 13"/>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8427" name="Text Box 1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8376" name="组合 58383"/>
          <p:cNvGrpSpPr/>
          <p:nvPr/>
        </p:nvGrpSpPr>
        <p:grpSpPr>
          <a:xfrm>
            <a:off x="3597275" y="2109788"/>
            <a:ext cx="684213" cy="598487"/>
            <a:chOff x="0" y="0"/>
            <a:chExt cx="431" cy="377"/>
          </a:xfrm>
        </p:grpSpPr>
        <p:sp>
          <p:nvSpPr>
            <p:cNvPr id="58424" name="AutoShape 1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8425" name="Text Box 1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8377" name="Text Box 18"/>
          <p:cNvSpPr txBox="1"/>
          <p:nvPr/>
        </p:nvSpPr>
        <p:spPr>
          <a:xfrm>
            <a:off x="214313" y="3514725"/>
            <a:ext cx="558800"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58378" name="AutoShape 19"/>
          <p:cNvSpPr/>
          <p:nvPr/>
        </p:nvSpPr>
        <p:spPr>
          <a:xfrm>
            <a:off x="8540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8379" name="AutoShape 20"/>
          <p:cNvSpPr/>
          <p:nvPr/>
        </p:nvSpPr>
        <p:spPr>
          <a:xfrm>
            <a:off x="15398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grpSp>
        <p:nvGrpSpPr>
          <p:cNvPr id="58380" name="组合 58389"/>
          <p:cNvGrpSpPr/>
          <p:nvPr/>
        </p:nvGrpSpPr>
        <p:grpSpPr>
          <a:xfrm>
            <a:off x="2225675" y="3505200"/>
            <a:ext cx="684213" cy="598488"/>
            <a:chOff x="0" y="0"/>
            <a:chExt cx="431" cy="377"/>
          </a:xfrm>
        </p:grpSpPr>
        <p:sp>
          <p:nvSpPr>
            <p:cNvPr id="58422" name="AutoShape 22"/>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8423" name="Text Box 23"/>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8381" name="AutoShape 24"/>
          <p:cNvSpPr/>
          <p:nvPr/>
        </p:nvSpPr>
        <p:spPr>
          <a:xfrm>
            <a:off x="29114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grpSp>
        <p:nvGrpSpPr>
          <p:cNvPr id="58382" name="组合 58393"/>
          <p:cNvGrpSpPr/>
          <p:nvPr/>
        </p:nvGrpSpPr>
        <p:grpSpPr>
          <a:xfrm>
            <a:off x="3597275" y="3505200"/>
            <a:ext cx="684213" cy="598488"/>
            <a:chOff x="0" y="0"/>
            <a:chExt cx="431" cy="377"/>
          </a:xfrm>
        </p:grpSpPr>
        <p:sp>
          <p:nvSpPr>
            <p:cNvPr id="58420" name="AutoShape 26"/>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8421" name="Text Box 2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8383" name="Text Box 28"/>
          <p:cNvSpPr txBox="1"/>
          <p:nvPr/>
        </p:nvSpPr>
        <p:spPr>
          <a:xfrm>
            <a:off x="10414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8384" name="Text Box 29"/>
          <p:cNvSpPr txBox="1"/>
          <p:nvPr/>
        </p:nvSpPr>
        <p:spPr>
          <a:xfrm>
            <a:off x="17272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8385" name="Text Box 30"/>
          <p:cNvSpPr txBox="1"/>
          <p:nvPr/>
        </p:nvSpPr>
        <p:spPr>
          <a:xfrm>
            <a:off x="24130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8386" name="Text Box 31"/>
          <p:cNvSpPr txBox="1"/>
          <p:nvPr/>
        </p:nvSpPr>
        <p:spPr>
          <a:xfrm>
            <a:off x="30988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8387" name="Text Box 32"/>
          <p:cNvSpPr txBox="1"/>
          <p:nvPr/>
        </p:nvSpPr>
        <p:spPr>
          <a:xfrm>
            <a:off x="37846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5</a:t>
            </a:r>
            <a:endParaRPr lang="en-GB" altLang="en-US" sz="2000" dirty="0">
              <a:latin typeface="Times New Roman" panose="02020603050405020304" pitchFamily="18" charset="0"/>
              <a:ea typeface="Arial Unicode MS" panose="020B0604020202020204" charset="-122"/>
            </a:endParaRPr>
          </a:p>
        </p:txBody>
      </p:sp>
      <p:sp>
        <p:nvSpPr>
          <p:cNvPr id="58388" name="Text Box 33"/>
          <p:cNvSpPr txBox="1"/>
          <p:nvPr/>
        </p:nvSpPr>
        <p:spPr>
          <a:xfrm>
            <a:off x="5029200" y="2143125"/>
            <a:ext cx="568325"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8389" name="组合 58402"/>
          <p:cNvGrpSpPr/>
          <p:nvPr/>
        </p:nvGrpSpPr>
        <p:grpSpPr>
          <a:xfrm>
            <a:off x="5678488" y="2133600"/>
            <a:ext cx="684212" cy="598488"/>
            <a:chOff x="0" y="0"/>
            <a:chExt cx="431" cy="377"/>
          </a:xfrm>
        </p:grpSpPr>
        <p:sp>
          <p:nvSpPr>
            <p:cNvPr id="58418" name="AutoShape 35"/>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8419" name="Text Box 36"/>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8390" name="组合 58405"/>
          <p:cNvGrpSpPr/>
          <p:nvPr/>
        </p:nvGrpSpPr>
        <p:grpSpPr>
          <a:xfrm>
            <a:off x="6364288" y="2133600"/>
            <a:ext cx="684212" cy="598488"/>
            <a:chOff x="0" y="0"/>
            <a:chExt cx="431" cy="377"/>
          </a:xfrm>
        </p:grpSpPr>
        <p:sp>
          <p:nvSpPr>
            <p:cNvPr id="58416" name="AutoShape 38"/>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8417" name="Text Box 39"/>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8391" name="组合 58408"/>
          <p:cNvGrpSpPr/>
          <p:nvPr/>
        </p:nvGrpSpPr>
        <p:grpSpPr>
          <a:xfrm>
            <a:off x="7050088" y="2133600"/>
            <a:ext cx="684212" cy="598488"/>
            <a:chOff x="0" y="0"/>
            <a:chExt cx="431" cy="377"/>
          </a:xfrm>
        </p:grpSpPr>
        <p:sp>
          <p:nvSpPr>
            <p:cNvPr id="58414" name="AutoShape 41"/>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8415" name="Text Box 42"/>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2</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8392" name="组合 58411"/>
          <p:cNvGrpSpPr/>
          <p:nvPr/>
        </p:nvGrpSpPr>
        <p:grpSpPr>
          <a:xfrm>
            <a:off x="7735888" y="2133600"/>
            <a:ext cx="684212" cy="598488"/>
            <a:chOff x="0" y="0"/>
            <a:chExt cx="431" cy="377"/>
          </a:xfrm>
        </p:grpSpPr>
        <p:sp>
          <p:nvSpPr>
            <p:cNvPr id="58412" name="AutoShape 4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8413" name="Text Box 4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5</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8393" name="Text Box 46"/>
          <p:cNvSpPr txBox="1"/>
          <p:nvPr/>
        </p:nvSpPr>
        <p:spPr>
          <a:xfrm>
            <a:off x="58658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8394" name="Text Box 47"/>
          <p:cNvSpPr txBox="1"/>
          <p:nvPr/>
        </p:nvSpPr>
        <p:spPr>
          <a:xfrm>
            <a:off x="65516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8395" name="Text Box 48"/>
          <p:cNvSpPr txBox="1"/>
          <p:nvPr/>
        </p:nvSpPr>
        <p:spPr>
          <a:xfrm>
            <a:off x="72374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8396" name="Text Box 49"/>
          <p:cNvSpPr txBox="1"/>
          <p:nvPr/>
        </p:nvSpPr>
        <p:spPr>
          <a:xfrm>
            <a:off x="79232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8397" name="Text Box 50"/>
          <p:cNvSpPr txBox="1"/>
          <p:nvPr/>
        </p:nvSpPr>
        <p:spPr>
          <a:xfrm>
            <a:off x="4941888" y="3514725"/>
            <a:ext cx="655637"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i="1" dirty="0">
                <a:solidFill>
                  <a:srgbClr val="008380"/>
                </a:solidFill>
                <a:latin typeface="Times New Roman" panose="02020603050405020304" pitchFamily="18" charset="0"/>
              </a:rPr>
              <a:t>'</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8398" name="组合 58419"/>
          <p:cNvGrpSpPr/>
          <p:nvPr/>
        </p:nvGrpSpPr>
        <p:grpSpPr>
          <a:xfrm>
            <a:off x="5678488" y="3505200"/>
            <a:ext cx="684212" cy="598488"/>
            <a:chOff x="0" y="0"/>
            <a:chExt cx="431" cy="377"/>
          </a:xfrm>
        </p:grpSpPr>
        <p:sp>
          <p:nvSpPr>
            <p:cNvPr id="58410" name="AutoShape 52"/>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8411" name="Text Box 53"/>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8399" name="组合 58422"/>
          <p:cNvGrpSpPr/>
          <p:nvPr/>
        </p:nvGrpSpPr>
        <p:grpSpPr>
          <a:xfrm>
            <a:off x="6364288" y="3505200"/>
            <a:ext cx="684212" cy="598488"/>
            <a:chOff x="0" y="0"/>
            <a:chExt cx="431" cy="377"/>
          </a:xfrm>
        </p:grpSpPr>
        <p:sp>
          <p:nvSpPr>
            <p:cNvPr id="58408" name="AutoShape 55"/>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8409" name="Text Box 56"/>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8400" name="组合 58425"/>
          <p:cNvGrpSpPr/>
          <p:nvPr/>
        </p:nvGrpSpPr>
        <p:grpSpPr>
          <a:xfrm>
            <a:off x="7050088" y="3505200"/>
            <a:ext cx="684212" cy="598488"/>
            <a:chOff x="0" y="0"/>
            <a:chExt cx="431" cy="377"/>
          </a:xfrm>
        </p:grpSpPr>
        <p:sp>
          <p:nvSpPr>
            <p:cNvPr id="58406" name="AutoShape 58"/>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8407" name="Text Box 59"/>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2</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8401" name="组合 58428"/>
          <p:cNvGrpSpPr/>
          <p:nvPr/>
        </p:nvGrpSpPr>
        <p:grpSpPr>
          <a:xfrm>
            <a:off x="7735888" y="3505200"/>
            <a:ext cx="684212" cy="598488"/>
            <a:chOff x="0" y="0"/>
            <a:chExt cx="431" cy="377"/>
          </a:xfrm>
        </p:grpSpPr>
        <p:sp>
          <p:nvSpPr>
            <p:cNvPr id="58404" name="AutoShape 61"/>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8405" name="Text Box 62"/>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8402" name="Text Box 63"/>
          <p:cNvSpPr txBox="1"/>
          <p:nvPr/>
        </p:nvSpPr>
        <p:spPr>
          <a:xfrm>
            <a:off x="361950" y="4640263"/>
            <a:ext cx="8420100" cy="1571625"/>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down to</a:t>
            </a:r>
            <a:r>
              <a:rPr lang="en-GB" altLang="en-US" sz="3200" dirty="0">
                <a:latin typeface="Times New Roman" panose="02020603050405020304" pitchFamily="18" charset="0"/>
                <a:ea typeface="Arial Unicode MS" panose="020B0604020202020204" charset="-122"/>
              </a:rPr>
              <a:t> </a:t>
            </a: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 1</a:t>
            </a:r>
            <a:endParaRPr lang="en-GB" altLang="en-US" sz="3200" dirty="0">
              <a:solidFill>
                <a:srgbClr val="008380"/>
              </a:solidFill>
              <a:latin typeface="Times New Roman" panose="02020603050405020304" pitchFamily="18" charset="0"/>
              <a:ea typeface="Arial Unicode MS" panose="020B0604020202020204" charset="-122"/>
            </a:endParaRPr>
          </a:p>
        </p:txBody>
      </p:sp>
      <p:cxnSp>
        <p:nvCxnSpPr>
          <p:cNvPr id="58403" name="AutoShape 64"/>
          <p:cNvCxnSpPr/>
          <p:nvPr/>
        </p:nvCxnSpPr>
        <p:spPr>
          <a:xfrm>
            <a:off x="3292475" y="2709863"/>
            <a:ext cx="685800" cy="795337"/>
          </a:xfrm>
          <a:prstGeom prst="straightConnector1">
            <a:avLst/>
          </a:prstGeom>
          <a:ln w="28440" cap="flat" cmpd="sng">
            <a:solidFill>
              <a:srgbClr val="000000"/>
            </a:solidFill>
            <a:prstDash val="solid"/>
            <a:headEnd type="none" w="med" len="med"/>
            <a:tailEnd type="triangle" w="lg" len="lg"/>
          </a:ln>
        </p:spPr>
      </p:cxn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1"/>
          <p:cNvSpPr>
            <a:spLocks noGrp="1"/>
          </p:cNvSpPr>
          <p:nvPr>
            <p:ph type="title" idx="4294967295"/>
          </p:nvPr>
        </p:nvSpPr>
        <p:spPr>
          <a:xfrm>
            <a:off x="14478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LOOP 4</a:t>
            </a:r>
            <a:endParaRPr lang="en-GB" altLang="en-US" sz="4400" dirty="0">
              <a:ea typeface="宋体" panose="02010600030101010101" pitchFamily="2" charset="-122"/>
            </a:endParaRPr>
          </a:p>
        </p:txBody>
      </p:sp>
      <p:sp>
        <p:nvSpPr>
          <p:cNvPr id="59395" name="Text Box 2"/>
          <p:cNvSpPr txBox="1"/>
          <p:nvPr/>
        </p:nvSpPr>
        <p:spPr>
          <a:xfrm>
            <a:off x="190500" y="2119313"/>
            <a:ext cx="584200" cy="582612"/>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9396" name="组合 59395"/>
          <p:cNvGrpSpPr/>
          <p:nvPr/>
        </p:nvGrpSpPr>
        <p:grpSpPr>
          <a:xfrm>
            <a:off x="854075" y="2109788"/>
            <a:ext cx="684213" cy="598487"/>
            <a:chOff x="0" y="0"/>
            <a:chExt cx="431" cy="377"/>
          </a:xfrm>
        </p:grpSpPr>
        <p:sp>
          <p:nvSpPr>
            <p:cNvPr id="59458" name="AutoShape 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9459" name="Text Box 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9397" name="组合 59398"/>
          <p:cNvGrpSpPr/>
          <p:nvPr/>
        </p:nvGrpSpPr>
        <p:grpSpPr>
          <a:xfrm>
            <a:off x="1539875" y="2109788"/>
            <a:ext cx="684213" cy="598487"/>
            <a:chOff x="0" y="0"/>
            <a:chExt cx="431" cy="377"/>
          </a:xfrm>
        </p:grpSpPr>
        <p:sp>
          <p:nvSpPr>
            <p:cNvPr id="59456" name="AutoShape 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9457" name="Text Box 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9398" name="组合 59401"/>
          <p:cNvGrpSpPr/>
          <p:nvPr/>
        </p:nvGrpSpPr>
        <p:grpSpPr>
          <a:xfrm>
            <a:off x="2225675" y="2109788"/>
            <a:ext cx="684213" cy="598487"/>
            <a:chOff x="0" y="0"/>
            <a:chExt cx="431" cy="377"/>
          </a:xfrm>
        </p:grpSpPr>
        <p:sp>
          <p:nvSpPr>
            <p:cNvPr id="59454" name="AutoShape 10"/>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9455" name="Text Box 1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9399" name="组合 59404"/>
          <p:cNvGrpSpPr/>
          <p:nvPr/>
        </p:nvGrpSpPr>
        <p:grpSpPr>
          <a:xfrm>
            <a:off x="2911475" y="2109788"/>
            <a:ext cx="684213" cy="598487"/>
            <a:chOff x="0" y="0"/>
            <a:chExt cx="431" cy="377"/>
          </a:xfrm>
        </p:grpSpPr>
        <p:sp>
          <p:nvSpPr>
            <p:cNvPr id="59452" name="AutoShape 1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9453" name="Text Box 1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9400" name="组合 59407"/>
          <p:cNvGrpSpPr/>
          <p:nvPr/>
        </p:nvGrpSpPr>
        <p:grpSpPr>
          <a:xfrm>
            <a:off x="3597275" y="2109788"/>
            <a:ext cx="684213" cy="598487"/>
            <a:chOff x="0" y="0"/>
            <a:chExt cx="431" cy="377"/>
          </a:xfrm>
        </p:grpSpPr>
        <p:sp>
          <p:nvSpPr>
            <p:cNvPr id="59450" name="AutoShape 1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9451" name="Text Box 1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9401" name="Text Box 18"/>
          <p:cNvSpPr txBox="1"/>
          <p:nvPr/>
        </p:nvSpPr>
        <p:spPr>
          <a:xfrm>
            <a:off x="214313" y="3514725"/>
            <a:ext cx="558800"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59402" name="AutoShape 19"/>
          <p:cNvSpPr/>
          <p:nvPr/>
        </p:nvSpPr>
        <p:spPr>
          <a:xfrm>
            <a:off x="8540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grpSp>
        <p:nvGrpSpPr>
          <p:cNvPr id="59403" name="组合 59412"/>
          <p:cNvGrpSpPr/>
          <p:nvPr/>
        </p:nvGrpSpPr>
        <p:grpSpPr>
          <a:xfrm>
            <a:off x="1539875" y="3505200"/>
            <a:ext cx="684213" cy="598488"/>
            <a:chOff x="0" y="0"/>
            <a:chExt cx="431" cy="377"/>
          </a:xfrm>
        </p:grpSpPr>
        <p:sp>
          <p:nvSpPr>
            <p:cNvPr id="59448" name="AutoShape 21"/>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9449" name="Text Box 22"/>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9404" name="组合 59415"/>
          <p:cNvGrpSpPr/>
          <p:nvPr/>
        </p:nvGrpSpPr>
        <p:grpSpPr>
          <a:xfrm>
            <a:off x="2225675" y="3505200"/>
            <a:ext cx="684213" cy="598488"/>
            <a:chOff x="0" y="0"/>
            <a:chExt cx="431" cy="377"/>
          </a:xfrm>
        </p:grpSpPr>
        <p:sp>
          <p:nvSpPr>
            <p:cNvPr id="59446" name="AutoShape 2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9447" name="Text Box 2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9405" name="AutoShape 26"/>
          <p:cNvSpPr/>
          <p:nvPr/>
        </p:nvSpPr>
        <p:spPr>
          <a:xfrm>
            <a:off x="29114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grpSp>
        <p:nvGrpSpPr>
          <p:cNvPr id="59406" name="组合 59419"/>
          <p:cNvGrpSpPr/>
          <p:nvPr/>
        </p:nvGrpSpPr>
        <p:grpSpPr>
          <a:xfrm>
            <a:off x="3597275" y="3505200"/>
            <a:ext cx="684213" cy="598488"/>
            <a:chOff x="0" y="0"/>
            <a:chExt cx="431" cy="377"/>
          </a:xfrm>
        </p:grpSpPr>
        <p:sp>
          <p:nvSpPr>
            <p:cNvPr id="59444" name="AutoShape 28"/>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9445" name="Text Box 29"/>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9407" name="Text Box 30"/>
          <p:cNvSpPr txBox="1"/>
          <p:nvPr/>
        </p:nvSpPr>
        <p:spPr>
          <a:xfrm>
            <a:off x="10414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9408" name="Text Box 31"/>
          <p:cNvSpPr txBox="1"/>
          <p:nvPr/>
        </p:nvSpPr>
        <p:spPr>
          <a:xfrm>
            <a:off x="17272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9409" name="Text Box 32"/>
          <p:cNvSpPr txBox="1"/>
          <p:nvPr/>
        </p:nvSpPr>
        <p:spPr>
          <a:xfrm>
            <a:off x="24130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9410" name="Text Box 33"/>
          <p:cNvSpPr txBox="1"/>
          <p:nvPr/>
        </p:nvSpPr>
        <p:spPr>
          <a:xfrm>
            <a:off x="30988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9411" name="Text Box 34"/>
          <p:cNvSpPr txBox="1"/>
          <p:nvPr/>
        </p:nvSpPr>
        <p:spPr>
          <a:xfrm>
            <a:off x="37846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5</a:t>
            </a:r>
            <a:endParaRPr lang="en-GB" altLang="en-US" sz="2000" dirty="0">
              <a:latin typeface="Times New Roman" panose="02020603050405020304" pitchFamily="18" charset="0"/>
              <a:ea typeface="Arial Unicode MS" panose="020B0604020202020204" charset="-122"/>
            </a:endParaRPr>
          </a:p>
        </p:txBody>
      </p:sp>
      <p:sp>
        <p:nvSpPr>
          <p:cNvPr id="59412" name="Text Box 35"/>
          <p:cNvSpPr txBox="1"/>
          <p:nvPr/>
        </p:nvSpPr>
        <p:spPr>
          <a:xfrm>
            <a:off x="5029200" y="2143125"/>
            <a:ext cx="568325"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9413" name="组合 59428"/>
          <p:cNvGrpSpPr/>
          <p:nvPr/>
        </p:nvGrpSpPr>
        <p:grpSpPr>
          <a:xfrm>
            <a:off x="5678488" y="2133600"/>
            <a:ext cx="684212" cy="598488"/>
            <a:chOff x="0" y="0"/>
            <a:chExt cx="431" cy="377"/>
          </a:xfrm>
        </p:grpSpPr>
        <p:sp>
          <p:nvSpPr>
            <p:cNvPr id="59442" name="AutoShape 3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9443" name="Text Box 3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9414" name="组合 59431"/>
          <p:cNvGrpSpPr/>
          <p:nvPr/>
        </p:nvGrpSpPr>
        <p:grpSpPr>
          <a:xfrm>
            <a:off x="6364288" y="2133600"/>
            <a:ext cx="684212" cy="598488"/>
            <a:chOff x="0" y="0"/>
            <a:chExt cx="431" cy="377"/>
          </a:xfrm>
        </p:grpSpPr>
        <p:sp>
          <p:nvSpPr>
            <p:cNvPr id="59440" name="AutoShape 4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9441" name="Text Box 4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9415" name="组合 59434"/>
          <p:cNvGrpSpPr/>
          <p:nvPr/>
        </p:nvGrpSpPr>
        <p:grpSpPr>
          <a:xfrm>
            <a:off x="7050088" y="2133600"/>
            <a:ext cx="684212" cy="598488"/>
            <a:chOff x="0" y="0"/>
            <a:chExt cx="431" cy="377"/>
          </a:xfrm>
        </p:grpSpPr>
        <p:sp>
          <p:nvSpPr>
            <p:cNvPr id="59438" name="AutoShape 4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9439" name="Text Box 4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2</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9416" name="组合 59437"/>
          <p:cNvGrpSpPr/>
          <p:nvPr/>
        </p:nvGrpSpPr>
        <p:grpSpPr>
          <a:xfrm>
            <a:off x="7735888" y="2133600"/>
            <a:ext cx="684212" cy="598488"/>
            <a:chOff x="0" y="0"/>
            <a:chExt cx="431" cy="377"/>
          </a:xfrm>
        </p:grpSpPr>
        <p:sp>
          <p:nvSpPr>
            <p:cNvPr id="59436" name="AutoShape 4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9437" name="Text Box 4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9417" name="Text Box 48"/>
          <p:cNvSpPr txBox="1"/>
          <p:nvPr/>
        </p:nvSpPr>
        <p:spPr>
          <a:xfrm>
            <a:off x="58658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9418" name="Text Box 49"/>
          <p:cNvSpPr txBox="1"/>
          <p:nvPr/>
        </p:nvSpPr>
        <p:spPr>
          <a:xfrm>
            <a:off x="65516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9419" name="Text Box 50"/>
          <p:cNvSpPr txBox="1"/>
          <p:nvPr/>
        </p:nvSpPr>
        <p:spPr>
          <a:xfrm>
            <a:off x="72374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9420" name="Text Box 51"/>
          <p:cNvSpPr txBox="1"/>
          <p:nvPr/>
        </p:nvSpPr>
        <p:spPr>
          <a:xfrm>
            <a:off x="79232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9421" name="Text Box 52"/>
          <p:cNvSpPr txBox="1"/>
          <p:nvPr/>
        </p:nvSpPr>
        <p:spPr>
          <a:xfrm>
            <a:off x="4941888" y="3514725"/>
            <a:ext cx="655637"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i="1" dirty="0">
                <a:solidFill>
                  <a:srgbClr val="008380"/>
                </a:solidFill>
                <a:latin typeface="Times New Roman" panose="02020603050405020304" pitchFamily="18" charset="0"/>
              </a:rPr>
              <a:t>'</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9422" name="组合 59445"/>
          <p:cNvGrpSpPr/>
          <p:nvPr/>
        </p:nvGrpSpPr>
        <p:grpSpPr>
          <a:xfrm>
            <a:off x="5678488" y="3505200"/>
            <a:ext cx="684212" cy="598488"/>
            <a:chOff x="0" y="0"/>
            <a:chExt cx="431" cy="377"/>
          </a:xfrm>
        </p:grpSpPr>
        <p:sp>
          <p:nvSpPr>
            <p:cNvPr id="59434" name="AutoShape 5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9435" name="Text Box 5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9423" name="组合 59448"/>
          <p:cNvGrpSpPr/>
          <p:nvPr/>
        </p:nvGrpSpPr>
        <p:grpSpPr>
          <a:xfrm>
            <a:off x="6364288" y="3505200"/>
            <a:ext cx="684212" cy="598488"/>
            <a:chOff x="0" y="0"/>
            <a:chExt cx="431" cy="377"/>
          </a:xfrm>
        </p:grpSpPr>
        <p:sp>
          <p:nvSpPr>
            <p:cNvPr id="59432" name="AutoShape 5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9433" name="Text Box 5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9424" name="组合 59451"/>
          <p:cNvGrpSpPr/>
          <p:nvPr/>
        </p:nvGrpSpPr>
        <p:grpSpPr>
          <a:xfrm>
            <a:off x="7050088" y="3505200"/>
            <a:ext cx="684212" cy="598488"/>
            <a:chOff x="0" y="0"/>
            <a:chExt cx="431" cy="377"/>
          </a:xfrm>
        </p:grpSpPr>
        <p:sp>
          <p:nvSpPr>
            <p:cNvPr id="59430" name="AutoShape 60"/>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9431" name="Text Box 6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9425" name="组合 59454"/>
          <p:cNvGrpSpPr/>
          <p:nvPr/>
        </p:nvGrpSpPr>
        <p:grpSpPr>
          <a:xfrm>
            <a:off x="7735888" y="3505200"/>
            <a:ext cx="684212" cy="598488"/>
            <a:chOff x="0" y="0"/>
            <a:chExt cx="431" cy="377"/>
          </a:xfrm>
        </p:grpSpPr>
        <p:sp>
          <p:nvSpPr>
            <p:cNvPr id="59428" name="AutoShape 6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9429" name="Text Box 6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9426" name="Text Box 65"/>
          <p:cNvSpPr txBox="1"/>
          <p:nvPr/>
        </p:nvSpPr>
        <p:spPr>
          <a:xfrm>
            <a:off x="361950" y="4640263"/>
            <a:ext cx="8420100" cy="1571625"/>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down to</a:t>
            </a:r>
            <a:r>
              <a:rPr lang="en-GB" altLang="en-US" sz="3200" dirty="0">
                <a:latin typeface="Times New Roman" panose="02020603050405020304" pitchFamily="18" charset="0"/>
                <a:ea typeface="Arial Unicode MS" panose="020B0604020202020204" charset="-122"/>
              </a:rPr>
              <a:t> </a:t>
            </a: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 1</a:t>
            </a:r>
            <a:endParaRPr lang="en-GB" altLang="en-US" sz="3200" dirty="0">
              <a:solidFill>
                <a:srgbClr val="008380"/>
              </a:solidFill>
              <a:latin typeface="Times New Roman" panose="02020603050405020304" pitchFamily="18" charset="0"/>
              <a:ea typeface="Arial Unicode MS" panose="020B0604020202020204" charset="-122"/>
            </a:endParaRPr>
          </a:p>
        </p:txBody>
      </p:sp>
      <p:cxnSp>
        <p:nvCxnSpPr>
          <p:cNvPr id="59427" name="AutoShape 66"/>
          <p:cNvCxnSpPr/>
          <p:nvPr/>
        </p:nvCxnSpPr>
        <p:spPr>
          <a:xfrm flipH="1">
            <a:off x="1920875" y="2709863"/>
            <a:ext cx="685800" cy="795337"/>
          </a:xfrm>
          <a:prstGeom prst="straightConnector1">
            <a:avLst/>
          </a:prstGeom>
          <a:ln w="28440" cap="flat" cmpd="sng">
            <a:solidFill>
              <a:srgbClr val="000000"/>
            </a:solidFill>
            <a:prstDash val="solid"/>
            <a:headEnd type="none" w="med" len="med"/>
            <a:tailEnd type="triangle" w="lg" len="lg"/>
          </a:ln>
        </p:spPr>
      </p:cxn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Rot="1"/>
          </p:cNvSpPr>
          <p:nvPr>
            <p:ph type="title" idx="4294967295"/>
          </p:nvPr>
        </p:nvSpPr>
        <p:spPr/>
        <p:txBody>
          <a:bodyPr vert="horz" wrap="square" lIns="91440" tIns="45720" rIns="91440" bIns="45720" anchor="b"/>
          <a:p>
            <a:pPr eaLnBrk="1" hangingPunct="1"/>
            <a:r>
              <a:rPr lang="en-US" altLang="zh-CN" sz="5400" dirty="0"/>
              <a:t>WHY WE DO SORTING?</a:t>
            </a:r>
            <a:endParaRPr lang="en-US" altLang="zh-CN" sz="5400" dirty="0"/>
          </a:p>
        </p:txBody>
      </p:sp>
      <p:sp>
        <p:nvSpPr>
          <p:cNvPr id="13315" name="Rectangle 3"/>
          <p:cNvSpPr>
            <a:spLocks noGrp="1" noRot="1"/>
          </p:cNvSpPr>
          <p:nvPr>
            <p:ph type="body" idx="4294967295"/>
          </p:nvPr>
        </p:nvSpPr>
        <p:spPr>
          <a:xfrm>
            <a:off x="457200" y="1600200"/>
            <a:ext cx="7570788" cy="4873625"/>
          </a:xfrm>
        </p:spPr>
        <p:txBody>
          <a:bodyPr vert="horz" wrap="square" lIns="91440" tIns="45720" rIns="91440" bIns="45720" anchor="t"/>
          <a:p>
            <a:pPr eaLnBrk="1" hangingPunct="1"/>
            <a:r>
              <a:rPr lang="en-US" altLang="zh-CN" sz="2800" dirty="0"/>
              <a:t>Searching for an element in an array will be more efficient. (example: looking up for information like phone number).</a:t>
            </a:r>
            <a:endParaRPr lang="en-US" altLang="zh-CN" sz="2800" dirty="0"/>
          </a:p>
          <a:p>
            <a:pPr eaLnBrk="1" hangingPunct="1"/>
            <a:r>
              <a:rPr lang="en-US" altLang="zh-CN" sz="2800" dirty="0"/>
              <a:t>It’s always nice to see data in a sorted display. (example: spreadsheet or database application).</a:t>
            </a:r>
            <a:endParaRPr lang="en-US" altLang="zh-CN" sz="2800" dirty="0"/>
          </a:p>
          <a:p>
            <a:pPr eaLnBrk="1" hangingPunct="1"/>
            <a:r>
              <a:rPr lang="en-US" altLang="zh-CN" sz="2800" dirty="0"/>
              <a:t>Computers sort things much faster.</a:t>
            </a:r>
            <a:endParaRPr lang="en-US" altLang="zh-CN" sz="2800"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1"/>
          <p:cNvSpPr>
            <a:spLocks noGrp="1"/>
          </p:cNvSpPr>
          <p:nvPr>
            <p:ph type="title" idx="4294967295"/>
          </p:nvPr>
        </p:nvSpPr>
        <p:spPr>
          <a:xfrm>
            <a:off x="14478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LOOP 4</a:t>
            </a:r>
            <a:endParaRPr lang="en-GB" altLang="en-US" sz="4400" dirty="0">
              <a:ea typeface="宋体" panose="02010600030101010101" pitchFamily="2" charset="-122"/>
            </a:endParaRPr>
          </a:p>
        </p:txBody>
      </p:sp>
      <p:sp>
        <p:nvSpPr>
          <p:cNvPr id="60419" name="Text Box 2"/>
          <p:cNvSpPr txBox="1"/>
          <p:nvPr/>
        </p:nvSpPr>
        <p:spPr>
          <a:xfrm>
            <a:off x="190500" y="2119313"/>
            <a:ext cx="584200" cy="582612"/>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60420" name="组合 60419"/>
          <p:cNvGrpSpPr/>
          <p:nvPr/>
        </p:nvGrpSpPr>
        <p:grpSpPr>
          <a:xfrm>
            <a:off x="854075" y="2109788"/>
            <a:ext cx="684213" cy="598487"/>
            <a:chOff x="0" y="0"/>
            <a:chExt cx="431" cy="377"/>
          </a:xfrm>
        </p:grpSpPr>
        <p:sp>
          <p:nvSpPr>
            <p:cNvPr id="60484" name="AutoShape 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85" name="Text Box 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0421" name="组合 60422"/>
          <p:cNvGrpSpPr/>
          <p:nvPr/>
        </p:nvGrpSpPr>
        <p:grpSpPr>
          <a:xfrm>
            <a:off x="1539875" y="2109788"/>
            <a:ext cx="684213" cy="598487"/>
            <a:chOff x="0" y="0"/>
            <a:chExt cx="431" cy="377"/>
          </a:xfrm>
        </p:grpSpPr>
        <p:sp>
          <p:nvSpPr>
            <p:cNvPr id="60482" name="AutoShape 7"/>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83" name="Text Box 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0422" name="组合 60425"/>
          <p:cNvGrpSpPr/>
          <p:nvPr/>
        </p:nvGrpSpPr>
        <p:grpSpPr>
          <a:xfrm>
            <a:off x="2225675" y="2109788"/>
            <a:ext cx="684213" cy="598487"/>
            <a:chOff x="0" y="0"/>
            <a:chExt cx="431" cy="377"/>
          </a:xfrm>
        </p:grpSpPr>
        <p:sp>
          <p:nvSpPr>
            <p:cNvPr id="60480" name="AutoShape 1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81" name="Text Box 1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0423" name="组合 60428"/>
          <p:cNvGrpSpPr/>
          <p:nvPr/>
        </p:nvGrpSpPr>
        <p:grpSpPr>
          <a:xfrm>
            <a:off x="2911475" y="2109788"/>
            <a:ext cx="684213" cy="598487"/>
            <a:chOff x="0" y="0"/>
            <a:chExt cx="431" cy="377"/>
          </a:xfrm>
        </p:grpSpPr>
        <p:sp>
          <p:nvSpPr>
            <p:cNvPr id="60478" name="AutoShape 1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79" name="Text Box 1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0424" name="组合 60431"/>
          <p:cNvGrpSpPr/>
          <p:nvPr/>
        </p:nvGrpSpPr>
        <p:grpSpPr>
          <a:xfrm>
            <a:off x="3597275" y="2109788"/>
            <a:ext cx="684213" cy="598487"/>
            <a:chOff x="0" y="0"/>
            <a:chExt cx="431" cy="377"/>
          </a:xfrm>
        </p:grpSpPr>
        <p:sp>
          <p:nvSpPr>
            <p:cNvPr id="60476" name="AutoShape 1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77" name="Text Box 1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60425" name="Text Box 18"/>
          <p:cNvSpPr txBox="1"/>
          <p:nvPr/>
        </p:nvSpPr>
        <p:spPr>
          <a:xfrm>
            <a:off x="214313" y="3514725"/>
            <a:ext cx="558800"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60426" name="组合 60435"/>
          <p:cNvGrpSpPr/>
          <p:nvPr/>
        </p:nvGrpSpPr>
        <p:grpSpPr>
          <a:xfrm>
            <a:off x="854075" y="3505200"/>
            <a:ext cx="684213" cy="598488"/>
            <a:chOff x="0" y="0"/>
            <a:chExt cx="431" cy="377"/>
          </a:xfrm>
        </p:grpSpPr>
        <p:sp>
          <p:nvSpPr>
            <p:cNvPr id="60474" name="AutoShape 20"/>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75" name="Text Box 2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0427" name="组合 60438"/>
          <p:cNvGrpSpPr/>
          <p:nvPr/>
        </p:nvGrpSpPr>
        <p:grpSpPr>
          <a:xfrm>
            <a:off x="1539875" y="3505200"/>
            <a:ext cx="684213" cy="598488"/>
            <a:chOff x="0" y="0"/>
            <a:chExt cx="431" cy="377"/>
          </a:xfrm>
        </p:grpSpPr>
        <p:sp>
          <p:nvSpPr>
            <p:cNvPr id="60472" name="AutoShape 2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73" name="Text Box 2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0428" name="组合 60441"/>
          <p:cNvGrpSpPr/>
          <p:nvPr/>
        </p:nvGrpSpPr>
        <p:grpSpPr>
          <a:xfrm>
            <a:off x="2225675" y="3505200"/>
            <a:ext cx="684213" cy="598488"/>
            <a:chOff x="0" y="0"/>
            <a:chExt cx="431" cy="377"/>
          </a:xfrm>
        </p:grpSpPr>
        <p:sp>
          <p:nvSpPr>
            <p:cNvPr id="60470" name="AutoShape 2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71" name="Text Box 2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60429" name="AutoShape 28"/>
          <p:cNvSpPr/>
          <p:nvPr/>
        </p:nvSpPr>
        <p:spPr>
          <a:xfrm>
            <a:off x="29114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grpSp>
        <p:nvGrpSpPr>
          <p:cNvPr id="60430" name="组合 60445"/>
          <p:cNvGrpSpPr/>
          <p:nvPr/>
        </p:nvGrpSpPr>
        <p:grpSpPr>
          <a:xfrm>
            <a:off x="3597275" y="3505200"/>
            <a:ext cx="684213" cy="598488"/>
            <a:chOff x="0" y="0"/>
            <a:chExt cx="431" cy="377"/>
          </a:xfrm>
        </p:grpSpPr>
        <p:sp>
          <p:nvSpPr>
            <p:cNvPr id="60468" name="AutoShape 3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69" name="Text Box 3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60431" name="Text Box 32"/>
          <p:cNvSpPr txBox="1"/>
          <p:nvPr/>
        </p:nvSpPr>
        <p:spPr>
          <a:xfrm>
            <a:off x="10414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60432" name="Text Box 33"/>
          <p:cNvSpPr txBox="1"/>
          <p:nvPr/>
        </p:nvSpPr>
        <p:spPr>
          <a:xfrm>
            <a:off x="17272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60433" name="Text Box 34"/>
          <p:cNvSpPr txBox="1"/>
          <p:nvPr/>
        </p:nvSpPr>
        <p:spPr>
          <a:xfrm>
            <a:off x="24130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60434" name="Text Box 35"/>
          <p:cNvSpPr txBox="1"/>
          <p:nvPr/>
        </p:nvSpPr>
        <p:spPr>
          <a:xfrm>
            <a:off x="30988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60435" name="Text Box 36"/>
          <p:cNvSpPr txBox="1"/>
          <p:nvPr/>
        </p:nvSpPr>
        <p:spPr>
          <a:xfrm>
            <a:off x="37846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5</a:t>
            </a:r>
            <a:endParaRPr lang="en-GB" altLang="en-US" sz="2000" dirty="0">
              <a:latin typeface="Times New Roman" panose="02020603050405020304" pitchFamily="18" charset="0"/>
              <a:ea typeface="Arial Unicode MS" panose="020B0604020202020204" charset="-122"/>
            </a:endParaRPr>
          </a:p>
        </p:txBody>
      </p:sp>
      <p:sp>
        <p:nvSpPr>
          <p:cNvPr id="60436" name="Text Box 37"/>
          <p:cNvSpPr txBox="1"/>
          <p:nvPr/>
        </p:nvSpPr>
        <p:spPr>
          <a:xfrm>
            <a:off x="5029200" y="2143125"/>
            <a:ext cx="568325"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60437" name="组合 60454"/>
          <p:cNvGrpSpPr/>
          <p:nvPr/>
        </p:nvGrpSpPr>
        <p:grpSpPr>
          <a:xfrm>
            <a:off x="5678488" y="2133600"/>
            <a:ext cx="684212" cy="598488"/>
            <a:chOff x="0" y="0"/>
            <a:chExt cx="431" cy="377"/>
          </a:xfrm>
        </p:grpSpPr>
        <p:sp>
          <p:nvSpPr>
            <p:cNvPr id="60466" name="AutoShape 39"/>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67" name="Text Box 40"/>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0438" name="组合 60457"/>
          <p:cNvGrpSpPr/>
          <p:nvPr/>
        </p:nvGrpSpPr>
        <p:grpSpPr>
          <a:xfrm>
            <a:off x="6364288" y="2133600"/>
            <a:ext cx="684212" cy="598488"/>
            <a:chOff x="0" y="0"/>
            <a:chExt cx="431" cy="377"/>
          </a:xfrm>
        </p:grpSpPr>
        <p:sp>
          <p:nvSpPr>
            <p:cNvPr id="60464" name="AutoShape 42"/>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65" name="Text Box 43"/>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0439" name="组合 60460"/>
          <p:cNvGrpSpPr/>
          <p:nvPr/>
        </p:nvGrpSpPr>
        <p:grpSpPr>
          <a:xfrm>
            <a:off x="7050088" y="2133600"/>
            <a:ext cx="684212" cy="598488"/>
            <a:chOff x="0" y="0"/>
            <a:chExt cx="431" cy="377"/>
          </a:xfrm>
        </p:grpSpPr>
        <p:sp>
          <p:nvSpPr>
            <p:cNvPr id="60462" name="AutoShape 45"/>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63" name="Text Box 46"/>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0440" name="组合 60463"/>
          <p:cNvGrpSpPr/>
          <p:nvPr/>
        </p:nvGrpSpPr>
        <p:grpSpPr>
          <a:xfrm>
            <a:off x="7735888" y="2133600"/>
            <a:ext cx="684212" cy="598488"/>
            <a:chOff x="0" y="0"/>
            <a:chExt cx="431" cy="377"/>
          </a:xfrm>
        </p:grpSpPr>
        <p:sp>
          <p:nvSpPr>
            <p:cNvPr id="60460" name="AutoShape 48"/>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61" name="Text Box 49"/>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60441" name="Text Box 50"/>
          <p:cNvSpPr txBox="1"/>
          <p:nvPr/>
        </p:nvSpPr>
        <p:spPr>
          <a:xfrm>
            <a:off x="58658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60442" name="Text Box 51"/>
          <p:cNvSpPr txBox="1"/>
          <p:nvPr/>
        </p:nvSpPr>
        <p:spPr>
          <a:xfrm>
            <a:off x="65516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60443" name="Text Box 52"/>
          <p:cNvSpPr txBox="1"/>
          <p:nvPr/>
        </p:nvSpPr>
        <p:spPr>
          <a:xfrm>
            <a:off x="72374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60444" name="Text Box 53"/>
          <p:cNvSpPr txBox="1"/>
          <p:nvPr/>
        </p:nvSpPr>
        <p:spPr>
          <a:xfrm>
            <a:off x="79232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60445" name="Text Box 54"/>
          <p:cNvSpPr txBox="1"/>
          <p:nvPr/>
        </p:nvSpPr>
        <p:spPr>
          <a:xfrm>
            <a:off x="4941888" y="3514725"/>
            <a:ext cx="655637"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i="1" dirty="0">
                <a:solidFill>
                  <a:srgbClr val="008380"/>
                </a:solidFill>
                <a:latin typeface="Times New Roman" panose="02020603050405020304" pitchFamily="18" charset="0"/>
              </a:rPr>
              <a:t>'</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60446" name="组合 60471"/>
          <p:cNvGrpSpPr/>
          <p:nvPr/>
        </p:nvGrpSpPr>
        <p:grpSpPr>
          <a:xfrm>
            <a:off x="5678488" y="3505200"/>
            <a:ext cx="684212" cy="598488"/>
            <a:chOff x="0" y="0"/>
            <a:chExt cx="431" cy="377"/>
          </a:xfrm>
        </p:grpSpPr>
        <p:sp>
          <p:nvSpPr>
            <p:cNvPr id="60458" name="AutoShape 56"/>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59" name="Text Box 5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0447" name="组合 60474"/>
          <p:cNvGrpSpPr/>
          <p:nvPr/>
        </p:nvGrpSpPr>
        <p:grpSpPr>
          <a:xfrm>
            <a:off x="6364288" y="3505200"/>
            <a:ext cx="684212" cy="598488"/>
            <a:chOff x="0" y="0"/>
            <a:chExt cx="431" cy="377"/>
          </a:xfrm>
        </p:grpSpPr>
        <p:sp>
          <p:nvSpPr>
            <p:cNvPr id="60456" name="AutoShape 59"/>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57" name="Text Box 60"/>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0448" name="组合 60477"/>
          <p:cNvGrpSpPr/>
          <p:nvPr/>
        </p:nvGrpSpPr>
        <p:grpSpPr>
          <a:xfrm>
            <a:off x="7050088" y="3505200"/>
            <a:ext cx="684212" cy="598488"/>
            <a:chOff x="0" y="0"/>
            <a:chExt cx="431" cy="377"/>
          </a:xfrm>
        </p:grpSpPr>
        <p:sp>
          <p:nvSpPr>
            <p:cNvPr id="60454" name="AutoShape 62"/>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55" name="Text Box 63"/>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0449" name="组合 60480"/>
          <p:cNvGrpSpPr/>
          <p:nvPr/>
        </p:nvGrpSpPr>
        <p:grpSpPr>
          <a:xfrm>
            <a:off x="7735888" y="3505200"/>
            <a:ext cx="684212" cy="598488"/>
            <a:chOff x="0" y="0"/>
            <a:chExt cx="431" cy="377"/>
          </a:xfrm>
        </p:grpSpPr>
        <p:sp>
          <p:nvSpPr>
            <p:cNvPr id="60452" name="AutoShape 65"/>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53" name="Text Box 66"/>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60450" name="Text Box 67"/>
          <p:cNvSpPr txBox="1"/>
          <p:nvPr/>
        </p:nvSpPr>
        <p:spPr>
          <a:xfrm>
            <a:off x="361950" y="4640263"/>
            <a:ext cx="8420100" cy="1571625"/>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down to</a:t>
            </a:r>
            <a:r>
              <a:rPr lang="en-GB" altLang="en-US" sz="3200" dirty="0">
                <a:latin typeface="Times New Roman" panose="02020603050405020304" pitchFamily="18" charset="0"/>
                <a:ea typeface="Arial Unicode MS" panose="020B0604020202020204" charset="-122"/>
              </a:rPr>
              <a:t> </a:t>
            </a: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 1</a:t>
            </a:r>
            <a:endParaRPr lang="en-GB" altLang="en-US" sz="3200" dirty="0">
              <a:solidFill>
                <a:srgbClr val="008380"/>
              </a:solidFill>
              <a:latin typeface="Times New Roman" panose="02020603050405020304" pitchFamily="18" charset="0"/>
              <a:ea typeface="Arial Unicode MS" panose="020B0604020202020204" charset="-122"/>
            </a:endParaRPr>
          </a:p>
        </p:txBody>
      </p:sp>
      <p:cxnSp>
        <p:nvCxnSpPr>
          <p:cNvPr id="60451" name="AutoShape 68"/>
          <p:cNvCxnSpPr/>
          <p:nvPr/>
        </p:nvCxnSpPr>
        <p:spPr>
          <a:xfrm flipH="1">
            <a:off x="1235075" y="2709863"/>
            <a:ext cx="685800" cy="795337"/>
          </a:xfrm>
          <a:prstGeom prst="straightConnector1">
            <a:avLst/>
          </a:prstGeom>
          <a:ln w="28440" cap="flat" cmpd="sng">
            <a:solidFill>
              <a:srgbClr val="000000"/>
            </a:solidFill>
            <a:prstDash val="solid"/>
            <a:headEnd type="none" w="med" len="med"/>
            <a:tailEnd type="triangle" w="lg" len="lg"/>
          </a:ln>
        </p:spPr>
      </p:cxn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1"/>
          <p:cNvSpPr>
            <a:spLocks noGrp="1"/>
          </p:cNvSpPr>
          <p:nvPr>
            <p:ph type="title" idx="4294967295"/>
          </p:nvPr>
        </p:nvSpPr>
        <p:spPr>
          <a:xfrm>
            <a:off x="14478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LOOP 4</a:t>
            </a:r>
            <a:endParaRPr lang="en-GB" altLang="en-US" sz="4400" dirty="0">
              <a:ea typeface="宋体" panose="02010600030101010101" pitchFamily="2" charset="-122"/>
            </a:endParaRPr>
          </a:p>
        </p:txBody>
      </p:sp>
      <p:sp>
        <p:nvSpPr>
          <p:cNvPr id="61443" name="Text Box 2"/>
          <p:cNvSpPr txBox="1"/>
          <p:nvPr/>
        </p:nvSpPr>
        <p:spPr>
          <a:xfrm>
            <a:off x="190500" y="2119313"/>
            <a:ext cx="584200" cy="582612"/>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61444" name="组合 61443"/>
          <p:cNvGrpSpPr/>
          <p:nvPr/>
        </p:nvGrpSpPr>
        <p:grpSpPr>
          <a:xfrm>
            <a:off x="854075" y="2109788"/>
            <a:ext cx="684213" cy="598487"/>
            <a:chOff x="0" y="0"/>
            <a:chExt cx="431" cy="377"/>
          </a:xfrm>
        </p:grpSpPr>
        <p:sp>
          <p:nvSpPr>
            <p:cNvPr id="61510" name="AutoShape 4"/>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511" name="Text Box 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1445" name="组合 61446"/>
          <p:cNvGrpSpPr/>
          <p:nvPr/>
        </p:nvGrpSpPr>
        <p:grpSpPr>
          <a:xfrm>
            <a:off x="1539875" y="2109788"/>
            <a:ext cx="684213" cy="598487"/>
            <a:chOff x="0" y="0"/>
            <a:chExt cx="431" cy="377"/>
          </a:xfrm>
        </p:grpSpPr>
        <p:sp>
          <p:nvSpPr>
            <p:cNvPr id="61508" name="AutoShape 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509" name="Text Box 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1446" name="组合 61449"/>
          <p:cNvGrpSpPr/>
          <p:nvPr/>
        </p:nvGrpSpPr>
        <p:grpSpPr>
          <a:xfrm>
            <a:off x="2225675" y="2109788"/>
            <a:ext cx="684213" cy="598487"/>
            <a:chOff x="0" y="0"/>
            <a:chExt cx="431" cy="377"/>
          </a:xfrm>
        </p:grpSpPr>
        <p:sp>
          <p:nvSpPr>
            <p:cNvPr id="61506" name="AutoShape 1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507" name="Text Box 1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1447" name="组合 61452"/>
          <p:cNvGrpSpPr/>
          <p:nvPr/>
        </p:nvGrpSpPr>
        <p:grpSpPr>
          <a:xfrm>
            <a:off x="2911475" y="2109788"/>
            <a:ext cx="684213" cy="598487"/>
            <a:chOff x="0" y="0"/>
            <a:chExt cx="431" cy="377"/>
          </a:xfrm>
        </p:grpSpPr>
        <p:sp>
          <p:nvSpPr>
            <p:cNvPr id="61504" name="AutoShape 1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505" name="Text Box 1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1448" name="组合 61455"/>
          <p:cNvGrpSpPr/>
          <p:nvPr/>
        </p:nvGrpSpPr>
        <p:grpSpPr>
          <a:xfrm>
            <a:off x="3597275" y="2109788"/>
            <a:ext cx="684213" cy="598487"/>
            <a:chOff x="0" y="0"/>
            <a:chExt cx="431" cy="377"/>
          </a:xfrm>
        </p:grpSpPr>
        <p:sp>
          <p:nvSpPr>
            <p:cNvPr id="61502" name="AutoShape 1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503" name="Text Box 1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61449" name="Text Box 18"/>
          <p:cNvSpPr txBox="1"/>
          <p:nvPr/>
        </p:nvSpPr>
        <p:spPr>
          <a:xfrm>
            <a:off x="214313" y="3514725"/>
            <a:ext cx="558800"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61450" name="组合 61459"/>
          <p:cNvGrpSpPr/>
          <p:nvPr/>
        </p:nvGrpSpPr>
        <p:grpSpPr>
          <a:xfrm>
            <a:off x="854075" y="3505200"/>
            <a:ext cx="684213" cy="598488"/>
            <a:chOff x="0" y="0"/>
            <a:chExt cx="431" cy="377"/>
          </a:xfrm>
        </p:grpSpPr>
        <p:sp>
          <p:nvSpPr>
            <p:cNvPr id="61500" name="AutoShape 2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501" name="Text Box 2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1451" name="组合 61462"/>
          <p:cNvGrpSpPr/>
          <p:nvPr/>
        </p:nvGrpSpPr>
        <p:grpSpPr>
          <a:xfrm>
            <a:off x="1539875" y="3505200"/>
            <a:ext cx="684213" cy="598488"/>
            <a:chOff x="0" y="0"/>
            <a:chExt cx="431" cy="377"/>
          </a:xfrm>
        </p:grpSpPr>
        <p:sp>
          <p:nvSpPr>
            <p:cNvPr id="61498" name="AutoShape 2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499" name="Text Box 2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1452" name="组合 61465"/>
          <p:cNvGrpSpPr/>
          <p:nvPr/>
        </p:nvGrpSpPr>
        <p:grpSpPr>
          <a:xfrm>
            <a:off x="2225675" y="3505200"/>
            <a:ext cx="684213" cy="598488"/>
            <a:chOff x="0" y="0"/>
            <a:chExt cx="431" cy="377"/>
          </a:xfrm>
        </p:grpSpPr>
        <p:sp>
          <p:nvSpPr>
            <p:cNvPr id="61496" name="AutoShape 2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497" name="Text Box 2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1453" name="组合 61468"/>
          <p:cNvGrpSpPr/>
          <p:nvPr/>
        </p:nvGrpSpPr>
        <p:grpSpPr>
          <a:xfrm>
            <a:off x="2911475" y="3505200"/>
            <a:ext cx="684213" cy="598488"/>
            <a:chOff x="0" y="0"/>
            <a:chExt cx="431" cy="377"/>
          </a:xfrm>
        </p:grpSpPr>
        <p:sp>
          <p:nvSpPr>
            <p:cNvPr id="61494" name="AutoShape 29"/>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495" name="Text Box 30"/>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1454" name="组合 61471"/>
          <p:cNvGrpSpPr/>
          <p:nvPr/>
        </p:nvGrpSpPr>
        <p:grpSpPr>
          <a:xfrm>
            <a:off x="3597275" y="3505200"/>
            <a:ext cx="684213" cy="598488"/>
            <a:chOff x="0" y="0"/>
            <a:chExt cx="431" cy="377"/>
          </a:xfrm>
        </p:grpSpPr>
        <p:sp>
          <p:nvSpPr>
            <p:cNvPr id="61492" name="AutoShape 32"/>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493" name="Text Box 33"/>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61455" name="Text Box 34"/>
          <p:cNvSpPr txBox="1"/>
          <p:nvPr/>
        </p:nvSpPr>
        <p:spPr>
          <a:xfrm>
            <a:off x="10414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61456" name="Text Box 35"/>
          <p:cNvSpPr txBox="1"/>
          <p:nvPr/>
        </p:nvSpPr>
        <p:spPr>
          <a:xfrm>
            <a:off x="17272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61457" name="Text Box 36"/>
          <p:cNvSpPr txBox="1"/>
          <p:nvPr/>
        </p:nvSpPr>
        <p:spPr>
          <a:xfrm>
            <a:off x="24130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61458" name="Text Box 37"/>
          <p:cNvSpPr txBox="1"/>
          <p:nvPr/>
        </p:nvSpPr>
        <p:spPr>
          <a:xfrm>
            <a:off x="30988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61459" name="Text Box 38"/>
          <p:cNvSpPr txBox="1"/>
          <p:nvPr/>
        </p:nvSpPr>
        <p:spPr>
          <a:xfrm>
            <a:off x="37846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5</a:t>
            </a:r>
            <a:endParaRPr lang="en-GB" altLang="en-US" sz="2000" dirty="0">
              <a:latin typeface="Times New Roman" panose="02020603050405020304" pitchFamily="18" charset="0"/>
              <a:ea typeface="Arial Unicode MS" panose="020B0604020202020204" charset="-122"/>
            </a:endParaRPr>
          </a:p>
        </p:txBody>
      </p:sp>
      <p:sp>
        <p:nvSpPr>
          <p:cNvPr id="61460" name="Text Box 39"/>
          <p:cNvSpPr txBox="1"/>
          <p:nvPr/>
        </p:nvSpPr>
        <p:spPr>
          <a:xfrm>
            <a:off x="5029200" y="2143125"/>
            <a:ext cx="568325"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61461" name="组合 61480"/>
          <p:cNvGrpSpPr/>
          <p:nvPr/>
        </p:nvGrpSpPr>
        <p:grpSpPr>
          <a:xfrm>
            <a:off x="5678488" y="2133600"/>
            <a:ext cx="684212" cy="598488"/>
            <a:chOff x="0" y="0"/>
            <a:chExt cx="431" cy="377"/>
          </a:xfrm>
        </p:grpSpPr>
        <p:sp>
          <p:nvSpPr>
            <p:cNvPr id="61490" name="AutoShape 41"/>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491" name="Text Box 42"/>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1462" name="组合 61483"/>
          <p:cNvGrpSpPr/>
          <p:nvPr/>
        </p:nvGrpSpPr>
        <p:grpSpPr>
          <a:xfrm>
            <a:off x="6364288" y="2133600"/>
            <a:ext cx="684212" cy="598488"/>
            <a:chOff x="0" y="0"/>
            <a:chExt cx="431" cy="377"/>
          </a:xfrm>
        </p:grpSpPr>
        <p:sp>
          <p:nvSpPr>
            <p:cNvPr id="61488" name="AutoShape 4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489" name="Text Box 4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1463" name="组合 61486"/>
          <p:cNvGrpSpPr/>
          <p:nvPr/>
        </p:nvGrpSpPr>
        <p:grpSpPr>
          <a:xfrm>
            <a:off x="7050088" y="2133600"/>
            <a:ext cx="684212" cy="598488"/>
            <a:chOff x="0" y="0"/>
            <a:chExt cx="431" cy="377"/>
          </a:xfrm>
        </p:grpSpPr>
        <p:sp>
          <p:nvSpPr>
            <p:cNvPr id="61486" name="AutoShape 4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487" name="Text Box 4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1464" name="组合 61489"/>
          <p:cNvGrpSpPr/>
          <p:nvPr/>
        </p:nvGrpSpPr>
        <p:grpSpPr>
          <a:xfrm>
            <a:off x="7735888" y="2133600"/>
            <a:ext cx="684212" cy="598488"/>
            <a:chOff x="0" y="0"/>
            <a:chExt cx="431" cy="377"/>
          </a:xfrm>
        </p:grpSpPr>
        <p:sp>
          <p:nvSpPr>
            <p:cNvPr id="61484" name="AutoShape 5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485" name="Text Box 5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61465" name="Text Box 52"/>
          <p:cNvSpPr txBox="1"/>
          <p:nvPr/>
        </p:nvSpPr>
        <p:spPr>
          <a:xfrm>
            <a:off x="58658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61466" name="Text Box 53"/>
          <p:cNvSpPr txBox="1"/>
          <p:nvPr/>
        </p:nvSpPr>
        <p:spPr>
          <a:xfrm>
            <a:off x="65516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61467" name="Text Box 54"/>
          <p:cNvSpPr txBox="1"/>
          <p:nvPr/>
        </p:nvSpPr>
        <p:spPr>
          <a:xfrm>
            <a:off x="72374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61468" name="Text Box 55"/>
          <p:cNvSpPr txBox="1"/>
          <p:nvPr/>
        </p:nvSpPr>
        <p:spPr>
          <a:xfrm>
            <a:off x="79232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61469" name="Text Box 56"/>
          <p:cNvSpPr txBox="1"/>
          <p:nvPr/>
        </p:nvSpPr>
        <p:spPr>
          <a:xfrm>
            <a:off x="4941888" y="3514725"/>
            <a:ext cx="655637"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i="1" dirty="0">
                <a:solidFill>
                  <a:srgbClr val="008380"/>
                </a:solidFill>
                <a:latin typeface="Times New Roman" panose="02020603050405020304" pitchFamily="18" charset="0"/>
              </a:rPr>
              <a:t>'</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61470" name="组合 61497"/>
          <p:cNvGrpSpPr/>
          <p:nvPr/>
        </p:nvGrpSpPr>
        <p:grpSpPr>
          <a:xfrm>
            <a:off x="5678488" y="3505200"/>
            <a:ext cx="684212" cy="598488"/>
            <a:chOff x="0" y="0"/>
            <a:chExt cx="431" cy="377"/>
          </a:xfrm>
        </p:grpSpPr>
        <p:sp>
          <p:nvSpPr>
            <p:cNvPr id="61482" name="AutoShape 58"/>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483" name="Text Box 59"/>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1471" name="组合 61500"/>
          <p:cNvGrpSpPr/>
          <p:nvPr/>
        </p:nvGrpSpPr>
        <p:grpSpPr>
          <a:xfrm>
            <a:off x="6364288" y="3505200"/>
            <a:ext cx="684212" cy="598488"/>
            <a:chOff x="0" y="0"/>
            <a:chExt cx="431" cy="377"/>
          </a:xfrm>
        </p:grpSpPr>
        <p:sp>
          <p:nvSpPr>
            <p:cNvPr id="61480" name="AutoShape 61"/>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481" name="Text Box 62"/>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1472" name="组合 61503"/>
          <p:cNvGrpSpPr/>
          <p:nvPr/>
        </p:nvGrpSpPr>
        <p:grpSpPr>
          <a:xfrm>
            <a:off x="7050088" y="3505200"/>
            <a:ext cx="684212" cy="598488"/>
            <a:chOff x="0" y="0"/>
            <a:chExt cx="431" cy="377"/>
          </a:xfrm>
        </p:grpSpPr>
        <p:sp>
          <p:nvSpPr>
            <p:cNvPr id="61478" name="AutoShape 6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479" name="Text Box 6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1473" name="组合 61506"/>
          <p:cNvGrpSpPr/>
          <p:nvPr/>
        </p:nvGrpSpPr>
        <p:grpSpPr>
          <a:xfrm>
            <a:off x="7735888" y="3505200"/>
            <a:ext cx="684212" cy="598488"/>
            <a:chOff x="0" y="0"/>
            <a:chExt cx="431" cy="377"/>
          </a:xfrm>
        </p:grpSpPr>
        <p:sp>
          <p:nvSpPr>
            <p:cNvPr id="61476" name="AutoShape 67"/>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477" name="Text Box 6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61474" name="Text Box 69"/>
          <p:cNvSpPr txBox="1"/>
          <p:nvPr/>
        </p:nvSpPr>
        <p:spPr>
          <a:xfrm>
            <a:off x="361950" y="4640263"/>
            <a:ext cx="8420100" cy="1571625"/>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down to</a:t>
            </a:r>
            <a:r>
              <a:rPr lang="en-GB" altLang="en-US" sz="3200" dirty="0">
                <a:latin typeface="Times New Roman" panose="02020603050405020304" pitchFamily="18" charset="0"/>
                <a:ea typeface="Arial Unicode MS" panose="020B0604020202020204" charset="-122"/>
              </a:rPr>
              <a:t> </a:t>
            </a: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 1</a:t>
            </a:r>
            <a:endParaRPr lang="en-GB" altLang="en-US" sz="3200" dirty="0">
              <a:solidFill>
                <a:srgbClr val="008380"/>
              </a:solidFill>
              <a:latin typeface="Times New Roman" panose="02020603050405020304" pitchFamily="18" charset="0"/>
              <a:ea typeface="Arial Unicode MS" panose="020B0604020202020204" charset="-122"/>
            </a:endParaRPr>
          </a:p>
        </p:txBody>
      </p:sp>
      <p:cxnSp>
        <p:nvCxnSpPr>
          <p:cNvPr id="61475" name="AutoShape 70"/>
          <p:cNvCxnSpPr/>
          <p:nvPr/>
        </p:nvCxnSpPr>
        <p:spPr>
          <a:xfrm>
            <a:off x="1235075" y="2709863"/>
            <a:ext cx="2057400" cy="795337"/>
          </a:xfrm>
          <a:prstGeom prst="straightConnector1">
            <a:avLst/>
          </a:prstGeom>
          <a:ln w="28440" cap="flat" cmpd="sng">
            <a:solidFill>
              <a:srgbClr val="000000"/>
            </a:solidFill>
            <a:prstDash val="solid"/>
            <a:headEnd type="none" w="med" len="med"/>
            <a:tailEnd type="triangle" w="lg" len="lg"/>
          </a:ln>
        </p:spPr>
      </p:cxn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1"/>
          <p:cNvSpPr>
            <a:spLocks noGrp="1"/>
          </p:cNvSpPr>
          <p:nvPr>
            <p:ph type="title" idx="4294967295"/>
          </p:nvPr>
        </p:nvSpPr>
        <p:spPr>
          <a:xfrm>
            <a:off x="3117850" y="187325"/>
            <a:ext cx="29083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ANALYSIS</a:t>
            </a:r>
            <a:endParaRPr lang="en-GB" altLang="en-US" sz="4400" dirty="0">
              <a:ea typeface="宋体" panose="02010600030101010101" pitchFamily="2" charset="-122"/>
            </a:endParaRPr>
          </a:p>
        </p:txBody>
      </p:sp>
      <p:sp>
        <p:nvSpPr>
          <p:cNvPr id="62467" name="Text Box 2"/>
          <p:cNvSpPr txBox="1"/>
          <p:nvPr/>
        </p:nvSpPr>
        <p:spPr>
          <a:xfrm>
            <a:off x="3086100" y="1409700"/>
            <a:ext cx="4914900" cy="1020763"/>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a:latin typeface="Times New Roman" panose="02020603050405020304" pitchFamily="18" charset="0"/>
                <a:ea typeface="Arial Unicode MS" panose="020B0604020202020204" charset="-122"/>
              </a:rPr>
              <a:t>for</a:t>
            </a:r>
            <a:r>
              <a:rPr lang="en-GB" altLang="en-US" sz="2800" dirty="0">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i</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 1</a:t>
            </a:r>
            <a:r>
              <a:rPr lang="en-GB" altLang="en-US" sz="2800" dirty="0">
                <a:latin typeface="Times New Roman" panose="02020603050405020304" pitchFamily="18" charset="0"/>
                <a:ea typeface="Arial Unicode MS" panose="020B0604020202020204" charset="-122"/>
              </a:rPr>
              <a:t> </a:t>
            </a:r>
            <a:r>
              <a:rPr lang="en-GB" altLang="en-US" sz="2800" b="1" dirty="0">
                <a:latin typeface="Times New Roman" panose="02020603050405020304" pitchFamily="18" charset="0"/>
                <a:ea typeface="Arial Unicode MS" panose="020B0604020202020204" charset="-122"/>
              </a:rPr>
              <a:t>to</a:t>
            </a:r>
            <a:r>
              <a:rPr lang="en-GB" altLang="en-US" sz="2800" dirty="0">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k</a:t>
            </a:r>
            <a:endParaRPr lang="en-GB" altLang="en-US" sz="2800" i="1" dirty="0">
              <a:solidFill>
                <a:srgbClr val="008380"/>
              </a:solidFill>
              <a:latin typeface="Times New Roman" panose="02020603050405020304" pitchFamily="18" charset="0"/>
              <a:ea typeface="Arial Unicode MS" panose="020B0604020202020204" charset="-122"/>
            </a:endParaRPr>
          </a:p>
          <a:p>
            <a:pPr lvl="1" defTabSz="914400" eaLnBrk="1" hangingPunct="1">
              <a:buSzPct val="116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a:latin typeface="Times New Roman" panose="02020603050405020304" pitchFamily="18" charset="0"/>
                <a:ea typeface="Arial Unicode MS" panose="020B0604020202020204" charset="-122"/>
              </a:rPr>
              <a:t>do</a:t>
            </a:r>
            <a:r>
              <a:rPr lang="en-GB" altLang="en-US" sz="2800" dirty="0">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C</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i="1" dirty="0">
                <a:solidFill>
                  <a:srgbClr val="008380"/>
                </a:solidFill>
                <a:latin typeface="Times New Roman" panose="02020603050405020304" pitchFamily="18" charset="0"/>
                <a:ea typeface="Arial Unicode MS" panose="020B0604020202020204" charset="-122"/>
              </a:rPr>
              <a:t>i</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 0</a:t>
            </a:r>
            <a:endParaRPr lang="en-GB" altLang="en-US" sz="2800" dirty="0">
              <a:solidFill>
                <a:srgbClr val="008380"/>
              </a:solidFill>
              <a:latin typeface="Times New Roman" panose="02020603050405020304" pitchFamily="18" charset="0"/>
              <a:ea typeface="Arial Unicode MS" panose="020B0604020202020204" charset="-122"/>
            </a:endParaRPr>
          </a:p>
        </p:txBody>
      </p:sp>
      <p:sp>
        <p:nvSpPr>
          <p:cNvPr id="62468" name="Text Box 3"/>
          <p:cNvSpPr txBox="1"/>
          <p:nvPr/>
        </p:nvSpPr>
        <p:spPr>
          <a:xfrm>
            <a:off x="1468438" y="2498725"/>
            <a:ext cx="958850" cy="622300"/>
          </a:xfrm>
          <a:prstGeom prst="rect">
            <a:avLst/>
          </a:prstGeom>
          <a:noFill/>
          <a:ln w="9525">
            <a:noFill/>
          </a:ln>
        </p:spPr>
        <p:txBody>
          <a:bodyPr wrap="none" lIns="90000" tIns="46800" rIns="90000" bIns="46800">
            <a:spAutoFit/>
          </a:bodyPr>
          <a:p>
            <a:pPr defTabSz="914400" eaLnBrk="1" hangingPunct="1">
              <a:lnSpc>
                <a:spcPts val="2465"/>
              </a:lnSpc>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p:txBody>
      </p:sp>
      <p:sp>
        <p:nvSpPr>
          <p:cNvPr id="62469" name="Text Box 4"/>
          <p:cNvSpPr txBox="1"/>
          <p:nvPr/>
        </p:nvSpPr>
        <p:spPr>
          <a:xfrm>
            <a:off x="1479550" y="3446463"/>
            <a:ext cx="949325" cy="622300"/>
          </a:xfrm>
          <a:prstGeom prst="rect">
            <a:avLst/>
          </a:prstGeom>
          <a:noFill/>
          <a:ln w="9525">
            <a:noFill/>
          </a:ln>
        </p:spPr>
        <p:txBody>
          <a:bodyPr wrap="none" lIns="90000" tIns="46800" rIns="90000" bIns="46800">
            <a:spAutoFit/>
          </a:bodyPr>
          <a:p>
            <a:pPr defTabSz="914400" eaLnBrk="1" hangingPunct="1">
              <a:lnSpc>
                <a:spcPts val="2465"/>
              </a:lnSpc>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k</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p:txBody>
      </p:sp>
      <p:sp>
        <p:nvSpPr>
          <p:cNvPr id="62470" name="Text Box 5"/>
          <p:cNvSpPr txBox="1"/>
          <p:nvPr/>
        </p:nvSpPr>
        <p:spPr>
          <a:xfrm>
            <a:off x="1468438" y="4605338"/>
            <a:ext cx="958850" cy="622300"/>
          </a:xfrm>
          <a:prstGeom prst="rect">
            <a:avLst/>
          </a:prstGeom>
          <a:noFill/>
          <a:ln w="9525">
            <a:noFill/>
          </a:ln>
        </p:spPr>
        <p:txBody>
          <a:bodyPr wrap="none" lIns="90000" tIns="46800" rIns="90000" bIns="46800">
            <a:spAutoFit/>
          </a:bodyPr>
          <a:p>
            <a:pPr defTabSz="914400" eaLnBrk="1" hangingPunct="1">
              <a:lnSpc>
                <a:spcPts val="2465"/>
              </a:lnSpc>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p:txBody>
      </p:sp>
      <p:sp>
        <p:nvSpPr>
          <p:cNvPr id="62471" name="Text Box 6"/>
          <p:cNvSpPr txBox="1"/>
          <p:nvPr/>
        </p:nvSpPr>
        <p:spPr>
          <a:xfrm>
            <a:off x="1479550" y="1585913"/>
            <a:ext cx="949325" cy="622300"/>
          </a:xfrm>
          <a:prstGeom prst="rect">
            <a:avLst/>
          </a:prstGeom>
          <a:noFill/>
          <a:ln w="9525">
            <a:noFill/>
          </a:ln>
        </p:spPr>
        <p:txBody>
          <a:bodyPr wrap="none" lIns="90000" tIns="46800" rIns="90000" bIns="46800">
            <a:spAutoFit/>
          </a:bodyPr>
          <a:p>
            <a:pPr defTabSz="914400" eaLnBrk="1" hangingPunct="1">
              <a:lnSpc>
                <a:spcPts val="2465"/>
              </a:lnSpc>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k</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p:txBody>
      </p:sp>
      <p:sp>
        <p:nvSpPr>
          <p:cNvPr id="62472" name="Text Box 7"/>
          <p:cNvSpPr txBox="1"/>
          <p:nvPr/>
        </p:nvSpPr>
        <p:spPr>
          <a:xfrm>
            <a:off x="3086100" y="2324100"/>
            <a:ext cx="4914900" cy="1020763"/>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a:latin typeface="Times New Roman" panose="02020603050405020304" pitchFamily="18" charset="0"/>
                <a:ea typeface="Arial Unicode MS" panose="020B0604020202020204" charset="-122"/>
              </a:rPr>
              <a:t>for</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j</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 1</a:t>
            </a:r>
            <a:r>
              <a:rPr lang="en-GB" altLang="en-US" sz="2800" dirty="0">
                <a:latin typeface="Times New Roman" panose="02020603050405020304" pitchFamily="18" charset="0"/>
                <a:ea typeface="Arial Unicode MS" panose="020B0604020202020204" charset="-122"/>
              </a:rPr>
              <a:t> </a:t>
            </a:r>
            <a:r>
              <a:rPr lang="en-GB" altLang="en-US" sz="2800" b="1" dirty="0">
                <a:latin typeface="Times New Roman" panose="02020603050405020304" pitchFamily="18" charset="0"/>
                <a:ea typeface="Arial Unicode MS" panose="020B0604020202020204" charset="-122"/>
              </a:rPr>
              <a:t>to</a:t>
            </a:r>
            <a:r>
              <a:rPr lang="en-GB" altLang="en-US" sz="2800" dirty="0">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n</a:t>
            </a:r>
            <a:endParaRPr lang="en-GB" altLang="en-US" sz="2800" i="1" dirty="0">
              <a:solidFill>
                <a:srgbClr val="008380"/>
              </a:solidFill>
              <a:latin typeface="Times New Roman" panose="02020603050405020304" pitchFamily="18" charset="0"/>
              <a:ea typeface="Arial Unicode MS" panose="020B0604020202020204" charset="-122"/>
            </a:endParaRPr>
          </a:p>
          <a:p>
            <a:pPr lvl="1" defTabSz="914400" eaLnBrk="1" hangingPunct="1">
              <a:buSzPct val="116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a:latin typeface="Times New Roman" panose="02020603050405020304" pitchFamily="18" charset="0"/>
                <a:ea typeface="Arial Unicode MS" panose="020B0604020202020204" charset="-122"/>
              </a:rPr>
              <a:t>do</a:t>
            </a:r>
            <a:r>
              <a:rPr lang="en-GB" altLang="en-US" sz="2800" dirty="0">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C</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i="1" dirty="0">
                <a:solidFill>
                  <a:srgbClr val="008380"/>
                </a:solidFill>
                <a:latin typeface="Times New Roman" panose="02020603050405020304" pitchFamily="18" charset="0"/>
                <a:ea typeface="Arial Unicode MS" panose="020B0604020202020204" charset="-122"/>
              </a:rPr>
              <a:t>A</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0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j</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C</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i="1" dirty="0">
                <a:solidFill>
                  <a:srgbClr val="008380"/>
                </a:solidFill>
                <a:latin typeface="Times New Roman" panose="02020603050405020304" pitchFamily="18" charset="0"/>
                <a:ea typeface="Arial Unicode MS" panose="020B0604020202020204" charset="-122"/>
              </a:rPr>
              <a:t>A</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0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j</a:t>
            </a:r>
            <a:r>
              <a:rPr lang="en-GB" altLang="en-US" sz="2800" dirty="0">
                <a:solidFill>
                  <a:srgbClr val="008380"/>
                </a:solidFill>
                <a:latin typeface="Times New Roman" panose="02020603050405020304" pitchFamily="18" charset="0"/>
                <a:ea typeface="Arial Unicode MS" panose="020B0604020202020204" charset="-122"/>
              </a:rPr>
              <a:t>]] + 1</a:t>
            </a:r>
            <a:endParaRPr lang="en-GB" altLang="en-US" sz="2800" dirty="0">
              <a:solidFill>
                <a:srgbClr val="008380"/>
              </a:solidFill>
              <a:latin typeface="Times New Roman" panose="02020603050405020304" pitchFamily="18" charset="0"/>
              <a:ea typeface="Arial Unicode MS" panose="020B0604020202020204" charset="-122"/>
            </a:endParaRPr>
          </a:p>
        </p:txBody>
      </p:sp>
      <p:sp>
        <p:nvSpPr>
          <p:cNvPr id="62473" name="Text Box 8"/>
          <p:cNvSpPr txBox="1"/>
          <p:nvPr/>
        </p:nvSpPr>
        <p:spPr>
          <a:xfrm>
            <a:off x="3086100" y="3270250"/>
            <a:ext cx="4914900" cy="1020763"/>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a:latin typeface="Times New Roman" panose="02020603050405020304" pitchFamily="18" charset="0"/>
                <a:ea typeface="Arial Unicode MS" panose="020B0604020202020204" charset="-122"/>
              </a:rPr>
              <a:t>for</a:t>
            </a:r>
            <a:r>
              <a:rPr lang="en-GB" altLang="en-US" sz="2800" dirty="0">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i</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 2</a:t>
            </a:r>
            <a:r>
              <a:rPr lang="en-GB" altLang="en-US" sz="2800" dirty="0">
                <a:latin typeface="Times New Roman" panose="02020603050405020304" pitchFamily="18" charset="0"/>
                <a:ea typeface="Arial Unicode MS" panose="020B0604020202020204" charset="-122"/>
              </a:rPr>
              <a:t> </a:t>
            </a:r>
            <a:r>
              <a:rPr lang="en-GB" altLang="en-US" sz="2800" b="1" dirty="0">
                <a:latin typeface="Times New Roman" panose="02020603050405020304" pitchFamily="18" charset="0"/>
                <a:ea typeface="Arial Unicode MS" panose="020B0604020202020204" charset="-122"/>
              </a:rPr>
              <a:t>to</a:t>
            </a:r>
            <a:r>
              <a:rPr lang="en-GB" altLang="en-US" sz="2800" dirty="0">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k</a:t>
            </a:r>
            <a:endParaRPr lang="en-GB" altLang="en-US" sz="2800" i="1" dirty="0">
              <a:solidFill>
                <a:srgbClr val="008380"/>
              </a:solidFill>
              <a:latin typeface="Times New Roman" panose="02020603050405020304" pitchFamily="18" charset="0"/>
              <a:ea typeface="Arial Unicode MS" panose="020B0604020202020204" charset="-122"/>
            </a:endParaRPr>
          </a:p>
          <a:p>
            <a:pPr lvl="1" defTabSz="914400" eaLnBrk="1" hangingPunct="1">
              <a:buSzPct val="116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a:latin typeface="Times New Roman" panose="02020603050405020304" pitchFamily="18" charset="0"/>
                <a:ea typeface="Arial Unicode MS" panose="020B0604020202020204" charset="-122"/>
              </a:rPr>
              <a:t>do</a:t>
            </a:r>
            <a:r>
              <a:rPr lang="en-GB" altLang="en-US" sz="2800" dirty="0">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C</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i="1" dirty="0">
                <a:solidFill>
                  <a:srgbClr val="008380"/>
                </a:solidFill>
                <a:latin typeface="Times New Roman" panose="02020603050405020304" pitchFamily="18" charset="0"/>
                <a:ea typeface="Arial Unicode MS" panose="020B0604020202020204" charset="-122"/>
              </a:rPr>
              <a:t>i</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C</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i="1" dirty="0">
                <a:solidFill>
                  <a:srgbClr val="008380"/>
                </a:solidFill>
                <a:latin typeface="Times New Roman" panose="02020603050405020304" pitchFamily="18" charset="0"/>
                <a:ea typeface="Arial Unicode MS" panose="020B0604020202020204" charset="-122"/>
              </a:rPr>
              <a:t>i</a:t>
            </a:r>
            <a:r>
              <a:rPr lang="en-GB" altLang="en-US" sz="2800" dirty="0">
                <a:solidFill>
                  <a:srgbClr val="008380"/>
                </a:solidFill>
                <a:latin typeface="Times New Roman" panose="02020603050405020304" pitchFamily="18" charset="0"/>
                <a:ea typeface="Arial Unicode MS" panose="020B0604020202020204" charset="-122"/>
              </a:rPr>
              <a:t>] + </a:t>
            </a:r>
            <a:r>
              <a:rPr lang="en-GB" altLang="en-US" sz="2800" i="1" dirty="0">
                <a:solidFill>
                  <a:srgbClr val="008380"/>
                </a:solidFill>
                <a:latin typeface="Times New Roman" panose="02020603050405020304" pitchFamily="18" charset="0"/>
                <a:ea typeface="Arial Unicode MS" panose="020B0604020202020204" charset="-122"/>
              </a:rPr>
              <a:t>C</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i="1" dirty="0">
                <a:solidFill>
                  <a:srgbClr val="008380"/>
                </a:solidFill>
                <a:latin typeface="Times New Roman" panose="02020603050405020304" pitchFamily="18" charset="0"/>
                <a:ea typeface="Arial Unicode MS" panose="020B0604020202020204" charset="-122"/>
              </a:rPr>
              <a:t>i</a:t>
            </a:r>
            <a:r>
              <a:rPr lang="en-GB" altLang="en-US" sz="2800" dirty="0">
                <a:solidFill>
                  <a:srgbClr val="008380"/>
                </a:solidFill>
                <a:latin typeface="Times New Roman" panose="02020603050405020304" pitchFamily="18" charset="0"/>
                <a:ea typeface="Arial Unicode MS" panose="020B0604020202020204" charset="-122"/>
              </a:rPr>
              <a:t>–1]</a:t>
            </a:r>
            <a:endParaRPr lang="en-GB" altLang="en-US" sz="2800" dirty="0">
              <a:solidFill>
                <a:srgbClr val="008380"/>
              </a:solidFill>
              <a:latin typeface="Times New Roman" panose="02020603050405020304" pitchFamily="18" charset="0"/>
              <a:ea typeface="Arial Unicode MS" panose="020B0604020202020204" charset="-122"/>
            </a:endParaRPr>
          </a:p>
        </p:txBody>
      </p:sp>
      <p:sp>
        <p:nvSpPr>
          <p:cNvPr id="62474" name="Text Box 9"/>
          <p:cNvSpPr txBox="1"/>
          <p:nvPr/>
        </p:nvSpPr>
        <p:spPr>
          <a:xfrm>
            <a:off x="3086100" y="4216400"/>
            <a:ext cx="4914900" cy="1387475"/>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a:latin typeface="Times New Roman" panose="02020603050405020304" pitchFamily="18" charset="0"/>
                <a:ea typeface="Arial Unicode MS" panose="020B0604020202020204" charset="-122"/>
              </a:rPr>
              <a:t>for</a:t>
            </a:r>
            <a:r>
              <a:rPr lang="en-GB" altLang="en-US" sz="2800" dirty="0">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j</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n</a:t>
            </a:r>
            <a:r>
              <a:rPr lang="en-GB" altLang="en-US" sz="2800" dirty="0">
                <a:latin typeface="Times New Roman" panose="02020603050405020304" pitchFamily="18" charset="0"/>
                <a:ea typeface="Arial Unicode MS" panose="020B0604020202020204" charset="-122"/>
              </a:rPr>
              <a:t> </a:t>
            </a:r>
            <a:r>
              <a:rPr lang="en-GB" altLang="en-US" sz="2800" b="1" dirty="0">
                <a:latin typeface="Times New Roman" panose="02020603050405020304" pitchFamily="18" charset="0"/>
                <a:ea typeface="Arial Unicode MS" panose="020B0604020202020204" charset="-122"/>
              </a:rPr>
              <a:t>down to</a:t>
            </a:r>
            <a:r>
              <a:rPr lang="en-GB" altLang="en-US" sz="2800" dirty="0">
                <a:latin typeface="Times New Roman" panose="02020603050405020304" pitchFamily="18" charset="0"/>
                <a:ea typeface="Arial Unicode MS" panose="020B0604020202020204" charset="-122"/>
              </a:rPr>
              <a:t> </a:t>
            </a:r>
            <a:r>
              <a:rPr lang="en-GB" altLang="en-US" sz="2800" dirty="0">
                <a:solidFill>
                  <a:srgbClr val="008380"/>
                </a:solidFill>
                <a:latin typeface="Times New Roman" panose="02020603050405020304" pitchFamily="18" charset="0"/>
                <a:ea typeface="Arial Unicode MS" panose="020B0604020202020204" charset="-122"/>
              </a:rPr>
              <a:t>1</a:t>
            </a:r>
            <a:endParaRPr lang="en-GB" altLang="en-US" sz="2800" dirty="0">
              <a:solidFill>
                <a:srgbClr val="008380"/>
              </a:solidFill>
              <a:latin typeface="Times New Roman" panose="02020603050405020304" pitchFamily="18" charset="0"/>
              <a:ea typeface="Arial Unicode MS" panose="020B0604020202020204" charset="-122"/>
            </a:endParaRPr>
          </a:p>
          <a:p>
            <a:pPr lvl="1" defTabSz="914400" eaLnBrk="1" hangingPunct="1">
              <a:buSzPct val="116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a:latin typeface="Times New Roman" panose="02020603050405020304" pitchFamily="18" charset="0"/>
                <a:ea typeface="Arial Unicode MS" panose="020B0604020202020204" charset="-122"/>
              </a:rPr>
              <a:t>do</a:t>
            </a:r>
            <a:r>
              <a:rPr lang="en-GB" altLang="en-US" sz="2800" dirty="0">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B</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i="1" dirty="0">
                <a:solidFill>
                  <a:srgbClr val="008380"/>
                </a:solidFill>
                <a:latin typeface="Times New Roman" panose="02020603050405020304" pitchFamily="18" charset="0"/>
                <a:ea typeface="Arial Unicode MS" panose="020B0604020202020204" charset="-122"/>
              </a:rPr>
              <a:t>C</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i="1" dirty="0">
                <a:solidFill>
                  <a:srgbClr val="008380"/>
                </a:solidFill>
                <a:latin typeface="Times New Roman" panose="02020603050405020304" pitchFamily="18" charset="0"/>
                <a:ea typeface="Arial Unicode MS" panose="020B0604020202020204" charset="-122"/>
              </a:rPr>
              <a:t>A</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0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j</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 A[</a:t>
            </a:r>
            <a:r>
              <a:rPr lang="en-GB" altLang="en-US" sz="20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j</a:t>
            </a:r>
            <a:r>
              <a:rPr lang="en-GB" altLang="en-US" sz="2800" dirty="0">
                <a:solidFill>
                  <a:srgbClr val="008380"/>
                </a:solidFill>
                <a:latin typeface="Times New Roman" panose="02020603050405020304" pitchFamily="18" charset="0"/>
                <a:ea typeface="Arial Unicode MS" panose="020B0604020202020204" charset="-122"/>
              </a:rPr>
              <a:t>]</a:t>
            </a:r>
            <a:endParaRPr lang="en-GB" altLang="en-US" sz="2800" dirty="0">
              <a:solidFill>
                <a:srgbClr val="008380"/>
              </a:solidFill>
              <a:latin typeface="Times New Roman" panose="02020603050405020304" pitchFamily="18" charset="0"/>
              <a:ea typeface="Arial Unicode MS" panose="020B0604020202020204" charset="-122"/>
            </a:endParaRPr>
          </a:p>
          <a:p>
            <a:pPr lvl="1" defTabSz="914400" eaLnBrk="1" hangingPunct="1">
              <a:buSzPct val="116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C</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i="1" dirty="0">
                <a:solidFill>
                  <a:srgbClr val="008380"/>
                </a:solidFill>
                <a:latin typeface="Times New Roman" panose="02020603050405020304" pitchFamily="18" charset="0"/>
                <a:ea typeface="Arial Unicode MS" panose="020B0604020202020204" charset="-122"/>
              </a:rPr>
              <a:t>A</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0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j</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C</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i="1" dirty="0">
                <a:solidFill>
                  <a:srgbClr val="008380"/>
                </a:solidFill>
                <a:latin typeface="Times New Roman" panose="02020603050405020304" pitchFamily="18" charset="0"/>
                <a:ea typeface="Arial Unicode MS" panose="020B0604020202020204" charset="-122"/>
              </a:rPr>
              <a:t>A</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0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j</a:t>
            </a:r>
            <a:r>
              <a:rPr lang="en-GB" altLang="en-US" sz="2800" dirty="0">
                <a:solidFill>
                  <a:srgbClr val="008380"/>
                </a:solidFill>
                <a:latin typeface="Times New Roman" panose="02020603050405020304" pitchFamily="18" charset="0"/>
                <a:ea typeface="Arial Unicode MS" panose="020B0604020202020204" charset="-122"/>
              </a:rPr>
              <a:t>]] – 1</a:t>
            </a:r>
            <a:endParaRPr lang="en-GB" altLang="en-US" sz="2800" dirty="0">
              <a:solidFill>
                <a:srgbClr val="008380"/>
              </a:solidFill>
              <a:latin typeface="Times New Roman" panose="02020603050405020304" pitchFamily="18" charset="0"/>
              <a:ea typeface="Arial Unicode MS" panose="020B0604020202020204" charset="-122"/>
            </a:endParaRPr>
          </a:p>
        </p:txBody>
      </p:sp>
      <p:sp>
        <p:nvSpPr>
          <p:cNvPr id="62475" name="AutoShape 10"/>
          <p:cNvSpPr/>
          <p:nvPr/>
        </p:nvSpPr>
        <p:spPr>
          <a:xfrm>
            <a:off x="2705100" y="1517650"/>
            <a:ext cx="304800" cy="731838"/>
          </a:xfrm>
          <a:prstGeom prst="leftBrace">
            <a:avLst>
              <a:gd name="adj1" fmla="val 19941"/>
              <a:gd name="adj2" fmla="val 50000"/>
            </a:avLst>
          </a:prstGeom>
          <a:noFill/>
          <a:ln w="19080" cap="flat" cmpd="sng">
            <a:solidFill>
              <a:srgbClr val="CC0000"/>
            </a:solidFill>
            <a:prstDash val="solid"/>
            <a:headEnd type="none" w="med" len="med"/>
            <a:tailEnd type="none" w="med" len="med"/>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2476" name="AutoShape 11"/>
          <p:cNvSpPr/>
          <p:nvPr/>
        </p:nvSpPr>
        <p:spPr>
          <a:xfrm>
            <a:off x="2705100" y="2432050"/>
            <a:ext cx="304800" cy="731838"/>
          </a:xfrm>
          <a:prstGeom prst="leftBrace">
            <a:avLst>
              <a:gd name="adj1" fmla="val 19941"/>
              <a:gd name="adj2" fmla="val 50000"/>
            </a:avLst>
          </a:prstGeom>
          <a:noFill/>
          <a:ln w="19080" cap="flat" cmpd="sng">
            <a:solidFill>
              <a:srgbClr val="CC0000"/>
            </a:solidFill>
            <a:prstDash val="solid"/>
            <a:headEnd type="none" w="med" len="med"/>
            <a:tailEnd type="none" w="med" len="med"/>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2477" name="AutoShape 12"/>
          <p:cNvSpPr/>
          <p:nvPr/>
        </p:nvSpPr>
        <p:spPr>
          <a:xfrm>
            <a:off x="2705100" y="3378200"/>
            <a:ext cx="304800" cy="731838"/>
          </a:xfrm>
          <a:prstGeom prst="leftBrace">
            <a:avLst>
              <a:gd name="adj1" fmla="val 19941"/>
              <a:gd name="adj2" fmla="val 50000"/>
            </a:avLst>
          </a:prstGeom>
          <a:noFill/>
          <a:ln w="19080" cap="flat" cmpd="sng">
            <a:solidFill>
              <a:srgbClr val="CC0000"/>
            </a:solidFill>
            <a:prstDash val="solid"/>
            <a:headEnd type="none" w="med" len="med"/>
            <a:tailEnd type="none" w="med" len="med"/>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2478" name="AutoShape 13"/>
          <p:cNvSpPr/>
          <p:nvPr/>
        </p:nvSpPr>
        <p:spPr>
          <a:xfrm>
            <a:off x="2705100" y="4260850"/>
            <a:ext cx="304800" cy="1284288"/>
          </a:xfrm>
          <a:prstGeom prst="leftBrace">
            <a:avLst>
              <a:gd name="adj1" fmla="val 34995"/>
              <a:gd name="adj2" fmla="val 50000"/>
            </a:avLst>
          </a:prstGeom>
          <a:noFill/>
          <a:ln w="19080" cap="flat" cmpd="sng">
            <a:solidFill>
              <a:srgbClr val="CC0000"/>
            </a:solidFill>
            <a:prstDash val="solid"/>
            <a:headEnd type="none" w="med" len="med"/>
            <a:tailEnd type="none" w="med" len="med"/>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2479" name="Line 14"/>
          <p:cNvSpPr/>
          <p:nvPr/>
        </p:nvSpPr>
        <p:spPr>
          <a:xfrm>
            <a:off x="1162050" y="5572125"/>
            <a:ext cx="1562100" cy="1588"/>
          </a:xfrm>
          <a:prstGeom prst="line">
            <a:avLst/>
          </a:prstGeom>
          <a:ln w="28440" cap="flat" cmpd="sng">
            <a:solidFill>
              <a:srgbClr val="CC0000"/>
            </a:solidFill>
            <a:prstDash val="solid"/>
            <a:headEnd type="none" w="med" len="med"/>
            <a:tailEnd type="none" w="med" len="med"/>
          </a:ln>
        </p:spPr>
      </p:sp>
      <p:sp>
        <p:nvSpPr>
          <p:cNvPr id="62480" name="Text Box 15"/>
          <p:cNvSpPr txBox="1"/>
          <p:nvPr/>
        </p:nvSpPr>
        <p:spPr>
          <a:xfrm>
            <a:off x="1152525" y="5695950"/>
            <a:ext cx="1581150" cy="622300"/>
          </a:xfrm>
          <a:prstGeom prst="rect">
            <a:avLst/>
          </a:prstGeom>
          <a:noFill/>
          <a:ln w="9525">
            <a:noFill/>
          </a:ln>
        </p:spPr>
        <p:txBody>
          <a:bodyPr wrap="none" lIns="90000" tIns="46800" rIns="90000" bIns="46800">
            <a:spAutoFit/>
          </a:bodyPr>
          <a:p>
            <a:pPr algn="ctr" defTabSz="914400" eaLnBrk="1" hangingPunct="1">
              <a:lnSpc>
                <a:spcPts val="2465"/>
              </a:lnSpc>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n </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 k</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1"/>
          <p:cNvSpPr>
            <a:spLocks noGrp="1"/>
          </p:cNvSpPr>
          <p:nvPr>
            <p:ph type="title" idx="4294967295"/>
          </p:nvPr>
        </p:nvSpPr>
        <p:spPr>
          <a:xfrm>
            <a:off x="2425700" y="187325"/>
            <a:ext cx="42926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RUNNING TIME</a:t>
            </a:r>
            <a:endParaRPr lang="en-GB" altLang="en-US" sz="4400" dirty="0">
              <a:ea typeface="宋体" panose="02010600030101010101" pitchFamily="2" charset="-122"/>
            </a:endParaRPr>
          </a:p>
        </p:txBody>
      </p:sp>
      <p:sp>
        <p:nvSpPr>
          <p:cNvPr id="63491" name="Text Box 2"/>
          <p:cNvSpPr txBox="1"/>
          <p:nvPr/>
        </p:nvSpPr>
        <p:spPr>
          <a:xfrm>
            <a:off x="642938" y="1500188"/>
            <a:ext cx="7813675" cy="1839912"/>
          </a:xfrm>
          <a:prstGeom prst="rect">
            <a:avLst/>
          </a:prstGeom>
          <a:noFill/>
          <a:ln w="9525">
            <a:noFill/>
          </a:ln>
        </p:spPr>
        <p:txBody>
          <a:bodyPr wrap="none" lIns="90000" tIns="46800" rIns="90000" bIns="46800">
            <a:spAutoFit/>
          </a:bodyPr>
          <a:p>
            <a:pPr marL="230505" indent="-230505" defTabSz="914400" eaLnBrk="1" hangingPunct="1">
              <a:lnSpc>
                <a:spcPct val="90000"/>
              </a:lnSpc>
              <a:spcBef>
                <a:spcPts val="1190"/>
              </a:spcBef>
              <a:buSzPct val="133000"/>
              <a:buFont typeface="Times New Roman" panose="02020603050405020304" pitchFamily="18" charset="0"/>
              <a:tabLst>
                <a:tab pos="230505" algn="l"/>
                <a:tab pos="1144905" algn="l"/>
                <a:tab pos="2059305" algn="l"/>
                <a:tab pos="2973705" algn="l"/>
                <a:tab pos="3888105" algn="l"/>
                <a:tab pos="4802505" algn="l"/>
                <a:tab pos="5716905" algn="l"/>
                <a:tab pos="6631305" algn="l"/>
                <a:tab pos="7545705" algn="l"/>
                <a:tab pos="8460105" algn="l"/>
                <a:tab pos="9374505" algn="l"/>
                <a:tab pos="10288905" algn="l"/>
              </a:tabLst>
            </a:pPr>
            <a:r>
              <a:rPr lang="en-GB" altLang="en-US" sz="3200" dirty="0">
                <a:latin typeface="Times New Roman" panose="02020603050405020304" pitchFamily="18" charset="0"/>
                <a:ea typeface="Arial Unicode MS" panose="020B0604020202020204" charset="-122"/>
              </a:rPr>
              <a:t>If </a:t>
            </a:r>
            <a:r>
              <a:rPr lang="en-GB" altLang="en-US" sz="3200" i="1" dirty="0">
                <a:solidFill>
                  <a:srgbClr val="008380"/>
                </a:solidFill>
                <a:latin typeface="Times New Roman" panose="02020603050405020304" pitchFamily="18" charset="0"/>
                <a:ea typeface="Arial Unicode MS" panose="020B0604020202020204" charset="-122"/>
              </a:rPr>
              <a:t>k</a:t>
            </a:r>
            <a:r>
              <a:rPr lang="en-GB" altLang="en-US" sz="3200" dirty="0">
                <a:solidFill>
                  <a:srgbClr val="008380"/>
                </a:solidFill>
                <a:latin typeface="Times New Roman" panose="02020603050405020304" pitchFamily="18" charset="0"/>
                <a:ea typeface="Arial Unicode MS" panose="020B0604020202020204" charset="-122"/>
              </a:rPr>
              <a:t> = </a:t>
            </a:r>
            <a:r>
              <a:rPr lang="en-GB" altLang="en-US" sz="3200" i="1" dirty="0">
                <a:solidFill>
                  <a:srgbClr val="008380"/>
                </a:solidFill>
                <a:latin typeface="Times New Roman" panose="02020603050405020304" pitchFamily="18" charset="0"/>
                <a:ea typeface="Arial Unicode MS" panose="020B0604020202020204" charset="-122"/>
              </a:rPr>
              <a:t>O</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then counting sort takes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time.</a:t>
            </a:r>
            <a:endParaRPr lang="en-GB" altLang="en-US" sz="3200" dirty="0">
              <a:latin typeface="Times New Roman" panose="02020603050405020304" pitchFamily="18" charset="0"/>
              <a:ea typeface="Arial Unicode MS" panose="020B0604020202020204" charset="-122"/>
            </a:endParaRPr>
          </a:p>
          <a:p>
            <a:pPr marL="230505" indent="-230505" defTabSz="914400" eaLnBrk="1" hangingPunct="1">
              <a:lnSpc>
                <a:spcPct val="90000"/>
              </a:lnSpc>
              <a:spcBef>
                <a:spcPts val="1190"/>
              </a:spcBef>
              <a:buClr>
                <a:srgbClr val="CC0000"/>
              </a:buClr>
              <a:buSzPct val="133000"/>
              <a:buFont typeface="Times New Roman" panose="02020603050405020304" pitchFamily="18" charset="0"/>
              <a:buChar char="•"/>
              <a:tabLst>
                <a:tab pos="230505" algn="l"/>
                <a:tab pos="1144905" algn="l"/>
                <a:tab pos="2059305" algn="l"/>
                <a:tab pos="2973705" algn="l"/>
                <a:tab pos="3888105" algn="l"/>
                <a:tab pos="4802505" algn="l"/>
                <a:tab pos="5716905" algn="l"/>
                <a:tab pos="6631305" algn="l"/>
                <a:tab pos="7545705" algn="l"/>
                <a:tab pos="8460105" algn="l"/>
                <a:tab pos="9374505" algn="l"/>
                <a:tab pos="10288905" algn="l"/>
              </a:tabLst>
            </a:pPr>
            <a:r>
              <a:rPr lang="en-GB" altLang="en-US" sz="3200" dirty="0">
                <a:latin typeface="Times New Roman" panose="02020603050405020304" pitchFamily="18" charset="0"/>
                <a:ea typeface="Arial Unicode MS" panose="020B0604020202020204" charset="-122"/>
              </a:rPr>
              <a:t>But, sorting takes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20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Times New Roman" panose="02020603050405020304" pitchFamily="18" charset="0"/>
                <a:ea typeface="Arial Unicode MS" panose="020B0604020202020204" charset="-122"/>
              </a:rPr>
              <a:t>lg</a:t>
            </a:r>
            <a:r>
              <a:rPr lang="en-GB" altLang="en-US" sz="20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time!</a:t>
            </a:r>
            <a:endParaRPr lang="en-GB" altLang="en-US" sz="3200" dirty="0">
              <a:latin typeface="Times New Roman" panose="02020603050405020304" pitchFamily="18" charset="0"/>
              <a:ea typeface="Arial Unicode MS" panose="020B0604020202020204" charset="-122"/>
            </a:endParaRPr>
          </a:p>
          <a:p>
            <a:pPr marL="230505" indent="-230505" defTabSz="914400" eaLnBrk="1" hangingPunct="1">
              <a:lnSpc>
                <a:spcPct val="90000"/>
              </a:lnSpc>
              <a:spcBef>
                <a:spcPts val="1190"/>
              </a:spcBef>
              <a:buClr>
                <a:srgbClr val="CC0000"/>
              </a:buClr>
              <a:buSzPct val="133000"/>
              <a:buFont typeface="Times New Roman" panose="02020603050405020304" pitchFamily="18" charset="0"/>
              <a:buChar char="•"/>
              <a:tabLst>
                <a:tab pos="230505" algn="l"/>
                <a:tab pos="1144905" algn="l"/>
                <a:tab pos="2059305" algn="l"/>
                <a:tab pos="2973705" algn="l"/>
                <a:tab pos="3888105" algn="l"/>
                <a:tab pos="4802505" algn="l"/>
                <a:tab pos="5716905" algn="l"/>
                <a:tab pos="6631305" algn="l"/>
                <a:tab pos="7545705" algn="l"/>
                <a:tab pos="8460105" algn="l"/>
                <a:tab pos="9374505" algn="l"/>
                <a:tab pos="10288905" algn="l"/>
              </a:tabLst>
            </a:pPr>
            <a:r>
              <a:rPr lang="en-GB" altLang="en-US" sz="3200" dirty="0">
                <a:latin typeface="Times New Roman" panose="02020603050405020304" pitchFamily="18" charset="0"/>
                <a:ea typeface="Arial Unicode MS" panose="020B0604020202020204" charset="-122"/>
              </a:rPr>
              <a:t>Where’s the fallacy?</a:t>
            </a:r>
            <a:endParaRPr lang="en-GB" altLang="en-US" sz="3200" dirty="0">
              <a:latin typeface="Times New Roman" panose="02020603050405020304" pitchFamily="18" charset="0"/>
              <a:ea typeface="Arial Unicode MS" panose="020B0604020202020204" charset="-122"/>
            </a:endParaRPr>
          </a:p>
        </p:txBody>
      </p:sp>
      <p:sp>
        <p:nvSpPr>
          <p:cNvPr id="63492" name="Text Box 3"/>
          <p:cNvSpPr txBox="1"/>
          <p:nvPr/>
        </p:nvSpPr>
        <p:spPr>
          <a:xfrm>
            <a:off x="714375" y="3357563"/>
            <a:ext cx="7813675" cy="2849562"/>
          </a:xfrm>
          <a:prstGeom prst="rect">
            <a:avLst/>
          </a:prstGeom>
          <a:noFill/>
          <a:ln w="9525">
            <a:noFill/>
          </a:ln>
        </p:spPr>
        <p:txBody>
          <a:bodyPr lIns="90000" tIns="46800" rIns="90000" bIns="46800">
            <a:spAutoFit/>
          </a:bodyPr>
          <a:p>
            <a:pPr marL="230505" indent="-230505" defTabSz="914400" eaLnBrk="1" hangingPunct="1">
              <a:lnSpc>
                <a:spcPct val="90000"/>
              </a:lnSpc>
              <a:spcBef>
                <a:spcPts val="1190"/>
              </a:spcBef>
              <a:buClr>
                <a:srgbClr val="CC0000"/>
              </a:buClr>
              <a:buSzPct val="133000"/>
              <a:buFont typeface="Times New Roman" panose="02020603050405020304" pitchFamily="18" charset="0"/>
              <a:tabLst>
                <a:tab pos="230505" algn="l"/>
                <a:tab pos="1144905" algn="l"/>
                <a:tab pos="2059305" algn="l"/>
                <a:tab pos="2973705" algn="l"/>
                <a:tab pos="3888105" algn="l"/>
                <a:tab pos="4802505" algn="l"/>
                <a:tab pos="5716905" algn="l"/>
                <a:tab pos="6631305" algn="l"/>
                <a:tab pos="7545705" algn="l"/>
                <a:tab pos="8460105" algn="l"/>
                <a:tab pos="9374505" algn="l"/>
                <a:tab pos="10288905" algn="l"/>
              </a:tabLst>
            </a:pPr>
            <a:r>
              <a:rPr lang="en-GB" altLang="en-US" sz="3200" b="1" dirty="0">
                <a:solidFill>
                  <a:srgbClr val="CC0000"/>
                </a:solidFill>
                <a:latin typeface="Times New Roman" panose="02020603050405020304" pitchFamily="18" charset="0"/>
                <a:ea typeface="Arial Unicode MS" panose="020B0604020202020204" charset="-122"/>
              </a:rPr>
              <a:t>Answer:</a:t>
            </a:r>
            <a:endParaRPr lang="en-GB" altLang="en-US" sz="3200" b="1" dirty="0">
              <a:solidFill>
                <a:srgbClr val="CC0000"/>
              </a:solidFill>
              <a:latin typeface="Times New Roman" panose="02020603050405020304" pitchFamily="18" charset="0"/>
              <a:ea typeface="Arial Unicode MS" panose="020B0604020202020204" charset="-122"/>
            </a:endParaRPr>
          </a:p>
          <a:p>
            <a:pPr marL="230505" indent="-230505" defTabSz="914400" eaLnBrk="1" hangingPunct="1">
              <a:lnSpc>
                <a:spcPct val="90000"/>
              </a:lnSpc>
              <a:spcBef>
                <a:spcPts val="1190"/>
              </a:spcBef>
              <a:buClr>
                <a:srgbClr val="CC0000"/>
              </a:buClr>
              <a:buSzPct val="133000"/>
              <a:buFont typeface="Times New Roman" panose="02020603050405020304" pitchFamily="18" charset="0"/>
              <a:buChar char="•"/>
              <a:tabLst>
                <a:tab pos="230505" algn="l"/>
                <a:tab pos="1144905" algn="l"/>
                <a:tab pos="2059305" algn="l"/>
                <a:tab pos="2973705" algn="l"/>
                <a:tab pos="3888105" algn="l"/>
                <a:tab pos="4802505" algn="l"/>
                <a:tab pos="5716905" algn="l"/>
                <a:tab pos="6631305" algn="l"/>
                <a:tab pos="7545705" algn="l"/>
                <a:tab pos="8460105" algn="l"/>
                <a:tab pos="9374505" algn="l"/>
                <a:tab pos="10288905" algn="l"/>
              </a:tabLst>
            </a:pPr>
            <a:r>
              <a:rPr lang="en-GB" altLang="en-US" sz="3200" b="1" i="1" dirty="0">
                <a:solidFill>
                  <a:srgbClr val="CC0000"/>
                </a:solidFill>
                <a:latin typeface="Times New Roman" panose="02020603050405020304" pitchFamily="18" charset="0"/>
                <a:ea typeface="Arial Unicode MS" panose="020B0604020202020204" charset="-122"/>
              </a:rPr>
              <a:t>Comparison sorting</a:t>
            </a:r>
            <a:r>
              <a:rPr lang="en-GB" altLang="en-US" sz="3200" dirty="0">
                <a:latin typeface="Times New Roman" panose="02020603050405020304" pitchFamily="18" charset="0"/>
                <a:ea typeface="Arial Unicode MS" panose="020B0604020202020204" charset="-122"/>
              </a:rPr>
              <a:t> takes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20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Times New Roman" panose="02020603050405020304" pitchFamily="18" charset="0"/>
                <a:ea typeface="Arial Unicode MS" panose="020B0604020202020204" charset="-122"/>
              </a:rPr>
              <a:t>lg</a:t>
            </a:r>
            <a:r>
              <a:rPr lang="en-GB" altLang="en-US" sz="20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time.</a:t>
            </a:r>
            <a:endParaRPr lang="en-GB" altLang="en-US" sz="3200" dirty="0">
              <a:latin typeface="Times New Roman" panose="02020603050405020304" pitchFamily="18" charset="0"/>
              <a:ea typeface="Arial Unicode MS" panose="020B0604020202020204" charset="-122"/>
            </a:endParaRPr>
          </a:p>
          <a:p>
            <a:pPr marL="230505" indent="-230505" defTabSz="914400" eaLnBrk="1" hangingPunct="1">
              <a:lnSpc>
                <a:spcPct val="90000"/>
              </a:lnSpc>
              <a:spcBef>
                <a:spcPts val="1190"/>
              </a:spcBef>
              <a:buClr>
                <a:srgbClr val="CC0000"/>
              </a:buClr>
              <a:buSzPct val="133000"/>
              <a:buFont typeface="Times New Roman" panose="02020603050405020304" pitchFamily="18" charset="0"/>
              <a:buChar char="•"/>
              <a:tabLst>
                <a:tab pos="230505" algn="l"/>
                <a:tab pos="1144905" algn="l"/>
                <a:tab pos="2059305" algn="l"/>
                <a:tab pos="2973705" algn="l"/>
                <a:tab pos="3888105" algn="l"/>
                <a:tab pos="4802505" algn="l"/>
                <a:tab pos="5716905" algn="l"/>
                <a:tab pos="6631305" algn="l"/>
                <a:tab pos="7545705" algn="l"/>
                <a:tab pos="8460105" algn="l"/>
                <a:tab pos="9374505" algn="l"/>
                <a:tab pos="10288905" algn="l"/>
              </a:tabLst>
            </a:pPr>
            <a:r>
              <a:rPr lang="en-GB" altLang="en-US" sz="3200" dirty="0">
                <a:latin typeface="Times New Roman" panose="02020603050405020304" pitchFamily="18" charset="0"/>
                <a:ea typeface="Arial Unicode MS" panose="020B0604020202020204" charset="-122"/>
              </a:rPr>
              <a:t>Counting sort is not a </a:t>
            </a:r>
            <a:r>
              <a:rPr lang="en-GB" altLang="en-US" sz="3200" b="1" i="1" dirty="0">
                <a:solidFill>
                  <a:srgbClr val="CC0000"/>
                </a:solidFill>
                <a:latin typeface="Times New Roman" panose="02020603050405020304" pitchFamily="18" charset="0"/>
                <a:ea typeface="Arial Unicode MS" panose="020B0604020202020204" charset="-122"/>
              </a:rPr>
              <a:t>comparison sort</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a:p>
            <a:pPr marL="230505" indent="-230505" defTabSz="914400" eaLnBrk="1" hangingPunct="1">
              <a:lnSpc>
                <a:spcPct val="90000"/>
              </a:lnSpc>
              <a:spcBef>
                <a:spcPts val="1190"/>
              </a:spcBef>
              <a:buClr>
                <a:srgbClr val="CC0000"/>
              </a:buClr>
              <a:buSzPct val="133000"/>
              <a:buFont typeface="Times New Roman" panose="02020603050405020304" pitchFamily="18" charset="0"/>
              <a:buChar char="•"/>
              <a:tabLst>
                <a:tab pos="230505" algn="l"/>
                <a:tab pos="1144905" algn="l"/>
                <a:tab pos="2059305" algn="l"/>
                <a:tab pos="2973705" algn="l"/>
                <a:tab pos="3888105" algn="l"/>
                <a:tab pos="4802505" algn="l"/>
                <a:tab pos="5716905" algn="l"/>
                <a:tab pos="6631305" algn="l"/>
                <a:tab pos="7545705" algn="l"/>
                <a:tab pos="8460105" algn="l"/>
                <a:tab pos="9374505" algn="l"/>
                <a:tab pos="10288905" algn="l"/>
              </a:tabLst>
            </a:pPr>
            <a:r>
              <a:rPr lang="en-GB" altLang="en-US" sz="3200" dirty="0">
                <a:latin typeface="Times New Roman" panose="02020603050405020304" pitchFamily="18" charset="0"/>
                <a:ea typeface="Arial Unicode MS" panose="020B0604020202020204" charset="-122"/>
              </a:rPr>
              <a:t>In fact, not a single comparison between elements occurs!</a:t>
            </a:r>
            <a:endParaRPr lang="en-GB" altLang="en-US" sz="3200" dirty="0">
              <a:latin typeface="Times New Roman" panose="02020603050405020304" pitchFamily="18" charset="0"/>
              <a:ea typeface="Arial Unicode MS" panose="020B060402020202020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1"/>
          <p:cNvSpPr>
            <a:spLocks noGrp="1"/>
          </p:cNvSpPr>
          <p:nvPr>
            <p:ph type="title" idx="4294967295"/>
          </p:nvPr>
        </p:nvSpPr>
        <p:spPr>
          <a:xfrm>
            <a:off x="2168525" y="187325"/>
            <a:ext cx="480695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STABLE SORTING</a:t>
            </a:r>
            <a:endParaRPr lang="en-GB" altLang="en-US" sz="4400" dirty="0">
              <a:ea typeface="宋体" panose="02010600030101010101" pitchFamily="2" charset="-122"/>
            </a:endParaRPr>
          </a:p>
        </p:txBody>
      </p:sp>
      <p:sp>
        <p:nvSpPr>
          <p:cNvPr id="64515" name="Text Box 2"/>
          <p:cNvSpPr txBox="1"/>
          <p:nvPr/>
        </p:nvSpPr>
        <p:spPr>
          <a:xfrm>
            <a:off x="696913" y="1555750"/>
            <a:ext cx="6950075" cy="1030288"/>
          </a:xfrm>
          <a:prstGeom prst="rect">
            <a:avLst/>
          </a:prstGeom>
          <a:noFill/>
          <a:ln w="9525">
            <a:noFill/>
          </a:ln>
        </p:spPr>
        <p:txBody>
          <a:bodyPr lIns="90000" tIns="46800" rIns="90000" bIns="46800">
            <a:spAutoFit/>
          </a:bodyPr>
          <a:p>
            <a:pPr defTabSz="914400" eaLnBrk="1" hangingPunct="1">
              <a:lnSpc>
                <a:spcPct val="90000"/>
              </a:lnSpc>
              <a:spcBef>
                <a:spcPts val="1190"/>
              </a:spcBef>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Counting sort is a </a:t>
            </a:r>
            <a:r>
              <a:rPr lang="en-GB" altLang="en-US" sz="3200" b="1" i="1" dirty="0">
                <a:solidFill>
                  <a:srgbClr val="CC0000"/>
                </a:solidFill>
                <a:latin typeface="Times New Roman" panose="02020603050405020304" pitchFamily="18" charset="0"/>
                <a:ea typeface="Arial Unicode MS" panose="020B0604020202020204" charset="-122"/>
              </a:rPr>
              <a:t>stable</a:t>
            </a:r>
            <a:r>
              <a:rPr lang="en-GB" altLang="en-US" sz="3200" dirty="0">
                <a:latin typeface="Times New Roman" panose="02020603050405020304" pitchFamily="18" charset="0"/>
                <a:ea typeface="Arial Unicode MS" panose="020B0604020202020204" charset="-122"/>
              </a:rPr>
              <a:t> sort: it preserves the input order among equal elements.</a:t>
            </a:r>
            <a:endParaRPr lang="en-GB" altLang="en-US" sz="3200" dirty="0">
              <a:latin typeface="Times New Roman" panose="02020603050405020304" pitchFamily="18" charset="0"/>
              <a:ea typeface="Arial Unicode MS" panose="020B0604020202020204" charset="-122"/>
            </a:endParaRPr>
          </a:p>
        </p:txBody>
      </p:sp>
      <p:grpSp>
        <p:nvGrpSpPr>
          <p:cNvPr id="64516" name="组合 64515"/>
          <p:cNvGrpSpPr/>
          <p:nvPr/>
        </p:nvGrpSpPr>
        <p:grpSpPr>
          <a:xfrm>
            <a:off x="2195513" y="2781300"/>
            <a:ext cx="4059237" cy="1993900"/>
            <a:chOff x="0" y="0"/>
            <a:chExt cx="2557" cy="1256"/>
          </a:xfrm>
        </p:grpSpPr>
        <p:sp>
          <p:nvSpPr>
            <p:cNvPr id="64518" name="Text Box 4"/>
            <p:cNvSpPr txBox="1"/>
            <p:nvPr/>
          </p:nvSpPr>
          <p:spPr>
            <a:xfrm>
              <a:off x="0" y="6"/>
              <a:ext cx="368" cy="367"/>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64519" name="组合 64517"/>
            <p:cNvGrpSpPr/>
            <p:nvPr/>
          </p:nvGrpSpPr>
          <p:grpSpPr>
            <a:xfrm>
              <a:off x="417" y="0"/>
              <a:ext cx="427" cy="377"/>
              <a:chOff x="0" y="0"/>
              <a:chExt cx="427" cy="377"/>
            </a:xfrm>
          </p:grpSpPr>
          <p:sp>
            <p:nvSpPr>
              <p:cNvPr id="64553" name="AutoShape 6"/>
              <p:cNvSpPr/>
              <p:nvPr/>
            </p:nvSpPr>
            <p:spPr>
              <a:xfrm>
                <a:off x="0" y="0"/>
                <a:ext cx="428"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4554" name="Text Box 7"/>
              <p:cNvSpPr txBox="1"/>
              <p:nvPr/>
            </p:nvSpPr>
            <p:spPr>
              <a:xfrm>
                <a:off x="0" y="0"/>
                <a:ext cx="428"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4520" name="组合 64520"/>
            <p:cNvGrpSpPr/>
            <p:nvPr/>
          </p:nvGrpSpPr>
          <p:grpSpPr>
            <a:xfrm>
              <a:off x="845" y="0"/>
              <a:ext cx="427" cy="377"/>
              <a:chOff x="0" y="0"/>
              <a:chExt cx="427" cy="377"/>
            </a:xfrm>
          </p:grpSpPr>
          <p:sp>
            <p:nvSpPr>
              <p:cNvPr id="64551" name="AutoShape 9"/>
              <p:cNvSpPr/>
              <p:nvPr/>
            </p:nvSpPr>
            <p:spPr>
              <a:xfrm>
                <a:off x="0" y="0"/>
                <a:ext cx="428"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4552" name="Text Box 10"/>
              <p:cNvSpPr txBox="1"/>
              <p:nvPr/>
            </p:nvSpPr>
            <p:spPr>
              <a:xfrm>
                <a:off x="0" y="0"/>
                <a:ext cx="428"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4521" name="组合 64523"/>
            <p:cNvGrpSpPr/>
            <p:nvPr/>
          </p:nvGrpSpPr>
          <p:grpSpPr>
            <a:xfrm>
              <a:off x="1273" y="0"/>
              <a:ext cx="427" cy="377"/>
              <a:chOff x="0" y="0"/>
              <a:chExt cx="427" cy="377"/>
            </a:xfrm>
          </p:grpSpPr>
          <p:sp>
            <p:nvSpPr>
              <p:cNvPr id="64549" name="AutoShape 12"/>
              <p:cNvSpPr/>
              <p:nvPr/>
            </p:nvSpPr>
            <p:spPr>
              <a:xfrm>
                <a:off x="0" y="0"/>
                <a:ext cx="428"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4550" name="Text Box 13"/>
              <p:cNvSpPr txBox="1"/>
              <p:nvPr/>
            </p:nvSpPr>
            <p:spPr>
              <a:xfrm>
                <a:off x="0" y="0"/>
                <a:ext cx="428"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4522" name="组合 64526"/>
            <p:cNvGrpSpPr/>
            <p:nvPr/>
          </p:nvGrpSpPr>
          <p:grpSpPr>
            <a:xfrm>
              <a:off x="1701" y="0"/>
              <a:ext cx="427" cy="377"/>
              <a:chOff x="0" y="0"/>
              <a:chExt cx="427" cy="377"/>
            </a:xfrm>
          </p:grpSpPr>
          <p:sp>
            <p:nvSpPr>
              <p:cNvPr id="64547" name="AutoShape 15"/>
              <p:cNvSpPr/>
              <p:nvPr/>
            </p:nvSpPr>
            <p:spPr>
              <a:xfrm>
                <a:off x="0" y="0"/>
                <a:ext cx="428"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4548" name="Text Box 16"/>
              <p:cNvSpPr txBox="1"/>
              <p:nvPr/>
            </p:nvSpPr>
            <p:spPr>
              <a:xfrm>
                <a:off x="0" y="0"/>
                <a:ext cx="428"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4523" name="组合 64529"/>
            <p:cNvGrpSpPr/>
            <p:nvPr/>
          </p:nvGrpSpPr>
          <p:grpSpPr>
            <a:xfrm>
              <a:off x="2129" y="0"/>
              <a:ext cx="427" cy="377"/>
              <a:chOff x="0" y="0"/>
              <a:chExt cx="427" cy="377"/>
            </a:xfrm>
          </p:grpSpPr>
          <p:sp>
            <p:nvSpPr>
              <p:cNvPr id="64545" name="AutoShape 18"/>
              <p:cNvSpPr/>
              <p:nvPr/>
            </p:nvSpPr>
            <p:spPr>
              <a:xfrm>
                <a:off x="0" y="0"/>
                <a:ext cx="428"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4546" name="Text Box 19"/>
              <p:cNvSpPr txBox="1"/>
              <p:nvPr/>
            </p:nvSpPr>
            <p:spPr>
              <a:xfrm>
                <a:off x="0" y="0"/>
                <a:ext cx="428"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64524" name="Text Box 20"/>
            <p:cNvSpPr txBox="1"/>
            <p:nvPr/>
          </p:nvSpPr>
          <p:spPr>
            <a:xfrm>
              <a:off x="15" y="885"/>
              <a:ext cx="352" cy="367"/>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64525" name="组合 64533"/>
            <p:cNvGrpSpPr/>
            <p:nvPr/>
          </p:nvGrpSpPr>
          <p:grpSpPr>
            <a:xfrm>
              <a:off x="417" y="879"/>
              <a:ext cx="427" cy="377"/>
              <a:chOff x="0" y="0"/>
              <a:chExt cx="427" cy="377"/>
            </a:xfrm>
          </p:grpSpPr>
          <p:sp>
            <p:nvSpPr>
              <p:cNvPr id="64543" name="AutoShape 22"/>
              <p:cNvSpPr/>
              <p:nvPr/>
            </p:nvSpPr>
            <p:spPr>
              <a:xfrm>
                <a:off x="0" y="0"/>
                <a:ext cx="428"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4544" name="Text Box 23"/>
              <p:cNvSpPr txBox="1"/>
              <p:nvPr/>
            </p:nvSpPr>
            <p:spPr>
              <a:xfrm>
                <a:off x="0" y="0"/>
                <a:ext cx="428"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4526" name="组合 64536"/>
            <p:cNvGrpSpPr/>
            <p:nvPr/>
          </p:nvGrpSpPr>
          <p:grpSpPr>
            <a:xfrm>
              <a:off x="845" y="879"/>
              <a:ext cx="427" cy="377"/>
              <a:chOff x="0" y="0"/>
              <a:chExt cx="427" cy="377"/>
            </a:xfrm>
          </p:grpSpPr>
          <p:sp>
            <p:nvSpPr>
              <p:cNvPr id="64541" name="AutoShape 25"/>
              <p:cNvSpPr/>
              <p:nvPr/>
            </p:nvSpPr>
            <p:spPr>
              <a:xfrm>
                <a:off x="0" y="0"/>
                <a:ext cx="428"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4542" name="Text Box 26"/>
              <p:cNvSpPr txBox="1"/>
              <p:nvPr/>
            </p:nvSpPr>
            <p:spPr>
              <a:xfrm>
                <a:off x="0" y="0"/>
                <a:ext cx="428"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4527" name="组合 64539"/>
            <p:cNvGrpSpPr/>
            <p:nvPr/>
          </p:nvGrpSpPr>
          <p:grpSpPr>
            <a:xfrm>
              <a:off x="1273" y="879"/>
              <a:ext cx="427" cy="377"/>
              <a:chOff x="0" y="0"/>
              <a:chExt cx="427" cy="377"/>
            </a:xfrm>
          </p:grpSpPr>
          <p:sp>
            <p:nvSpPr>
              <p:cNvPr id="64539" name="AutoShape 28"/>
              <p:cNvSpPr/>
              <p:nvPr/>
            </p:nvSpPr>
            <p:spPr>
              <a:xfrm>
                <a:off x="0" y="0"/>
                <a:ext cx="428"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4540" name="Text Box 29"/>
              <p:cNvSpPr txBox="1"/>
              <p:nvPr/>
            </p:nvSpPr>
            <p:spPr>
              <a:xfrm>
                <a:off x="0" y="0"/>
                <a:ext cx="428"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4528" name="组合 64542"/>
            <p:cNvGrpSpPr/>
            <p:nvPr/>
          </p:nvGrpSpPr>
          <p:grpSpPr>
            <a:xfrm>
              <a:off x="1701" y="879"/>
              <a:ext cx="427" cy="377"/>
              <a:chOff x="0" y="0"/>
              <a:chExt cx="427" cy="377"/>
            </a:xfrm>
          </p:grpSpPr>
          <p:sp>
            <p:nvSpPr>
              <p:cNvPr id="64537" name="AutoShape 31"/>
              <p:cNvSpPr/>
              <p:nvPr/>
            </p:nvSpPr>
            <p:spPr>
              <a:xfrm>
                <a:off x="0" y="0"/>
                <a:ext cx="428"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4538" name="Text Box 32"/>
              <p:cNvSpPr txBox="1"/>
              <p:nvPr/>
            </p:nvSpPr>
            <p:spPr>
              <a:xfrm>
                <a:off x="0" y="0"/>
                <a:ext cx="428"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4529" name="组合 64545"/>
            <p:cNvGrpSpPr/>
            <p:nvPr/>
          </p:nvGrpSpPr>
          <p:grpSpPr>
            <a:xfrm>
              <a:off x="2129" y="879"/>
              <a:ext cx="427" cy="377"/>
              <a:chOff x="0" y="0"/>
              <a:chExt cx="427" cy="377"/>
            </a:xfrm>
          </p:grpSpPr>
          <p:sp>
            <p:nvSpPr>
              <p:cNvPr id="64535" name="AutoShape 34"/>
              <p:cNvSpPr/>
              <p:nvPr/>
            </p:nvSpPr>
            <p:spPr>
              <a:xfrm>
                <a:off x="0" y="0"/>
                <a:ext cx="428"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4536" name="Text Box 35"/>
              <p:cNvSpPr txBox="1"/>
              <p:nvPr/>
            </p:nvSpPr>
            <p:spPr>
              <a:xfrm>
                <a:off x="0" y="0"/>
                <a:ext cx="428"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cxnSp>
          <p:nvCxnSpPr>
            <p:cNvPr id="64530" name="AutoShape 36"/>
            <p:cNvCxnSpPr/>
            <p:nvPr/>
          </p:nvCxnSpPr>
          <p:spPr>
            <a:xfrm>
              <a:off x="655" y="378"/>
              <a:ext cx="1284" cy="501"/>
            </a:xfrm>
            <a:prstGeom prst="straightConnector1">
              <a:avLst/>
            </a:prstGeom>
            <a:ln w="28440" cap="flat" cmpd="sng">
              <a:solidFill>
                <a:srgbClr val="008A87"/>
              </a:solidFill>
              <a:prstDash val="solid"/>
              <a:headEnd type="none" w="med" len="med"/>
              <a:tailEnd type="triangle" w="lg" len="lg"/>
            </a:ln>
          </p:spPr>
        </p:cxnSp>
        <p:cxnSp>
          <p:nvCxnSpPr>
            <p:cNvPr id="64531" name="AutoShape 37"/>
            <p:cNvCxnSpPr/>
            <p:nvPr/>
          </p:nvCxnSpPr>
          <p:spPr>
            <a:xfrm flipH="1">
              <a:off x="655" y="378"/>
              <a:ext cx="428" cy="501"/>
            </a:xfrm>
            <a:prstGeom prst="straightConnector1">
              <a:avLst/>
            </a:prstGeom>
            <a:ln w="28440" cap="flat" cmpd="sng">
              <a:solidFill>
                <a:srgbClr val="000000"/>
              </a:solidFill>
              <a:prstDash val="solid"/>
              <a:headEnd type="none" w="med" len="med"/>
              <a:tailEnd type="triangle" w="lg" len="lg"/>
            </a:ln>
          </p:spPr>
        </p:cxnSp>
        <p:cxnSp>
          <p:nvCxnSpPr>
            <p:cNvPr id="64532" name="AutoShape 38"/>
            <p:cNvCxnSpPr/>
            <p:nvPr/>
          </p:nvCxnSpPr>
          <p:spPr>
            <a:xfrm flipH="1">
              <a:off x="1083" y="378"/>
              <a:ext cx="428" cy="501"/>
            </a:xfrm>
            <a:prstGeom prst="straightConnector1">
              <a:avLst/>
            </a:prstGeom>
            <a:ln w="28440" cap="flat" cmpd="sng">
              <a:solidFill>
                <a:srgbClr val="CC0000"/>
              </a:solidFill>
              <a:prstDash val="solid"/>
              <a:headEnd type="none" w="med" len="med"/>
              <a:tailEnd type="triangle" w="lg" len="lg"/>
            </a:ln>
          </p:spPr>
        </p:cxnSp>
        <p:cxnSp>
          <p:nvCxnSpPr>
            <p:cNvPr id="64533" name="AutoShape 39"/>
            <p:cNvCxnSpPr/>
            <p:nvPr/>
          </p:nvCxnSpPr>
          <p:spPr>
            <a:xfrm>
              <a:off x="1939" y="378"/>
              <a:ext cx="428" cy="501"/>
            </a:xfrm>
            <a:prstGeom prst="straightConnector1">
              <a:avLst/>
            </a:prstGeom>
            <a:ln w="28440" cap="flat" cmpd="sng">
              <a:solidFill>
                <a:srgbClr val="008A87"/>
              </a:solidFill>
              <a:prstDash val="solid"/>
              <a:headEnd type="none" w="med" len="med"/>
              <a:tailEnd type="triangle" w="lg" len="lg"/>
            </a:ln>
          </p:spPr>
        </p:cxnSp>
        <p:cxnSp>
          <p:nvCxnSpPr>
            <p:cNvPr id="64534" name="AutoShape 40"/>
            <p:cNvCxnSpPr/>
            <p:nvPr/>
          </p:nvCxnSpPr>
          <p:spPr>
            <a:xfrm flipH="1">
              <a:off x="1511" y="378"/>
              <a:ext cx="856" cy="501"/>
            </a:xfrm>
            <a:prstGeom prst="straightConnector1">
              <a:avLst/>
            </a:prstGeom>
            <a:ln w="28440" cap="flat" cmpd="sng">
              <a:solidFill>
                <a:srgbClr val="CC0000"/>
              </a:solidFill>
              <a:prstDash val="solid"/>
              <a:headEnd type="none" w="med" len="med"/>
              <a:tailEnd type="triangle" w="lg" len="lg"/>
            </a:ln>
          </p:spPr>
        </p:cxnSp>
      </p:grpSp>
      <p:sp>
        <p:nvSpPr>
          <p:cNvPr id="64517" name="Text Box 41"/>
          <p:cNvSpPr txBox="1"/>
          <p:nvPr/>
        </p:nvSpPr>
        <p:spPr>
          <a:xfrm>
            <a:off x="696913" y="5157788"/>
            <a:ext cx="7796212" cy="590550"/>
          </a:xfrm>
          <a:prstGeom prst="rect">
            <a:avLst/>
          </a:prstGeom>
          <a:noFill/>
          <a:ln w="9525">
            <a:noFill/>
          </a:ln>
        </p:spPr>
        <p:txBody>
          <a:bodyPr wrap="none" lIns="90000" tIns="46800" rIns="90000" bIns="46800">
            <a:spAutoFit/>
          </a:bodyPr>
          <a:p>
            <a:pPr defTabSz="914400" eaLnBrk="1" hangingPunct="1">
              <a:buClr>
                <a:srgbClr val="CC000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solidFill>
                  <a:srgbClr val="CC0000"/>
                </a:solidFill>
                <a:latin typeface="Times New Roman" panose="02020603050405020304" pitchFamily="18" charset="0"/>
                <a:ea typeface="Arial Unicode MS" panose="020B0604020202020204" charset="-122"/>
              </a:rPr>
              <a:t>Exercise:</a:t>
            </a:r>
            <a:r>
              <a:rPr lang="en-GB" altLang="en-US" sz="3200" dirty="0">
                <a:latin typeface="Times New Roman" panose="02020603050405020304" pitchFamily="18" charset="0"/>
                <a:ea typeface="Arial Unicode MS" panose="020B0604020202020204" charset="-122"/>
              </a:rPr>
              <a:t> What other sorts have this property?</a:t>
            </a:r>
            <a:endParaRPr lang="en-GB" altLang="en-US" sz="3200" dirty="0">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3"/>
          <p:cNvSpPr txBox="1"/>
          <p:nvPr/>
        </p:nvSpPr>
        <p:spPr>
          <a:xfrm>
            <a:off x="250825" y="1557338"/>
            <a:ext cx="8497888" cy="5111750"/>
          </a:xfrm>
          <a:prstGeom prst="rect">
            <a:avLst/>
          </a:prstGeom>
          <a:noFill/>
          <a:ln w="9525">
            <a:noFill/>
          </a:ln>
        </p:spPr>
        <p:txBody>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lvl="1" indent="-273050" algn="l" rtl="0" eaLnBrk="0" fontAlgn="base" hangingPunct="0">
              <a:spcBef>
                <a:spcPct val="20000"/>
              </a:spcBef>
              <a:spcAft>
                <a:spcPct val="0"/>
              </a:spcAft>
              <a:buClr>
                <a:schemeClr val="accent1"/>
              </a:buClr>
              <a:buSzPct val="70000"/>
              <a:buFont typeface="Wingdings" panose="05000000000000000000" pitchFamily="2" charset="2"/>
              <a:buChar char=""/>
              <a:defRPr sz="2100" kern="1200">
                <a:solidFill>
                  <a:schemeClr val="tx1"/>
                </a:solidFill>
                <a:latin typeface="+mn-lt"/>
                <a:ea typeface="+mn-ea"/>
                <a:cs typeface="+mn-cs"/>
              </a:defRPr>
            </a:lvl2pPr>
            <a:lvl3pPr marL="914400" lvl="2"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3pPr>
            <a:lvl4pPr marL="1187450" lvl="3"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4pPr>
            <a:lvl5pPr marL="1462405" lvl="4" indent="-182880" algn="l" rtl="0" eaLnBrk="0" fontAlgn="base" hangingPunct="0">
              <a:spcBef>
                <a:spcPct val="20000"/>
              </a:spcBef>
              <a:spcAft>
                <a:spcPct val="0"/>
              </a:spcAft>
              <a:buClr>
                <a:schemeClr val="accent1"/>
              </a:buClr>
              <a:buSzPct val="70000"/>
              <a:buFont typeface="Wingdings" panose="05000000000000000000" pitchFamily="2" charset="2"/>
              <a:buChar char=""/>
              <a:defRPr sz="1600" kern="1200">
                <a:solidFill>
                  <a:schemeClr val="tx1"/>
                </a:solidFill>
                <a:latin typeface="+mn-lt"/>
                <a:ea typeface="+mn-ea"/>
                <a:cs typeface="+mn-cs"/>
              </a:defRPr>
            </a:lvl5pPr>
          </a:lstStyle>
          <a:p>
            <a:pPr marL="273050" lvl="0" indent="-273050" eaLnBrk="1" hangingPunct="1"/>
            <a:r>
              <a:rPr lang="en-US" altLang="zh-CN" sz="3200" i="1" dirty="0">
                <a:solidFill>
                  <a:schemeClr val="accent1"/>
                </a:solidFill>
              </a:rPr>
              <a:t>Why don’t we always use counting sort?</a:t>
            </a:r>
            <a:endParaRPr lang="en-US" altLang="zh-CN" sz="3200" dirty="0"/>
          </a:p>
          <a:p>
            <a:pPr marL="640080" lvl="1" indent="-273050" eaLnBrk="1" hangingPunct="1">
              <a:buSzPct val="80000"/>
              <a:buFont typeface="Wingdings 2" panose="05020102010507070707" pitchFamily="18" charset="2"/>
            </a:pPr>
            <a:r>
              <a:rPr lang="en-US" altLang="zh-CN" sz="3200" dirty="0"/>
              <a:t>Because it depends on range </a:t>
            </a:r>
            <a:r>
              <a:rPr lang="en-US" altLang="zh-CN" sz="3200" i="1" dirty="0"/>
              <a:t>k </a:t>
            </a:r>
            <a:r>
              <a:rPr lang="en-US" altLang="zh-CN" sz="3200" dirty="0"/>
              <a:t>of elements</a:t>
            </a:r>
            <a:endParaRPr lang="en-US" altLang="zh-CN" sz="3200" dirty="0"/>
          </a:p>
          <a:p>
            <a:pPr marL="273050" lvl="0" indent="-273050" eaLnBrk="1" hangingPunct="1"/>
            <a:r>
              <a:rPr lang="en-US" altLang="zh-CN" sz="3200" i="1" dirty="0">
                <a:solidFill>
                  <a:schemeClr val="accent1"/>
                </a:solidFill>
              </a:rPr>
              <a:t>Could we use counting sort to sort 32 bit integers?  Why or why not?</a:t>
            </a:r>
            <a:endParaRPr lang="en-US" altLang="zh-CN" sz="3200" dirty="0"/>
          </a:p>
          <a:p>
            <a:pPr marL="640080" lvl="1" indent="-273050" eaLnBrk="1" hangingPunct="1">
              <a:buSzPct val="80000"/>
              <a:buFont typeface="Wingdings 2" panose="05020102010507070707" pitchFamily="18" charset="2"/>
              <a:buChar char=""/>
            </a:pPr>
            <a:r>
              <a:rPr lang="en-US" altLang="zh-CN" sz="3200" dirty="0"/>
              <a:t>Answer: no, </a:t>
            </a:r>
            <a:r>
              <a:rPr lang="en-US" altLang="zh-CN" sz="3200" i="1" dirty="0"/>
              <a:t>k</a:t>
            </a:r>
            <a:r>
              <a:rPr lang="en-US" altLang="zh-CN" sz="3200" dirty="0"/>
              <a:t> too large (2</a:t>
            </a:r>
            <a:r>
              <a:rPr lang="en-US" altLang="zh-CN" sz="3200" baseline="30000" dirty="0"/>
              <a:t>32</a:t>
            </a:r>
            <a:r>
              <a:rPr lang="en-US" altLang="zh-CN" sz="3200" dirty="0"/>
              <a:t> = 4,294,967,296)</a:t>
            </a:r>
            <a:endParaRPr lang="en-US" altLang="zh-CN" sz="3200" dirty="0"/>
          </a:p>
        </p:txBody>
      </p:sp>
      <p:sp>
        <p:nvSpPr>
          <p:cNvPr id="65539" name="Rectangle 1"/>
          <p:cNvSpPr txBox="1"/>
          <p:nvPr/>
        </p:nvSpPr>
        <p:spPr>
          <a:xfrm>
            <a:off x="2247900" y="187325"/>
            <a:ext cx="4648200" cy="1143000"/>
          </a:xfrm>
          <a:prstGeom prst="rect">
            <a:avLst/>
          </a:prstGeom>
          <a:noFill/>
          <a:ln w="9525">
            <a:noFill/>
          </a:ln>
        </p:spPr>
        <p:txBody>
          <a:bodyPr anchor="b"/>
          <a:p>
            <a:pPr defTabSz="914400" eaLnBrk="1" hangingPunct="1">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latin typeface="Times New Roman" panose="02020603050405020304" pitchFamily="18" charset="0"/>
              </a:rPr>
              <a:t>COUNTING SORT</a:t>
            </a:r>
            <a:endParaRPr lang="en-GB" altLang="en-US" sz="4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5538">
                                            <p:txEl>
                                              <p:charRg st="39" end="8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5538">
                                            <p:txEl>
                                              <p:charRg st="81" end="15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5538">
                                            <p:txEl>
                                              <p:charRg st="150" end="19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txBox="1"/>
          <p:nvPr/>
        </p:nvSpPr>
        <p:spPr>
          <a:xfrm>
            <a:off x="239713" y="187325"/>
            <a:ext cx="8664575" cy="1144588"/>
          </a:xfrm>
          <a:prstGeom prst="rect">
            <a:avLst/>
          </a:prstGeom>
          <a:noFill/>
          <a:ln w="9525">
            <a:noFill/>
          </a:ln>
        </p:spPr>
        <p:txBody>
          <a:bodyPr anchor="b"/>
          <a:p>
            <a:pPr eaLnBrk="1" hangingPunct="1">
              <a:buFont typeface="Arial" panose="020B0604020202020204" pitchFamily="34" charset="0"/>
            </a:pPr>
            <a:r>
              <a:rPr lang="en-US" altLang="zh-CN" sz="4400" dirty="0">
                <a:latin typeface="Times New Roman" panose="02020603050405020304" pitchFamily="18" charset="0"/>
                <a:ea typeface="华文楷体" panose="02010600040101010101" pitchFamily="2" charset="-122"/>
              </a:rPr>
              <a:t>IMPROVEMENT BY RADIX SORT</a:t>
            </a:r>
            <a:endParaRPr lang="en-US" altLang="zh-CN" sz="4400" dirty="0">
              <a:latin typeface="Times New Roman" panose="02020603050405020304" pitchFamily="18" charset="0"/>
              <a:ea typeface="华文楷体" panose="02010600040101010101" pitchFamily="2" charset="-122"/>
            </a:endParaRPr>
          </a:p>
        </p:txBody>
      </p:sp>
      <p:sp>
        <p:nvSpPr>
          <p:cNvPr id="66563" name="Rectangle 3"/>
          <p:cNvSpPr txBox="1"/>
          <p:nvPr/>
        </p:nvSpPr>
        <p:spPr>
          <a:xfrm>
            <a:off x="239713" y="1370013"/>
            <a:ext cx="8664575" cy="2055812"/>
          </a:xfrm>
          <a:prstGeom prst="rect">
            <a:avLst/>
          </a:prstGeom>
          <a:noFill/>
          <a:ln w="9525">
            <a:noFill/>
          </a:ln>
        </p:spPr>
        <p:txBody>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lvl="1" indent="-273050" algn="l" rtl="0" eaLnBrk="0" fontAlgn="base" hangingPunct="0">
              <a:spcBef>
                <a:spcPct val="20000"/>
              </a:spcBef>
              <a:spcAft>
                <a:spcPct val="0"/>
              </a:spcAft>
              <a:buClr>
                <a:schemeClr val="accent1"/>
              </a:buClr>
              <a:buSzPct val="70000"/>
              <a:buFont typeface="Wingdings" panose="05000000000000000000" pitchFamily="2" charset="2"/>
              <a:buChar char=""/>
              <a:defRPr sz="2100" kern="1200">
                <a:solidFill>
                  <a:schemeClr val="tx1"/>
                </a:solidFill>
                <a:latin typeface="+mn-lt"/>
                <a:ea typeface="+mn-ea"/>
                <a:cs typeface="+mn-cs"/>
              </a:defRPr>
            </a:lvl2pPr>
            <a:lvl3pPr marL="914400" lvl="2"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3pPr>
            <a:lvl4pPr marL="1187450" lvl="3"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4pPr>
            <a:lvl5pPr marL="1462405" lvl="4" indent="-182880" algn="l" rtl="0" eaLnBrk="0" fontAlgn="base" hangingPunct="0">
              <a:spcBef>
                <a:spcPct val="20000"/>
              </a:spcBef>
              <a:spcAft>
                <a:spcPct val="0"/>
              </a:spcAft>
              <a:buClr>
                <a:schemeClr val="accent1"/>
              </a:buClr>
              <a:buSzPct val="70000"/>
              <a:buFont typeface="Wingdings" panose="05000000000000000000" pitchFamily="2" charset="2"/>
              <a:buChar char=""/>
              <a:defRPr sz="1600" kern="1200">
                <a:solidFill>
                  <a:schemeClr val="tx1"/>
                </a:solidFill>
                <a:latin typeface="+mn-lt"/>
                <a:ea typeface="+mn-ea"/>
                <a:cs typeface="+mn-cs"/>
              </a:defRPr>
            </a:lvl5pPr>
          </a:lstStyle>
          <a:p>
            <a:pPr marL="273050" lvl="0" indent="-273050" eaLnBrk="1" hangingPunct="1"/>
            <a:r>
              <a:rPr lang="en-US" altLang="zh-CN" sz="3600" dirty="0"/>
              <a:t>In fact, each number is composed of digits.</a:t>
            </a:r>
            <a:endParaRPr lang="en-US" altLang="zh-CN" sz="3600" dirty="0"/>
          </a:p>
          <a:p>
            <a:pPr marL="640080" lvl="1" indent="-273050" eaLnBrk="1" hangingPunct="1">
              <a:buSzPct val="80000"/>
              <a:buFont typeface="Wingdings 2" panose="05020102010507070707" pitchFamily="18" charset="2"/>
              <a:buChar char=""/>
            </a:pPr>
            <a:r>
              <a:rPr lang="en-US" altLang="zh-CN" sz="3600" dirty="0"/>
              <a:t>The range of each digit is limited.</a:t>
            </a:r>
            <a:endParaRPr lang="en-US" altLang="zh-CN" sz="3600" dirty="0"/>
          </a:p>
          <a:p>
            <a:pPr marL="640080" lvl="1" indent="-273050" eaLnBrk="1" hangingPunct="1">
              <a:buSzPct val="80000"/>
              <a:buFont typeface="Wingdings 2" panose="05020102010507070707" pitchFamily="18" charset="2"/>
              <a:buChar char=""/>
            </a:pPr>
            <a:r>
              <a:rPr lang="en-US" altLang="zh-CN" sz="3600" dirty="0"/>
              <a:t>We can run counting sort on each digit.</a:t>
            </a:r>
            <a:endParaRPr lang="en-US" altLang="zh-CN" sz="3600" dirty="0"/>
          </a:p>
        </p:txBody>
      </p:sp>
      <p:sp>
        <p:nvSpPr>
          <p:cNvPr id="66564" name="Text Box 7"/>
          <p:cNvSpPr txBox="1"/>
          <p:nvPr/>
        </p:nvSpPr>
        <p:spPr>
          <a:xfrm>
            <a:off x="1403350" y="5194300"/>
            <a:ext cx="996950" cy="430213"/>
          </a:xfrm>
          <a:prstGeom prst="rect">
            <a:avLst/>
          </a:prstGeom>
          <a:noFill/>
          <a:ln w="9525">
            <a:noFill/>
          </a:ln>
        </p:spPr>
        <p:txBody>
          <a:bodyPr lIns="0" tIns="0" rIns="0" bIns="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solidFill>
                  <a:srgbClr val="008A87"/>
                </a:solidFill>
                <a:latin typeface="Times New Roman" panose="02020603050405020304" pitchFamily="18" charset="0"/>
                <a:ea typeface="Arial Unicode MS" panose="020B0604020202020204" charset="-122"/>
              </a:rPr>
              <a:t>3 2 9</a:t>
            </a:r>
            <a:endParaRPr lang="en-GB" altLang="en-US" sz="2800" dirty="0">
              <a:solidFill>
                <a:srgbClr val="008A87"/>
              </a:solidFill>
              <a:latin typeface="Times New Roman" panose="02020603050405020304" pitchFamily="18" charset="0"/>
              <a:ea typeface="Arial Unicode MS" panose="020B0604020202020204" charset="-122"/>
            </a:endParaRPr>
          </a:p>
        </p:txBody>
      </p:sp>
      <p:sp>
        <p:nvSpPr>
          <p:cNvPr id="66565" name="Text Box 8"/>
          <p:cNvSpPr txBox="1"/>
          <p:nvPr/>
        </p:nvSpPr>
        <p:spPr>
          <a:xfrm>
            <a:off x="1397000" y="5551488"/>
            <a:ext cx="996950" cy="430212"/>
          </a:xfrm>
          <a:prstGeom prst="rect">
            <a:avLst/>
          </a:prstGeom>
          <a:noFill/>
          <a:ln w="9525">
            <a:noFill/>
          </a:ln>
        </p:spPr>
        <p:txBody>
          <a:bodyPr lIns="0" tIns="0" rIns="0" bIns="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solidFill>
                  <a:srgbClr val="008A87"/>
                </a:solidFill>
                <a:latin typeface="Times New Roman" panose="02020603050405020304" pitchFamily="18" charset="0"/>
                <a:ea typeface="Arial Unicode MS" panose="020B0604020202020204" charset="-122"/>
              </a:rPr>
              <a:t>4 5 7</a:t>
            </a:r>
            <a:endParaRPr lang="en-GB" altLang="en-US" sz="2800" dirty="0">
              <a:solidFill>
                <a:srgbClr val="008A87"/>
              </a:solidFill>
              <a:latin typeface="Times New Roman" panose="02020603050405020304" pitchFamily="18" charset="0"/>
              <a:ea typeface="Arial Unicode MS" panose="020B0604020202020204" charset="-122"/>
            </a:endParaRPr>
          </a:p>
        </p:txBody>
      </p:sp>
      <p:sp>
        <p:nvSpPr>
          <p:cNvPr id="66566" name="Text Box 9"/>
          <p:cNvSpPr txBox="1"/>
          <p:nvPr/>
        </p:nvSpPr>
        <p:spPr>
          <a:xfrm>
            <a:off x="1403350" y="6049963"/>
            <a:ext cx="996950" cy="430212"/>
          </a:xfrm>
          <a:prstGeom prst="rect">
            <a:avLst/>
          </a:prstGeom>
          <a:noFill/>
          <a:ln w="9525">
            <a:noFill/>
          </a:ln>
        </p:spPr>
        <p:txBody>
          <a:bodyPr lIns="0" tIns="0" rIns="0" bIns="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solidFill>
                  <a:srgbClr val="008A87"/>
                </a:solidFill>
                <a:latin typeface="Times New Roman" panose="02020603050405020304" pitchFamily="18" charset="0"/>
                <a:ea typeface="Arial Unicode MS" panose="020B0604020202020204" charset="-122"/>
              </a:rPr>
              <a:t>6 5 7</a:t>
            </a:r>
            <a:endParaRPr lang="en-GB" altLang="en-US" sz="2800" dirty="0">
              <a:solidFill>
                <a:srgbClr val="008A87"/>
              </a:solidFill>
              <a:latin typeface="Times New Roman" panose="02020603050405020304" pitchFamily="18" charset="0"/>
              <a:ea typeface="Arial Unicode MS" panose="020B0604020202020204" charset="-122"/>
            </a:endParaRPr>
          </a:p>
        </p:txBody>
      </p:sp>
      <p:sp>
        <p:nvSpPr>
          <p:cNvPr id="66567" name="Text Box 10"/>
          <p:cNvSpPr txBox="1"/>
          <p:nvPr/>
        </p:nvSpPr>
        <p:spPr>
          <a:xfrm>
            <a:off x="1403350" y="3425825"/>
            <a:ext cx="996950" cy="430213"/>
          </a:xfrm>
          <a:prstGeom prst="rect">
            <a:avLst/>
          </a:prstGeom>
          <a:noFill/>
          <a:ln w="9525">
            <a:noFill/>
          </a:ln>
        </p:spPr>
        <p:txBody>
          <a:bodyPr lIns="0" tIns="0" rIns="0" bIns="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solidFill>
                  <a:srgbClr val="008A87"/>
                </a:solidFill>
                <a:latin typeface="Times New Roman" panose="02020603050405020304" pitchFamily="18" charset="0"/>
                <a:ea typeface="Arial Unicode MS" panose="020B0604020202020204" charset="-122"/>
              </a:rPr>
              <a:t>8 3 9</a:t>
            </a:r>
            <a:endParaRPr lang="en-GB" altLang="en-US" sz="2800" dirty="0">
              <a:solidFill>
                <a:srgbClr val="008A87"/>
              </a:solidFill>
              <a:latin typeface="Times New Roman" panose="02020603050405020304" pitchFamily="18" charset="0"/>
              <a:ea typeface="Arial Unicode MS" panose="020B0604020202020204" charset="-122"/>
            </a:endParaRPr>
          </a:p>
        </p:txBody>
      </p:sp>
      <p:sp>
        <p:nvSpPr>
          <p:cNvPr id="66568" name="Text Box 11"/>
          <p:cNvSpPr txBox="1"/>
          <p:nvPr/>
        </p:nvSpPr>
        <p:spPr>
          <a:xfrm>
            <a:off x="1403350" y="3908425"/>
            <a:ext cx="996950" cy="430213"/>
          </a:xfrm>
          <a:prstGeom prst="rect">
            <a:avLst/>
          </a:prstGeom>
          <a:noFill/>
          <a:ln w="9525">
            <a:noFill/>
          </a:ln>
        </p:spPr>
        <p:txBody>
          <a:bodyPr lIns="0" tIns="0" rIns="0" bIns="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solidFill>
                  <a:srgbClr val="008A87"/>
                </a:solidFill>
                <a:latin typeface="Times New Roman" panose="02020603050405020304" pitchFamily="18" charset="0"/>
                <a:ea typeface="Arial Unicode MS" panose="020B0604020202020204" charset="-122"/>
              </a:rPr>
              <a:t>4 3 6</a:t>
            </a:r>
            <a:endParaRPr lang="en-GB" altLang="en-US" sz="2800" dirty="0">
              <a:solidFill>
                <a:srgbClr val="008A87"/>
              </a:solidFill>
              <a:latin typeface="Times New Roman" panose="02020603050405020304" pitchFamily="18" charset="0"/>
              <a:ea typeface="Arial Unicode MS" panose="020B0604020202020204" charset="-122"/>
            </a:endParaRPr>
          </a:p>
        </p:txBody>
      </p:sp>
      <p:sp>
        <p:nvSpPr>
          <p:cNvPr id="66569" name="Text Box 12"/>
          <p:cNvSpPr txBox="1"/>
          <p:nvPr/>
        </p:nvSpPr>
        <p:spPr>
          <a:xfrm>
            <a:off x="1403350" y="4337050"/>
            <a:ext cx="996950" cy="430213"/>
          </a:xfrm>
          <a:prstGeom prst="rect">
            <a:avLst/>
          </a:prstGeom>
          <a:noFill/>
          <a:ln w="9525">
            <a:noFill/>
          </a:ln>
        </p:spPr>
        <p:txBody>
          <a:bodyPr lIns="0" tIns="0" rIns="0" bIns="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solidFill>
                  <a:srgbClr val="008A87"/>
                </a:solidFill>
                <a:latin typeface="Times New Roman" panose="02020603050405020304" pitchFamily="18" charset="0"/>
                <a:ea typeface="Arial Unicode MS" panose="020B0604020202020204" charset="-122"/>
              </a:rPr>
              <a:t>7 2 0</a:t>
            </a:r>
            <a:endParaRPr lang="en-GB" altLang="en-US" sz="2800" dirty="0">
              <a:solidFill>
                <a:srgbClr val="008A87"/>
              </a:solidFill>
              <a:latin typeface="Times New Roman" panose="02020603050405020304" pitchFamily="18" charset="0"/>
              <a:ea typeface="Arial Unicode MS" panose="020B0604020202020204" charset="-122"/>
            </a:endParaRPr>
          </a:p>
        </p:txBody>
      </p:sp>
      <p:sp>
        <p:nvSpPr>
          <p:cNvPr id="66570" name="Text Box 13"/>
          <p:cNvSpPr txBox="1"/>
          <p:nvPr/>
        </p:nvSpPr>
        <p:spPr>
          <a:xfrm>
            <a:off x="1403350" y="4765675"/>
            <a:ext cx="996950" cy="430213"/>
          </a:xfrm>
          <a:prstGeom prst="rect">
            <a:avLst/>
          </a:prstGeom>
          <a:noFill/>
          <a:ln w="9525">
            <a:noFill/>
          </a:ln>
        </p:spPr>
        <p:txBody>
          <a:bodyPr lIns="0" tIns="0" rIns="0" bIns="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solidFill>
                  <a:srgbClr val="008A87"/>
                </a:solidFill>
                <a:latin typeface="Times New Roman" panose="02020603050405020304" pitchFamily="18" charset="0"/>
                <a:ea typeface="Arial Unicode MS" panose="020B0604020202020204" charset="-122"/>
              </a:rPr>
              <a:t>3 5 5</a:t>
            </a:r>
            <a:endParaRPr lang="en-GB" altLang="en-US" sz="2800" dirty="0">
              <a:solidFill>
                <a:srgbClr val="008A87"/>
              </a:solidFill>
              <a:latin typeface="Times New Roman" panose="02020603050405020304" pitchFamily="18" charset="0"/>
              <a:ea typeface="Arial Unicode MS" panose="020B0604020202020204" charset="-122"/>
            </a:endParaRPr>
          </a:p>
        </p:txBody>
      </p:sp>
      <p:pic>
        <p:nvPicPr>
          <p:cNvPr id="66571" name="Text Box 7"/>
          <p:cNvPicPr/>
          <p:nvPr/>
        </p:nvPicPr>
        <p:blipFill>
          <a:blip r:embed="rId1"/>
          <a:stretch>
            <a:fillRect/>
          </a:stretch>
        </p:blipFill>
        <p:spPr>
          <a:xfrm>
            <a:off x="3611563" y="5110163"/>
            <a:ext cx="1152525" cy="781050"/>
          </a:xfrm>
          <a:prstGeom prst="rect">
            <a:avLst/>
          </a:prstGeom>
          <a:noFill/>
          <a:ln w="9525">
            <a:noFill/>
          </a:ln>
        </p:spPr>
      </p:pic>
      <p:pic>
        <p:nvPicPr>
          <p:cNvPr id="66572" name="Text Box 8"/>
          <p:cNvPicPr/>
          <p:nvPr/>
        </p:nvPicPr>
        <p:blipFill>
          <a:blip r:embed="rId2"/>
          <a:stretch>
            <a:fillRect/>
          </a:stretch>
        </p:blipFill>
        <p:spPr>
          <a:xfrm>
            <a:off x="3605213" y="5470525"/>
            <a:ext cx="1152525" cy="773113"/>
          </a:xfrm>
          <a:prstGeom prst="rect">
            <a:avLst/>
          </a:prstGeom>
          <a:noFill/>
          <a:ln w="9525">
            <a:noFill/>
          </a:ln>
        </p:spPr>
      </p:pic>
      <p:pic>
        <p:nvPicPr>
          <p:cNvPr id="66573" name="Text Box 9"/>
          <p:cNvPicPr/>
          <p:nvPr/>
        </p:nvPicPr>
        <p:blipFill>
          <a:blip r:embed="rId3"/>
          <a:stretch>
            <a:fillRect/>
          </a:stretch>
        </p:blipFill>
        <p:spPr>
          <a:xfrm>
            <a:off x="3611563" y="5964238"/>
            <a:ext cx="1152525" cy="779462"/>
          </a:xfrm>
          <a:prstGeom prst="rect">
            <a:avLst/>
          </a:prstGeom>
          <a:noFill/>
          <a:ln w="9525">
            <a:noFill/>
          </a:ln>
        </p:spPr>
      </p:pic>
      <p:pic>
        <p:nvPicPr>
          <p:cNvPr id="66574" name="Text Box 10"/>
          <p:cNvPicPr/>
          <p:nvPr/>
        </p:nvPicPr>
        <p:blipFill>
          <a:blip r:embed="rId4"/>
          <a:stretch>
            <a:fillRect/>
          </a:stretch>
        </p:blipFill>
        <p:spPr>
          <a:xfrm>
            <a:off x="3611563" y="3343275"/>
            <a:ext cx="1152525" cy="779463"/>
          </a:xfrm>
          <a:prstGeom prst="rect">
            <a:avLst/>
          </a:prstGeom>
          <a:noFill/>
          <a:ln w="9525">
            <a:noFill/>
          </a:ln>
        </p:spPr>
      </p:pic>
      <p:pic>
        <p:nvPicPr>
          <p:cNvPr id="66575" name="Text Box 11"/>
          <p:cNvPicPr/>
          <p:nvPr/>
        </p:nvPicPr>
        <p:blipFill>
          <a:blip r:embed="rId5"/>
          <a:stretch>
            <a:fillRect/>
          </a:stretch>
        </p:blipFill>
        <p:spPr>
          <a:xfrm>
            <a:off x="3611563" y="3824288"/>
            <a:ext cx="1152525" cy="779462"/>
          </a:xfrm>
          <a:prstGeom prst="rect">
            <a:avLst/>
          </a:prstGeom>
          <a:noFill/>
          <a:ln w="9525">
            <a:noFill/>
          </a:ln>
        </p:spPr>
      </p:pic>
      <p:pic>
        <p:nvPicPr>
          <p:cNvPr id="66576" name="Text Box 12"/>
          <p:cNvPicPr/>
          <p:nvPr/>
        </p:nvPicPr>
        <p:blipFill>
          <a:blip r:embed="rId6"/>
          <a:stretch>
            <a:fillRect/>
          </a:stretch>
        </p:blipFill>
        <p:spPr>
          <a:xfrm>
            <a:off x="3611563" y="4257675"/>
            <a:ext cx="1152525" cy="773113"/>
          </a:xfrm>
          <a:prstGeom prst="rect">
            <a:avLst/>
          </a:prstGeom>
          <a:noFill/>
          <a:ln w="9525">
            <a:noFill/>
          </a:ln>
        </p:spPr>
      </p:pic>
      <p:pic>
        <p:nvPicPr>
          <p:cNvPr id="66577" name="Text Box 13"/>
          <p:cNvPicPr/>
          <p:nvPr/>
        </p:nvPicPr>
        <p:blipFill>
          <a:blip r:embed="rId7"/>
          <a:stretch>
            <a:fillRect/>
          </a:stretch>
        </p:blipFill>
        <p:spPr>
          <a:xfrm>
            <a:off x="3611563" y="4683125"/>
            <a:ext cx="1152525" cy="774700"/>
          </a:xfrm>
          <a:prstGeom prst="rect">
            <a:avLst/>
          </a:prstGeom>
          <a:noFill/>
          <a:ln w="9525">
            <a:noFill/>
          </a:ln>
        </p:spPr>
      </p:pic>
      <p:pic>
        <p:nvPicPr>
          <p:cNvPr id="66578" name="Text Box 7"/>
          <p:cNvPicPr/>
          <p:nvPr/>
        </p:nvPicPr>
        <p:blipFill>
          <a:blip r:embed="rId8"/>
          <a:stretch>
            <a:fillRect/>
          </a:stretch>
        </p:blipFill>
        <p:spPr>
          <a:xfrm>
            <a:off x="5599113" y="5122863"/>
            <a:ext cx="1150937" cy="792162"/>
          </a:xfrm>
          <a:prstGeom prst="rect">
            <a:avLst/>
          </a:prstGeom>
          <a:noFill/>
          <a:ln w="9525">
            <a:noFill/>
          </a:ln>
        </p:spPr>
      </p:pic>
      <p:pic>
        <p:nvPicPr>
          <p:cNvPr id="66579" name="Text Box 8"/>
          <p:cNvPicPr/>
          <p:nvPr/>
        </p:nvPicPr>
        <p:blipFill>
          <a:blip r:embed="rId9"/>
          <a:stretch>
            <a:fillRect/>
          </a:stretch>
        </p:blipFill>
        <p:spPr>
          <a:xfrm>
            <a:off x="5592763" y="5476875"/>
            <a:ext cx="1152525" cy="792163"/>
          </a:xfrm>
          <a:prstGeom prst="rect">
            <a:avLst/>
          </a:prstGeom>
          <a:noFill/>
          <a:ln w="9525">
            <a:noFill/>
          </a:ln>
        </p:spPr>
      </p:pic>
      <p:pic>
        <p:nvPicPr>
          <p:cNvPr id="66580" name="Text Box 9"/>
          <p:cNvPicPr/>
          <p:nvPr/>
        </p:nvPicPr>
        <p:blipFill>
          <a:blip r:embed="rId10"/>
          <a:stretch>
            <a:fillRect/>
          </a:stretch>
        </p:blipFill>
        <p:spPr>
          <a:xfrm>
            <a:off x="5599113" y="5975350"/>
            <a:ext cx="1150937" cy="793750"/>
          </a:xfrm>
          <a:prstGeom prst="rect">
            <a:avLst/>
          </a:prstGeom>
          <a:noFill/>
          <a:ln w="9525">
            <a:noFill/>
          </a:ln>
        </p:spPr>
      </p:pic>
      <p:pic>
        <p:nvPicPr>
          <p:cNvPr id="66581" name="Text Box 10"/>
          <p:cNvPicPr/>
          <p:nvPr/>
        </p:nvPicPr>
        <p:blipFill>
          <a:blip r:embed="rId11"/>
          <a:stretch>
            <a:fillRect/>
          </a:stretch>
        </p:blipFill>
        <p:spPr>
          <a:xfrm>
            <a:off x="5599113" y="3354388"/>
            <a:ext cx="1150937" cy="792162"/>
          </a:xfrm>
          <a:prstGeom prst="rect">
            <a:avLst/>
          </a:prstGeom>
          <a:noFill/>
          <a:ln w="9525">
            <a:noFill/>
          </a:ln>
        </p:spPr>
      </p:pic>
      <p:pic>
        <p:nvPicPr>
          <p:cNvPr id="66582" name="Text Box 11"/>
          <p:cNvPicPr/>
          <p:nvPr/>
        </p:nvPicPr>
        <p:blipFill>
          <a:blip r:embed="rId12"/>
          <a:stretch>
            <a:fillRect/>
          </a:stretch>
        </p:blipFill>
        <p:spPr>
          <a:xfrm>
            <a:off x="5599113" y="3836988"/>
            <a:ext cx="1150937" cy="792162"/>
          </a:xfrm>
          <a:prstGeom prst="rect">
            <a:avLst/>
          </a:prstGeom>
          <a:noFill/>
          <a:ln w="9525">
            <a:noFill/>
          </a:ln>
        </p:spPr>
      </p:pic>
      <p:pic>
        <p:nvPicPr>
          <p:cNvPr id="66583" name="Text Box 12"/>
          <p:cNvPicPr/>
          <p:nvPr/>
        </p:nvPicPr>
        <p:blipFill>
          <a:blip r:embed="rId13"/>
          <a:stretch>
            <a:fillRect/>
          </a:stretch>
        </p:blipFill>
        <p:spPr>
          <a:xfrm>
            <a:off x="5599113" y="4262438"/>
            <a:ext cx="1150937" cy="793750"/>
          </a:xfrm>
          <a:prstGeom prst="rect">
            <a:avLst/>
          </a:prstGeom>
          <a:noFill/>
          <a:ln w="9525">
            <a:noFill/>
          </a:ln>
        </p:spPr>
      </p:pic>
      <p:pic>
        <p:nvPicPr>
          <p:cNvPr id="66584" name="Text Box 13"/>
          <p:cNvPicPr/>
          <p:nvPr/>
        </p:nvPicPr>
        <p:blipFill>
          <a:blip r:embed="rId14"/>
          <a:stretch>
            <a:fillRect/>
          </a:stretch>
        </p:blipFill>
        <p:spPr>
          <a:xfrm>
            <a:off x="5599113" y="4689475"/>
            <a:ext cx="1150937" cy="792163"/>
          </a:xfrm>
          <a:prstGeom prst="rect">
            <a:avLst/>
          </a:prstGeom>
          <a:noFill/>
          <a:ln w="9525">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1"/>
          <p:cNvSpPr>
            <a:spLocks noGrp="1"/>
          </p:cNvSpPr>
          <p:nvPr>
            <p:ph type="title" idx="4294967295"/>
          </p:nvPr>
        </p:nvSpPr>
        <p:spPr>
          <a:xfrm>
            <a:off x="2794000" y="187325"/>
            <a:ext cx="35560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RADIX SORT</a:t>
            </a:r>
            <a:endParaRPr lang="en-GB" altLang="en-US" sz="4400" dirty="0">
              <a:ea typeface="宋体" panose="02010600030101010101" pitchFamily="2" charset="-122"/>
            </a:endParaRPr>
          </a:p>
        </p:txBody>
      </p:sp>
      <p:sp>
        <p:nvSpPr>
          <p:cNvPr id="67587" name="Text Box 2"/>
          <p:cNvSpPr txBox="1"/>
          <p:nvPr/>
        </p:nvSpPr>
        <p:spPr>
          <a:xfrm>
            <a:off x="762000" y="1752600"/>
            <a:ext cx="7543800" cy="3659188"/>
          </a:xfrm>
          <a:prstGeom prst="rect">
            <a:avLst/>
          </a:prstGeom>
          <a:noFill/>
          <a:ln w="9525">
            <a:noFill/>
          </a:ln>
        </p:spPr>
        <p:txBody>
          <a:bodyPr lIns="90000" tIns="46800" rIns="90000" bIns="46800">
            <a:spAutoFit/>
          </a:bodyPr>
          <a:p>
            <a:pPr marL="228600" indent="-228600" defTabSz="914400" eaLnBrk="1" hangingPunct="1">
              <a:lnSpc>
                <a:spcPct val="90000"/>
              </a:lnSpc>
              <a:spcBef>
                <a:spcPts val="1190"/>
              </a:spcBef>
              <a:buClr>
                <a:srgbClr val="CC0000"/>
              </a:buClr>
              <a:buSzPct val="133000"/>
              <a:buFont typeface="Times New Roman" panose="02020603050405020304" pitchFamily="18" charset="0"/>
              <a:buChar char="•"/>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GB" altLang="en-US" sz="3200" b="1" i="1" dirty="0">
                <a:latin typeface="Times New Roman" panose="02020603050405020304" pitchFamily="18" charset="0"/>
                <a:ea typeface="Arial Unicode MS" panose="020B0604020202020204" charset="-122"/>
              </a:rPr>
              <a:t>Origin</a:t>
            </a:r>
            <a:r>
              <a:rPr lang="en-GB" altLang="en-US" sz="3200" dirty="0">
                <a:latin typeface="Times New Roman" panose="02020603050405020304" pitchFamily="18" charset="0"/>
                <a:ea typeface="Arial Unicode MS" panose="020B0604020202020204" charset="-122"/>
              </a:rPr>
              <a:t>: Herman Hollerith’s card-sorting machine for the 1890 U.S. Census.  </a:t>
            </a:r>
            <a:endParaRPr lang="en-GB" altLang="en-US" sz="3200" dirty="0">
              <a:latin typeface="Times New Roman" panose="02020603050405020304" pitchFamily="18" charset="0"/>
              <a:ea typeface="Arial Unicode MS" panose="020B0604020202020204" charset="-122"/>
            </a:endParaRPr>
          </a:p>
          <a:p>
            <a:pPr marL="228600" indent="-228600" defTabSz="914400" eaLnBrk="1" hangingPunct="1">
              <a:lnSpc>
                <a:spcPct val="90000"/>
              </a:lnSpc>
              <a:spcBef>
                <a:spcPts val="1190"/>
              </a:spcBef>
              <a:buClr>
                <a:srgbClr val="CC0000"/>
              </a:buClr>
              <a:buSzPct val="133000"/>
              <a:buFont typeface="Times New Roman" panose="02020603050405020304" pitchFamily="18" charset="0"/>
              <a:buChar char="•"/>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GB" altLang="en-US" sz="3200" dirty="0">
                <a:latin typeface="Times New Roman" panose="02020603050405020304" pitchFamily="18" charset="0"/>
                <a:ea typeface="Arial Unicode MS" panose="020B0604020202020204" charset="-122"/>
              </a:rPr>
              <a:t>Digit-by-digit sort.</a:t>
            </a:r>
            <a:endParaRPr lang="en-GB" altLang="en-US" sz="3200" dirty="0">
              <a:latin typeface="Times New Roman" panose="02020603050405020304" pitchFamily="18" charset="0"/>
              <a:ea typeface="Arial Unicode MS" panose="020B0604020202020204" charset="-122"/>
            </a:endParaRPr>
          </a:p>
          <a:p>
            <a:pPr marL="228600" indent="-228600" defTabSz="914400" eaLnBrk="1" hangingPunct="1">
              <a:lnSpc>
                <a:spcPct val="90000"/>
              </a:lnSpc>
              <a:spcBef>
                <a:spcPts val="1190"/>
              </a:spcBef>
              <a:buClr>
                <a:srgbClr val="CC0000"/>
              </a:buClr>
              <a:buSzPct val="133000"/>
              <a:buFont typeface="Times New Roman" panose="02020603050405020304" pitchFamily="18" charset="0"/>
              <a:buChar char="•"/>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GB" altLang="en-US" sz="3200" dirty="0">
                <a:latin typeface="Times New Roman" panose="02020603050405020304" pitchFamily="18" charset="0"/>
                <a:ea typeface="Arial Unicode MS" panose="020B0604020202020204" charset="-122"/>
              </a:rPr>
              <a:t>Hollerith’s original (bad) idea: sort on most-significant digit first.</a:t>
            </a:r>
            <a:endParaRPr lang="en-GB" altLang="en-US" sz="3200" dirty="0">
              <a:latin typeface="Times New Roman" panose="02020603050405020304" pitchFamily="18" charset="0"/>
              <a:ea typeface="Arial Unicode MS" panose="020B0604020202020204" charset="-122"/>
            </a:endParaRPr>
          </a:p>
          <a:p>
            <a:pPr marL="228600" indent="-228600" defTabSz="914400" eaLnBrk="1" hangingPunct="1">
              <a:lnSpc>
                <a:spcPct val="90000"/>
              </a:lnSpc>
              <a:spcBef>
                <a:spcPts val="1190"/>
              </a:spcBef>
              <a:buClr>
                <a:srgbClr val="CC0000"/>
              </a:buClr>
              <a:buSzPct val="133000"/>
              <a:buFont typeface="Times New Roman" panose="02020603050405020304" pitchFamily="18" charset="0"/>
              <a:buChar char="•"/>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GB" altLang="en-US" sz="3200" dirty="0">
                <a:latin typeface="Times New Roman" panose="02020603050405020304" pitchFamily="18" charset="0"/>
                <a:ea typeface="Arial Unicode MS" panose="020B0604020202020204" charset="-122"/>
              </a:rPr>
              <a:t>Good idea: Sort on </a:t>
            </a:r>
            <a:r>
              <a:rPr lang="en-GB" altLang="en-US" sz="3200" b="1" i="1" dirty="0">
                <a:solidFill>
                  <a:srgbClr val="CC0000"/>
                </a:solidFill>
                <a:latin typeface="Times New Roman" panose="02020603050405020304" pitchFamily="18" charset="0"/>
                <a:ea typeface="Arial Unicode MS" panose="020B0604020202020204" charset="-122"/>
              </a:rPr>
              <a:t>least-significant digit first</a:t>
            </a:r>
            <a:r>
              <a:rPr lang="en-GB" altLang="en-US" sz="3200" dirty="0">
                <a:latin typeface="Times New Roman" panose="02020603050405020304" pitchFamily="18" charset="0"/>
                <a:ea typeface="Arial Unicode MS" panose="020B0604020202020204" charset="-122"/>
              </a:rPr>
              <a:t> with auxiliary </a:t>
            </a:r>
            <a:r>
              <a:rPr lang="en-GB" altLang="en-US" sz="3200" b="1" i="1" dirty="0">
                <a:solidFill>
                  <a:srgbClr val="CC0000"/>
                </a:solidFill>
                <a:latin typeface="Times New Roman" panose="02020603050405020304" pitchFamily="18" charset="0"/>
                <a:ea typeface="Arial Unicode MS" panose="020B0604020202020204" charset="-122"/>
              </a:rPr>
              <a:t>stable</a:t>
            </a:r>
            <a:r>
              <a:rPr lang="en-GB" altLang="en-US" sz="3200" dirty="0">
                <a:latin typeface="Times New Roman" panose="02020603050405020304" pitchFamily="18" charset="0"/>
                <a:ea typeface="Arial Unicode MS" panose="020B0604020202020204" charset="-122"/>
              </a:rPr>
              <a:t> sort.</a:t>
            </a:r>
            <a:endParaRPr lang="en-GB" altLang="en-US" sz="3200" dirty="0">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AutoShape 1"/>
          <p:cNvSpPr/>
          <p:nvPr/>
        </p:nvSpPr>
        <p:spPr>
          <a:xfrm>
            <a:off x="6516688" y="1681163"/>
            <a:ext cx="304800" cy="3886200"/>
          </a:xfrm>
          <a:prstGeom prst="roundRect">
            <a:avLst>
              <a:gd name="adj" fmla="val 16667"/>
            </a:avLst>
          </a:prstGeom>
          <a:solidFill>
            <a:srgbClr val="CCCCFF"/>
          </a:solid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8611" name="AutoShape 2"/>
          <p:cNvSpPr/>
          <p:nvPr/>
        </p:nvSpPr>
        <p:spPr>
          <a:xfrm>
            <a:off x="3346450" y="1681163"/>
            <a:ext cx="304800" cy="3886200"/>
          </a:xfrm>
          <a:prstGeom prst="roundRect">
            <a:avLst>
              <a:gd name="adj" fmla="val 16667"/>
            </a:avLst>
          </a:prstGeom>
          <a:solidFill>
            <a:srgbClr val="FFCCCC"/>
          </a:solid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8612" name="AutoShape 3"/>
          <p:cNvSpPr/>
          <p:nvPr/>
        </p:nvSpPr>
        <p:spPr>
          <a:xfrm>
            <a:off x="5087938" y="1681163"/>
            <a:ext cx="304800" cy="3886200"/>
          </a:xfrm>
          <a:prstGeom prst="roundRect">
            <a:avLst>
              <a:gd name="adj" fmla="val 16667"/>
            </a:avLst>
          </a:prstGeom>
          <a:solidFill>
            <a:srgbClr val="FFCCCC"/>
          </a:solid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8613" name="Rectangle 4"/>
          <p:cNvSpPr>
            <a:spLocks noGrp="1"/>
          </p:cNvSpPr>
          <p:nvPr>
            <p:ph type="title" idx="4294967295"/>
          </p:nvPr>
        </p:nvSpPr>
        <p:spPr>
          <a:xfrm>
            <a:off x="777875" y="187325"/>
            <a:ext cx="758825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OPERATION OF RADIX SORT</a:t>
            </a:r>
            <a:endParaRPr lang="en-GB" altLang="en-US" sz="4400" dirty="0">
              <a:ea typeface="宋体" panose="02010600030101010101" pitchFamily="2" charset="-122"/>
            </a:endParaRPr>
          </a:p>
        </p:txBody>
      </p:sp>
      <p:sp>
        <p:nvSpPr>
          <p:cNvPr id="68614" name="AutoShape 5"/>
          <p:cNvSpPr/>
          <p:nvPr/>
        </p:nvSpPr>
        <p:spPr>
          <a:xfrm>
            <a:off x="1912938" y="1681163"/>
            <a:ext cx="304800" cy="3886200"/>
          </a:xfrm>
          <a:prstGeom prst="roundRect">
            <a:avLst>
              <a:gd name="adj" fmla="val 16667"/>
            </a:avLst>
          </a:prstGeom>
          <a:solidFill>
            <a:srgbClr val="FFFF99"/>
          </a:solid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grpSp>
        <p:nvGrpSpPr>
          <p:cNvPr id="68615" name="组合 68614"/>
          <p:cNvGrpSpPr/>
          <p:nvPr/>
        </p:nvGrpSpPr>
        <p:grpSpPr>
          <a:xfrm>
            <a:off x="1258888" y="1700213"/>
            <a:ext cx="995362" cy="3760787"/>
            <a:chOff x="0" y="0"/>
            <a:chExt cx="627" cy="2369"/>
          </a:xfrm>
        </p:grpSpPr>
        <p:sp>
          <p:nvSpPr>
            <p:cNvPr id="68660" name="Text Box 7"/>
            <p:cNvSpPr txBox="1"/>
            <p:nvPr/>
          </p:nvSpPr>
          <p:spPr>
            <a:xfrm>
              <a:off x="0" y="0"/>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3 2 9</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61" name="Text Box 8"/>
            <p:cNvSpPr txBox="1"/>
            <p:nvPr/>
          </p:nvSpPr>
          <p:spPr>
            <a:xfrm>
              <a:off x="0" y="334"/>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4 5 7</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62" name="Text Box 9"/>
            <p:cNvSpPr txBox="1"/>
            <p:nvPr/>
          </p:nvSpPr>
          <p:spPr>
            <a:xfrm>
              <a:off x="0" y="668"/>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6 5 7</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63" name="Text Box 10"/>
            <p:cNvSpPr txBox="1"/>
            <p:nvPr/>
          </p:nvSpPr>
          <p:spPr>
            <a:xfrm>
              <a:off x="0" y="1001"/>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8 3 9</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64" name="Text Box 11"/>
            <p:cNvSpPr txBox="1"/>
            <p:nvPr/>
          </p:nvSpPr>
          <p:spPr>
            <a:xfrm>
              <a:off x="0" y="1335"/>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4 3 6</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65" name="Text Box 12"/>
            <p:cNvSpPr txBox="1"/>
            <p:nvPr/>
          </p:nvSpPr>
          <p:spPr>
            <a:xfrm>
              <a:off x="0" y="1669"/>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7 2 0</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66" name="Text Box 13"/>
            <p:cNvSpPr txBox="1"/>
            <p:nvPr/>
          </p:nvSpPr>
          <p:spPr>
            <a:xfrm>
              <a:off x="0" y="2003"/>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3 5 5</a:t>
              </a:r>
              <a:endParaRPr lang="en-GB" altLang="en-US" sz="3200" dirty="0">
                <a:solidFill>
                  <a:srgbClr val="008A87"/>
                </a:solidFill>
                <a:latin typeface="Times New Roman" panose="02020603050405020304" pitchFamily="18" charset="0"/>
                <a:ea typeface="Arial Unicode MS" panose="020B0604020202020204" charset="-122"/>
              </a:endParaRPr>
            </a:p>
          </p:txBody>
        </p:sp>
      </p:grpSp>
      <p:sp>
        <p:nvSpPr>
          <p:cNvPr id="68623" name="AutoShape 14"/>
          <p:cNvSpPr/>
          <p:nvPr/>
        </p:nvSpPr>
        <p:spPr>
          <a:xfrm>
            <a:off x="3654425" y="1681163"/>
            <a:ext cx="304800" cy="3886200"/>
          </a:xfrm>
          <a:prstGeom prst="roundRect">
            <a:avLst>
              <a:gd name="adj" fmla="val 16667"/>
            </a:avLst>
          </a:prstGeom>
          <a:solidFill>
            <a:srgbClr val="FFFF99"/>
          </a:solid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grpSp>
        <p:nvGrpSpPr>
          <p:cNvPr id="68624" name="组合 68623"/>
          <p:cNvGrpSpPr/>
          <p:nvPr/>
        </p:nvGrpSpPr>
        <p:grpSpPr>
          <a:xfrm>
            <a:off x="3000375" y="1700213"/>
            <a:ext cx="995363" cy="3760787"/>
            <a:chOff x="0" y="0"/>
            <a:chExt cx="627" cy="2369"/>
          </a:xfrm>
        </p:grpSpPr>
        <p:sp>
          <p:nvSpPr>
            <p:cNvPr id="68653" name="Text Box 16"/>
            <p:cNvSpPr txBox="1"/>
            <p:nvPr/>
          </p:nvSpPr>
          <p:spPr>
            <a:xfrm>
              <a:off x="0" y="0"/>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7 2 0</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54" name="Text Box 17"/>
            <p:cNvSpPr txBox="1"/>
            <p:nvPr/>
          </p:nvSpPr>
          <p:spPr>
            <a:xfrm>
              <a:off x="0" y="334"/>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3 5 5</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55" name="Text Box 18"/>
            <p:cNvSpPr txBox="1"/>
            <p:nvPr/>
          </p:nvSpPr>
          <p:spPr>
            <a:xfrm>
              <a:off x="0" y="668"/>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4 3 6</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56" name="Text Box 19"/>
            <p:cNvSpPr txBox="1"/>
            <p:nvPr/>
          </p:nvSpPr>
          <p:spPr>
            <a:xfrm>
              <a:off x="0" y="1001"/>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4 5 7</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57" name="Text Box 20"/>
            <p:cNvSpPr txBox="1"/>
            <p:nvPr/>
          </p:nvSpPr>
          <p:spPr>
            <a:xfrm>
              <a:off x="0" y="1335"/>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6 5 7</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58" name="Text Box 21"/>
            <p:cNvSpPr txBox="1"/>
            <p:nvPr/>
          </p:nvSpPr>
          <p:spPr>
            <a:xfrm>
              <a:off x="0" y="1669"/>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3 2 9</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59" name="Text Box 22"/>
            <p:cNvSpPr txBox="1"/>
            <p:nvPr/>
          </p:nvSpPr>
          <p:spPr>
            <a:xfrm>
              <a:off x="0" y="2003"/>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8 3 9</a:t>
              </a:r>
              <a:endParaRPr lang="en-GB" altLang="en-US" sz="3200" dirty="0">
                <a:solidFill>
                  <a:srgbClr val="008A87"/>
                </a:solidFill>
                <a:latin typeface="Times New Roman" panose="02020603050405020304" pitchFamily="18" charset="0"/>
                <a:ea typeface="Arial Unicode MS" panose="020B0604020202020204" charset="-122"/>
              </a:endParaRPr>
            </a:p>
          </p:txBody>
        </p:sp>
      </p:grpSp>
      <p:sp>
        <p:nvSpPr>
          <p:cNvPr id="68632" name="AutoShape 23"/>
          <p:cNvSpPr/>
          <p:nvPr/>
        </p:nvSpPr>
        <p:spPr>
          <a:xfrm>
            <a:off x="4764088" y="1681163"/>
            <a:ext cx="304800" cy="3886200"/>
          </a:xfrm>
          <a:prstGeom prst="roundRect">
            <a:avLst>
              <a:gd name="adj" fmla="val 16667"/>
            </a:avLst>
          </a:prstGeom>
          <a:solidFill>
            <a:srgbClr val="CCCCFF"/>
          </a:solid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grpSp>
        <p:nvGrpSpPr>
          <p:cNvPr id="68633" name="组合 68632"/>
          <p:cNvGrpSpPr/>
          <p:nvPr/>
        </p:nvGrpSpPr>
        <p:grpSpPr>
          <a:xfrm>
            <a:off x="4741863" y="1700213"/>
            <a:ext cx="995362" cy="3760787"/>
            <a:chOff x="0" y="0"/>
            <a:chExt cx="627" cy="2369"/>
          </a:xfrm>
        </p:grpSpPr>
        <p:sp>
          <p:nvSpPr>
            <p:cNvPr id="68646" name="Text Box 25"/>
            <p:cNvSpPr txBox="1"/>
            <p:nvPr/>
          </p:nvSpPr>
          <p:spPr>
            <a:xfrm>
              <a:off x="0" y="0"/>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7 2 0</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47" name="Text Box 26"/>
            <p:cNvSpPr txBox="1"/>
            <p:nvPr/>
          </p:nvSpPr>
          <p:spPr>
            <a:xfrm>
              <a:off x="0" y="334"/>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3 2 9</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48" name="Text Box 27"/>
            <p:cNvSpPr txBox="1"/>
            <p:nvPr/>
          </p:nvSpPr>
          <p:spPr>
            <a:xfrm>
              <a:off x="0" y="668"/>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4 3 6</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49" name="Text Box 28"/>
            <p:cNvSpPr txBox="1"/>
            <p:nvPr/>
          </p:nvSpPr>
          <p:spPr>
            <a:xfrm>
              <a:off x="0" y="1001"/>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8 3 9</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50" name="Text Box 29"/>
            <p:cNvSpPr txBox="1"/>
            <p:nvPr/>
          </p:nvSpPr>
          <p:spPr>
            <a:xfrm>
              <a:off x="0" y="1335"/>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3 5 5</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51" name="Text Box 30"/>
            <p:cNvSpPr txBox="1"/>
            <p:nvPr/>
          </p:nvSpPr>
          <p:spPr>
            <a:xfrm>
              <a:off x="0" y="1669"/>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4 5 7</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52" name="Text Box 31"/>
            <p:cNvSpPr txBox="1"/>
            <p:nvPr/>
          </p:nvSpPr>
          <p:spPr>
            <a:xfrm>
              <a:off x="0" y="2003"/>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6 5 7</a:t>
              </a:r>
              <a:endParaRPr lang="en-GB" altLang="en-US" sz="3200" dirty="0">
                <a:solidFill>
                  <a:srgbClr val="008A87"/>
                </a:solidFill>
                <a:latin typeface="Times New Roman" panose="02020603050405020304" pitchFamily="18" charset="0"/>
                <a:ea typeface="Arial Unicode MS" panose="020B0604020202020204" charset="-122"/>
              </a:endParaRPr>
            </a:p>
          </p:txBody>
        </p:sp>
      </p:grpSp>
      <p:grpSp>
        <p:nvGrpSpPr>
          <p:cNvPr id="68641" name="组合 68640"/>
          <p:cNvGrpSpPr/>
          <p:nvPr/>
        </p:nvGrpSpPr>
        <p:grpSpPr>
          <a:xfrm>
            <a:off x="6484938" y="1700213"/>
            <a:ext cx="995362" cy="3760787"/>
            <a:chOff x="0" y="0"/>
            <a:chExt cx="627" cy="2369"/>
          </a:xfrm>
        </p:grpSpPr>
        <p:sp>
          <p:nvSpPr>
            <p:cNvPr id="68639" name="Text Box 33"/>
            <p:cNvSpPr txBox="1"/>
            <p:nvPr/>
          </p:nvSpPr>
          <p:spPr>
            <a:xfrm>
              <a:off x="0" y="0"/>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3 2 9</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40" name="Text Box 34"/>
            <p:cNvSpPr txBox="1"/>
            <p:nvPr/>
          </p:nvSpPr>
          <p:spPr>
            <a:xfrm>
              <a:off x="0" y="334"/>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3 5 5</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2" name="Text Box 35"/>
            <p:cNvSpPr txBox="1"/>
            <p:nvPr/>
          </p:nvSpPr>
          <p:spPr>
            <a:xfrm>
              <a:off x="0" y="668"/>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4 3 6</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42" name="Text Box 36"/>
            <p:cNvSpPr txBox="1"/>
            <p:nvPr/>
          </p:nvSpPr>
          <p:spPr>
            <a:xfrm>
              <a:off x="0" y="1001"/>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4 5 7</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43" name="Text Box 37"/>
            <p:cNvSpPr txBox="1"/>
            <p:nvPr/>
          </p:nvSpPr>
          <p:spPr>
            <a:xfrm>
              <a:off x="0" y="1335"/>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6 5 7</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44" name="Text Box 38"/>
            <p:cNvSpPr txBox="1"/>
            <p:nvPr/>
          </p:nvSpPr>
          <p:spPr>
            <a:xfrm>
              <a:off x="0" y="1669"/>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7 2 0</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45" name="Text Box 39"/>
            <p:cNvSpPr txBox="1"/>
            <p:nvPr/>
          </p:nvSpPr>
          <p:spPr>
            <a:xfrm>
              <a:off x="0" y="2003"/>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8 3 9</a:t>
              </a:r>
              <a:endParaRPr lang="en-GB" altLang="en-US" sz="3200" dirty="0">
                <a:solidFill>
                  <a:srgbClr val="008A87"/>
                </a:solidFill>
                <a:latin typeface="Times New Roman" panose="02020603050405020304" pitchFamily="18" charset="0"/>
                <a:ea typeface="Arial Unicode MS" panose="020B0604020202020204" charset="-122"/>
              </a:endParaRPr>
            </a:p>
          </p:txBody>
        </p:sp>
      </p:grpSp>
      <p:grpSp>
        <p:nvGrpSpPr>
          <p:cNvPr id="3" name="组合 68648"/>
          <p:cNvGrpSpPr/>
          <p:nvPr/>
        </p:nvGrpSpPr>
        <p:grpSpPr>
          <a:xfrm>
            <a:off x="2065338" y="5570538"/>
            <a:ext cx="1739900" cy="593725"/>
            <a:chOff x="0" y="0"/>
            <a:chExt cx="1096" cy="374"/>
          </a:xfrm>
        </p:grpSpPr>
        <p:sp>
          <p:nvSpPr>
            <p:cNvPr id="68634" name="Line 41"/>
            <p:cNvSpPr/>
            <p:nvPr/>
          </p:nvSpPr>
          <p:spPr>
            <a:xfrm flipV="1">
              <a:off x="1097" y="-1"/>
              <a:ext cx="1" cy="81"/>
            </a:xfrm>
            <a:prstGeom prst="line">
              <a:avLst/>
            </a:prstGeom>
            <a:ln w="28440" cap="flat" cmpd="sng">
              <a:solidFill>
                <a:srgbClr val="000000"/>
              </a:solidFill>
              <a:prstDash val="solid"/>
              <a:headEnd type="none" w="med" len="med"/>
              <a:tailEnd type="triangle" w="lg" len="lg"/>
            </a:ln>
          </p:spPr>
        </p:sp>
        <p:grpSp>
          <p:nvGrpSpPr>
            <p:cNvPr id="68635" name="组合 68650"/>
            <p:cNvGrpSpPr/>
            <p:nvPr/>
          </p:nvGrpSpPr>
          <p:grpSpPr>
            <a:xfrm>
              <a:off x="0" y="67"/>
              <a:ext cx="1096" cy="307"/>
              <a:chOff x="0" y="0"/>
              <a:chExt cx="1096" cy="307"/>
            </a:xfrm>
          </p:grpSpPr>
          <p:sp>
            <p:nvSpPr>
              <p:cNvPr id="68637" name="AutoShape 43"/>
              <p:cNvSpPr/>
              <p:nvPr/>
            </p:nvSpPr>
            <p:spPr>
              <a:xfrm rot="10800000">
                <a:off x="1" y="1"/>
                <a:ext cx="1097" cy="308"/>
              </a:xfrm>
              <a:prstGeom prst="roundRect">
                <a:avLst>
                  <a:gd name="adj" fmla="val 324"/>
                </a:avLst>
              </a:prstGeom>
              <a:no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8638" name="Freeform 44"/>
              <p:cNvSpPr/>
              <p:nvPr/>
            </p:nvSpPr>
            <p:spPr>
              <a:xfrm rot="10800000">
                <a:off x="1" y="3"/>
                <a:ext cx="1097" cy="306"/>
              </a:xfrm>
              <a:custGeom>
                <a:avLst/>
                <a:gdLst/>
                <a:ahLst/>
                <a:cxnLst>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4839" h="1350">
                    <a:moveTo>
                      <a:pt x="4838" y="1349"/>
                    </a:moveTo>
                    <a:lnTo>
                      <a:pt x="4835" y="1281"/>
                    </a:lnTo>
                    <a:lnTo>
                      <a:pt x="4826" y="1213"/>
                    </a:lnTo>
                    <a:lnTo>
                      <a:pt x="4810" y="1145"/>
                    </a:lnTo>
                    <a:lnTo>
                      <a:pt x="4788" y="1077"/>
                    </a:lnTo>
                    <a:lnTo>
                      <a:pt x="4761" y="1011"/>
                    </a:lnTo>
                    <a:lnTo>
                      <a:pt x="4727" y="945"/>
                    </a:lnTo>
                    <a:lnTo>
                      <a:pt x="4687" y="880"/>
                    </a:lnTo>
                    <a:lnTo>
                      <a:pt x="4642" y="817"/>
                    </a:lnTo>
                    <a:lnTo>
                      <a:pt x="4591" y="755"/>
                    </a:lnTo>
                    <a:lnTo>
                      <a:pt x="4534" y="694"/>
                    </a:lnTo>
                    <a:lnTo>
                      <a:pt x="4472" y="635"/>
                    </a:lnTo>
                    <a:lnTo>
                      <a:pt x="4404" y="578"/>
                    </a:lnTo>
                    <a:lnTo>
                      <a:pt x="4332" y="523"/>
                    </a:lnTo>
                    <a:lnTo>
                      <a:pt x="4254" y="470"/>
                    </a:lnTo>
                    <a:lnTo>
                      <a:pt x="4172" y="420"/>
                    </a:lnTo>
                    <a:lnTo>
                      <a:pt x="4086" y="371"/>
                    </a:lnTo>
                    <a:lnTo>
                      <a:pt x="3995" y="325"/>
                    </a:lnTo>
                    <a:lnTo>
                      <a:pt x="3900" y="282"/>
                    </a:lnTo>
                    <a:lnTo>
                      <a:pt x="3801" y="242"/>
                    </a:lnTo>
                    <a:lnTo>
                      <a:pt x="3699" y="204"/>
                    </a:lnTo>
                    <a:lnTo>
                      <a:pt x="3593" y="170"/>
                    </a:lnTo>
                    <a:lnTo>
                      <a:pt x="3484" y="138"/>
                    </a:lnTo>
                    <a:lnTo>
                      <a:pt x="3373" y="109"/>
                    </a:lnTo>
                    <a:lnTo>
                      <a:pt x="3259" y="84"/>
                    </a:lnTo>
                    <a:lnTo>
                      <a:pt x="3143" y="62"/>
                    </a:lnTo>
                    <a:lnTo>
                      <a:pt x="3025" y="43"/>
                    </a:lnTo>
                    <a:lnTo>
                      <a:pt x="2906" y="28"/>
                    </a:lnTo>
                    <a:lnTo>
                      <a:pt x="2785" y="16"/>
                    </a:lnTo>
                    <a:lnTo>
                      <a:pt x="2664" y="7"/>
                    </a:lnTo>
                    <a:lnTo>
                      <a:pt x="2542" y="2"/>
                    </a:lnTo>
                    <a:lnTo>
                      <a:pt x="2419" y="0"/>
                    </a:lnTo>
                    <a:lnTo>
                      <a:pt x="2296" y="2"/>
                    </a:lnTo>
                    <a:lnTo>
                      <a:pt x="2174" y="7"/>
                    </a:lnTo>
                    <a:lnTo>
                      <a:pt x="2053" y="16"/>
                    </a:lnTo>
                    <a:lnTo>
                      <a:pt x="1932" y="28"/>
                    </a:lnTo>
                    <a:lnTo>
                      <a:pt x="1813" y="43"/>
                    </a:lnTo>
                    <a:lnTo>
                      <a:pt x="1695" y="62"/>
                    </a:lnTo>
                    <a:lnTo>
                      <a:pt x="1579" y="84"/>
                    </a:lnTo>
                    <a:lnTo>
                      <a:pt x="1465" y="109"/>
                    </a:lnTo>
                    <a:lnTo>
                      <a:pt x="1354" y="138"/>
                    </a:lnTo>
                    <a:lnTo>
                      <a:pt x="1245" y="170"/>
                    </a:lnTo>
                    <a:lnTo>
                      <a:pt x="1139" y="204"/>
                    </a:lnTo>
                    <a:lnTo>
                      <a:pt x="1037" y="242"/>
                    </a:lnTo>
                    <a:lnTo>
                      <a:pt x="938" y="282"/>
                    </a:lnTo>
                    <a:lnTo>
                      <a:pt x="843" y="325"/>
                    </a:lnTo>
                    <a:lnTo>
                      <a:pt x="752" y="371"/>
                    </a:lnTo>
                    <a:lnTo>
                      <a:pt x="666" y="420"/>
                    </a:lnTo>
                    <a:lnTo>
                      <a:pt x="584" y="470"/>
                    </a:lnTo>
                    <a:lnTo>
                      <a:pt x="506" y="523"/>
                    </a:lnTo>
                    <a:lnTo>
                      <a:pt x="434" y="578"/>
                    </a:lnTo>
                    <a:lnTo>
                      <a:pt x="366" y="635"/>
                    </a:lnTo>
                    <a:lnTo>
                      <a:pt x="304" y="694"/>
                    </a:lnTo>
                    <a:lnTo>
                      <a:pt x="247" y="755"/>
                    </a:lnTo>
                    <a:lnTo>
                      <a:pt x="196" y="817"/>
                    </a:lnTo>
                    <a:lnTo>
                      <a:pt x="151" y="880"/>
                    </a:lnTo>
                    <a:lnTo>
                      <a:pt x="111" y="945"/>
                    </a:lnTo>
                    <a:lnTo>
                      <a:pt x="77" y="1011"/>
                    </a:lnTo>
                    <a:lnTo>
                      <a:pt x="50" y="1077"/>
                    </a:lnTo>
                    <a:lnTo>
                      <a:pt x="28" y="1145"/>
                    </a:lnTo>
                    <a:lnTo>
                      <a:pt x="12" y="1213"/>
                    </a:lnTo>
                    <a:lnTo>
                      <a:pt x="3" y="1281"/>
                    </a:lnTo>
                    <a:lnTo>
                      <a:pt x="0" y="1349"/>
                    </a:lnTo>
                  </a:path>
                </a:pathLst>
              </a:custGeom>
              <a:noFill/>
              <a:ln w="28440" cap="flat" cmpd="sng">
                <a:solidFill>
                  <a:srgbClr val="000000">
                    <a:alpha val="100000"/>
                  </a:srgbClr>
                </a:solidFill>
                <a:prstDash val="solid"/>
                <a:miter lim="800000"/>
                <a:headEnd type="none" w="med" len="med"/>
                <a:tailEnd type="none" w="med" len="med"/>
              </a:ln>
            </p:spPr>
            <p:txBody>
              <a:bodyPr/>
              <a:p>
                <a:endParaRPr lang="zh-CN" altLang="en-US"/>
              </a:p>
            </p:txBody>
          </p:sp>
        </p:grpSp>
        <p:sp>
          <p:nvSpPr>
            <p:cNvPr id="68636" name="Line 45"/>
            <p:cNvSpPr/>
            <p:nvPr/>
          </p:nvSpPr>
          <p:spPr>
            <a:xfrm flipV="1">
              <a:off x="0" y="-1"/>
              <a:ext cx="1" cy="81"/>
            </a:xfrm>
            <a:prstGeom prst="line">
              <a:avLst/>
            </a:prstGeom>
            <a:ln w="28440" cap="flat" cmpd="sng">
              <a:solidFill>
                <a:srgbClr val="000000"/>
              </a:solidFill>
              <a:prstDash val="solid"/>
              <a:headEnd type="none" w="med" len="med"/>
              <a:tailEnd type="none" w="med" len="med"/>
            </a:ln>
          </p:spPr>
        </p:sp>
      </p:grpSp>
      <p:grpSp>
        <p:nvGrpSpPr>
          <p:cNvPr id="4" name="组合 68654"/>
          <p:cNvGrpSpPr/>
          <p:nvPr/>
        </p:nvGrpSpPr>
        <p:grpSpPr>
          <a:xfrm>
            <a:off x="3486150" y="5570538"/>
            <a:ext cx="1739900" cy="593725"/>
            <a:chOff x="0" y="0"/>
            <a:chExt cx="1096" cy="374"/>
          </a:xfrm>
        </p:grpSpPr>
        <p:sp>
          <p:nvSpPr>
            <p:cNvPr id="68629" name="Line 47"/>
            <p:cNvSpPr/>
            <p:nvPr/>
          </p:nvSpPr>
          <p:spPr>
            <a:xfrm flipV="1">
              <a:off x="1097" y="-1"/>
              <a:ext cx="1" cy="81"/>
            </a:xfrm>
            <a:prstGeom prst="line">
              <a:avLst/>
            </a:prstGeom>
            <a:ln w="28440" cap="flat" cmpd="sng">
              <a:solidFill>
                <a:srgbClr val="000000"/>
              </a:solidFill>
              <a:prstDash val="solid"/>
              <a:headEnd type="none" w="med" len="med"/>
              <a:tailEnd type="triangle" w="lg" len="lg"/>
            </a:ln>
          </p:spPr>
        </p:sp>
        <p:grpSp>
          <p:nvGrpSpPr>
            <p:cNvPr id="68630" name="组合 68656"/>
            <p:cNvGrpSpPr/>
            <p:nvPr/>
          </p:nvGrpSpPr>
          <p:grpSpPr>
            <a:xfrm>
              <a:off x="0" y="67"/>
              <a:ext cx="1096" cy="307"/>
              <a:chOff x="0" y="0"/>
              <a:chExt cx="1096" cy="307"/>
            </a:xfrm>
          </p:grpSpPr>
          <p:sp>
            <p:nvSpPr>
              <p:cNvPr id="5" name="AutoShape 49"/>
              <p:cNvSpPr/>
              <p:nvPr/>
            </p:nvSpPr>
            <p:spPr>
              <a:xfrm rot="10800000">
                <a:off x="1" y="1"/>
                <a:ext cx="1097" cy="308"/>
              </a:xfrm>
              <a:prstGeom prst="roundRect">
                <a:avLst>
                  <a:gd name="adj" fmla="val 324"/>
                </a:avLst>
              </a:prstGeom>
              <a:no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 name="Freeform 50"/>
              <p:cNvSpPr/>
              <p:nvPr/>
            </p:nvSpPr>
            <p:spPr>
              <a:xfrm rot="10800000">
                <a:off x="1" y="3"/>
                <a:ext cx="1097" cy="306"/>
              </a:xfrm>
              <a:custGeom>
                <a:avLst/>
                <a:gdLst/>
                <a:ahLst/>
                <a:cxnLst>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4839" h="1350">
                    <a:moveTo>
                      <a:pt x="4838" y="1349"/>
                    </a:moveTo>
                    <a:lnTo>
                      <a:pt x="4835" y="1281"/>
                    </a:lnTo>
                    <a:lnTo>
                      <a:pt x="4826" y="1213"/>
                    </a:lnTo>
                    <a:lnTo>
                      <a:pt x="4810" y="1145"/>
                    </a:lnTo>
                    <a:lnTo>
                      <a:pt x="4788" y="1077"/>
                    </a:lnTo>
                    <a:lnTo>
                      <a:pt x="4761" y="1011"/>
                    </a:lnTo>
                    <a:lnTo>
                      <a:pt x="4727" y="945"/>
                    </a:lnTo>
                    <a:lnTo>
                      <a:pt x="4687" y="880"/>
                    </a:lnTo>
                    <a:lnTo>
                      <a:pt x="4642" y="817"/>
                    </a:lnTo>
                    <a:lnTo>
                      <a:pt x="4591" y="755"/>
                    </a:lnTo>
                    <a:lnTo>
                      <a:pt x="4534" y="694"/>
                    </a:lnTo>
                    <a:lnTo>
                      <a:pt x="4472" y="635"/>
                    </a:lnTo>
                    <a:lnTo>
                      <a:pt x="4404" y="578"/>
                    </a:lnTo>
                    <a:lnTo>
                      <a:pt x="4332" y="523"/>
                    </a:lnTo>
                    <a:lnTo>
                      <a:pt x="4254" y="470"/>
                    </a:lnTo>
                    <a:lnTo>
                      <a:pt x="4172" y="420"/>
                    </a:lnTo>
                    <a:lnTo>
                      <a:pt x="4086" y="371"/>
                    </a:lnTo>
                    <a:lnTo>
                      <a:pt x="3995" y="325"/>
                    </a:lnTo>
                    <a:lnTo>
                      <a:pt x="3900" y="282"/>
                    </a:lnTo>
                    <a:lnTo>
                      <a:pt x="3801" y="242"/>
                    </a:lnTo>
                    <a:lnTo>
                      <a:pt x="3699" y="204"/>
                    </a:lnTo>
                    <a:lnTo>
                      <a:pt x="3593" y="170"/>
                    </a:lnTo>
                    <a:lnTo>
                      <a:pt x="3484" y="138"/>
                    </a:lnTo>
                    <a:lnTo>
                      <a:pt x="3373" y="109"/>
                    </a:lnTo>
                    <a:lnTo>
                      <a:pt x="3259" y="84"/>
                    </a:lnTo>
                    <a:lnTo>
                      <a:pt x="3143" y="62"/>
                    </a:lnTo>
                    <a:lnTo>
                      <a:pt x="3025" y="43"/>
                    </a:lnTo>
                    <a:lnTo>
                      <a:pt x="2906" y="28"/>
                    </a:lnTo>
                    <a:lnTo>
                      <a:pt x="2785" y="16"/>
                    </a:lnTo>
                    <a:lnTo>
                      <a:pt x="2664" y="7"/>
                    </a:lnTo>
                    <a:lnTo>
                      <a:pt x="2542" y="2"/>
                    </a:lnTo>
                    <a:lnTo>
                      <a:pt x="2419" y="0"/>
                    </a:lnTo>
                    <a:lnTo>
                      <a:pt x="2296" y="2"/>
                    </a:lnTo>
                    <a:lnTo>
                      <a:pt x="2174" y="7"/>
                    </a:lnTo>
                    <a:lnTo>
                      <a:pt x="2053" y="16"/>
                    </a:lnTo>
                    <a:lnTo>
                      <a:pt x="1932" y="28"/>
                    </a:lnTo>
                    <a:lnTo>
                      <a:pt x="1813" y="43"/>
                    </a:lnTo>
                    <a:lnTo>
                      <a:pt x="1695" y="62"/>
                    </a:lnTo>
                    <a:lnTo>
                      <a:pt x="1579" y="84"/>
                    </a:lnTo>
                    <a:lnTo>
                      <a:pt x="1465" y="109"/>
                    </a:lnTo>
                    <a:lnTo>
                      <a:pt x="1354" y="138"/>
                    </a:lnTo>
                    <a:lnTo>
                      <a:pt x="1245" y="170"/>
                    </a:lnTo>
                    <a:lnTo>
                      <a:pt x="1139" y="204"/>
                    </a:lnTo>
                    <a:lnTo>
                      <a:pt x="1037" y="242"/>
                    </a:lnTo>
                    <a:lnTo>
                      <a:pt x="938" y="282"/>
                    </a:lnTo>
                    <a:lnTo>
                      <a:pt x="843" y="325"/>
                    </a:lnTo>
                    <a:lnTo>
                      <a:pt x="752" y="371"/>
                    </a:lnTo>
                    <a:lnTo>
                      <a:pt x="666" y="420"/>
                    </a:lnTo>
                    <a:lnTo>
                      <a:pt x="584" y="470"/>
                    </a:lnTo>
                    <a:lnTo>
                      <a:pt x="506" y="523"/>
                    </a:lnTo>
                    <a:lnTo>
                      <a:pt x="434" y="578"/>
                    </a:lnTo>
                    <a:lnTo>
                      <a:pt x="366" y="635"/>
                    </a:lnTo>
                    <a:lnTo>
                      <a:pt x="304" y="694"/>
                    </a:lnTo>
                    <a:lnTo>
                      <a:pt x="247" y="755"/>
                    </a:lnTo>
                    <a:lnTo>
                      <a:pt x="196" y="817"/>
                    </a:lnTo>
                    <a:lnTo>
                      <a:pt x="151" y="880"/>
                    </a:lnTo>
                    <a:lnTo>
                      <a:pt x="111" y="945"/>
                    </a:lnTo>
                    <a:lnTo>
                      <a:pt x="77" y="1011"/>
                    </a:lnTo>
                    <a:lnTo>
                      <a:pt x="50" y="1077"/>
                    </a:lnTo>
                    <a:lnTo>
                      <a:pt x="28" y="1145"/>
                    </a:lnTo>
                    <a:lnTo>
                      <a:pt x="12" y="1213"/>
                    </a:lnTo>
                    <a:lnTo>
                      <a:pt x="3" y="1281"/>
                    </a:lnTo>
                    <a:lnTo>
                      <a:pt x="0" y="1349"/>
                    </a:lnTo>
                  </a:path>
                </a:pathLst>
              </a:custGeom>
              <a:noFill/>
              <a:ln w="28440" cap="flat" cmpd="sng">
                <a:solidFill>
                  <a:srgbClr val="000000">
                    <a:alpha val="100000"/>
                  </a:srgbClr>
                </a:solidFill>
                <a:prstDash val="solid"/>
                <a:miter lim="800000"/>
                <a:headEnd type="none" w="med" len="med"/>
                <a:tailEnd type="none" w="med" len="med"/>
              </a:ln>
            </p:spPr>
            <p:txBody>
              <a:bodyPr/>
              <a:p>
                <a:endParaRPr lang="zh-CN" altLang="en-US"/>
              </a:p>
            </p:txBody>
          </p:sp>
        </p:grpSp>
        <p:sp>
          <p:nvSpPr>
            <p:cNvPr id="68631" name="Line 51"/>
            <p:cNvSpPr/>
            <p:nvPr/>
          </p:nvSpPr>
          <p:spPr>
            <a:xfrm flipV="1">
              <a:off x="0" y="-1"/>
              <a:ext cx="1" cy="81"/>
            </a:xfrm>
            <a:prstGeom prst="line">
              <a:avLst/>
            </a:prstGeom>
            <a:ln w="28440" cap="flat" cmpd="sng">
              <a:solidFill>
                <a:srgbClr val="000000"/>
              </a:solidFill>
              <a:prstDash val="solid"/>
              <a:headEnd type="none" w="med" len="med"/>
              <a:tailEnd type="none" w="med" len="med"/>
            </a:ln>
          </p:spPr>
        </p:sp>
      </p:grpSp>
      <p:grpSp>
        <p:nvGrpSpPr>
          <p:cNvPr id="7" name="组合 68660"/>
          <p:cNvGrpSpPr/>
          <p:nvPr/>
        </p:nvGrpSpPr>
        <p:grpSpPr>
          <a:xfrm>
            <a:off x="4906963" y="5570538"/>
            <a:ext cx="1739900" cy="593725"/>
            <a:chOff x="0" y="0"/>
            <a:chExt cx="1096" cy="374"/>
          </a:xfrm>
        </p:grpSpPr>
        <p:sp>
          <p:nvSpPr>
            <p:cNvPr id="8" name="Line 53"/>
            <p:cNvSpPr/>
            <p:nvPr/>
          </p:nvSpPr>
          <p:spPr>
            <a:xfrm flipV="1">
              <a:off x="1097" y="-1"/>
              <a:ext cx="1" cy="81"/>
            </a:xfrm>
            <a:prstGeom prst="line">
              <a:avLst/>
            </a:prstGeom>
            <a:ln w="28440" cap="flat" cmpd="sng">
              <a:solidFill>
                <a:srgbClr val="000000"/>
              </a:solidFill>
              <a:prstDash val="solid"/>
              <a:headEnd type="none" w="med" len="med"/>
              <a:tailEnd type="triangle" w="lg" len="lg"/>
            </a:ln>
          </p:spPr>
        </p:sp>
        <p:grpSp>
          <p:nvGrpSpPr>
            <p:cNvPr id="68625" name="组合 68662"/>
            <p:cNvGrpSpPr/>
            <p:nvPr/>
          </p:nvGrpSpPr>
          <p:grpSpPr>
            <a:xfrm>
              <a:off x="0" y="67"/>
              <a:ext cx="1096" cy="307"/>
              <a:chOff x="0" y="0"/>
              <a:chExt cx="1096" cy="307"/>
            </a:xfrm>
          </p:grpSpPr>
          <p:sp>
            <p:nvSpPr>
              <p:cNvPr id="68627" name="AutoShape 55"/>
              <p:cNvSpPr/>
              <p:nvPr/>
            </p:nvSpPr>
            <p:spPr>
              <a:xfrm rot="10800000">
                <a:off x="1" y="1"/>
                <a:ext cx="1097" cy="308"/>
              </a:xfrm>
              <a:prstGeom prst="roundRect">
                <a:avLst>
                  <a:gd name="adj" fmla="val 324"/>
                </a:avLst>
              </a:prstGeom>
              <a:no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8628" name="Freeform 56"/>
              <p:cNvSpPr/>
              <p:nvPr/>
            </p:nvSpPr>
            <p:spPr>
              <a:xfrm rot="10800000">
                <a:off x="1" y="3"/>
                <a:ext cx="1097" cy="306"/>
              </a:xfrm>
              <a:custGeom>
                <a:avLst/>
                <a:gdLst/>
                <a:ahLst/>
                <a:cxnLst>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4837" h="1350">
                    <a:moveTo>
                      <a:pt x="4836" y="1349"/>
                    </a:moveTo>
                    <a:lnTo>
                      <a:pt x="4833" y="1281"/>
                    </a:lnTo>
                    <a:lnTo>
                      <a:pt x="4824" y="1213"/>
                    </a:lnTo>
                    <a:lnTo>
                      <a:pt x="4808" y="1145"/>
                    </a:lnTo>
                    <a:lnTo>
                      <a:pt x="4787" y="1077"/>
                    </a:lnTo>
                    <a:lnTo>
                      <a:pt x="4759" y="1011"/>
                    </a:lnTo>
                    <a:lnTo>
                      <a:pt x="4725" y="945"/>
                    </a:lnTo>
                    <a:lnTo>
                      <a:pt x="4685" y="880"/>
                    </a:lnTo>
                    <a:lnTo>
                      <a:pt x="4640" y="817"/>
                    </a:lnTo>
                    <a:lnTo>
                      <a:pt x="4589" y="755"/>
                    </a:lnTo>
                    <a:lnTo>
                      <a:pt x="4532" y="694"/>
                    </a:lnTo>
                    <a:lnTo>
                      <a:pt x="4470" y="635"/>
                    </a:lnTo>
                    <a:lnTo>
                      <a:pt x="4403" y="578"/>
                    </a:lnTo>
                    <a:lnTo>
                      <a:pt x="4330" y="523"/>
                    </a:lnTo>
                    <a:lnTo>
                      <a:pt x="4253" y="470"/>
                    </a:lnTo>
                    <a:lnTo>
                      <a:pt x="4171" y="420"/>
                    </a:lnTo>
                    <a:lnTo>
                      <a:pt x="4084" y="371"/>
                    </a:lnTo>
                    <a:lnTo>
                      <a:pt x="3993" y="325"/>
                    </a:lnTo>
                    <a:lnTo>
                      <a:pt x="3898" y="282"/>
                    </a:lnTo>
                    <a:lnTo>
                      <a:pt x="3799" y="242"/>
                    </a:lnTo>
                    <a:lnTo>
                      <a:pt x="3697" y="204"/>
                    </a:lnTo>
                    <a:lnTo>
                      <a:pt x="3591" y="170"/>
                    </a:lnTo>
                    <a:lnTo>
                      <a:pt x="3483" y="138"/>
                    </a:lnTo>
                    <a:lnTo>
                      <a:pt x="3372" y="109"/>
                    </a:lnTo>
                    <a:lnTo>
                      <a:pt x="3258" y="84"/>
                    </a:lnTo>
                    <a:lnTo>
                      <a:pt x="3142" y="62"/>
                    </a:lnTo>
                    <a:lnTo>
                      <a:pt x="3024" y="43"/>
                    </a:lnTo>
                    <a:lnTo>
                      <a:pt x="2905" y="28"/>
                    </a:lnTo>
                    <a:lnTo>
                      <a:pt x="2784" y="16"/>
                    </a:lnTo>
                    <a:lnTo>
                      <a:pt x="2663" y="7"/>
                    </a:lnTo>
                    <a:lnTo>
                      <a:pt x="2540" y="2"/>
                    </a:lnTo>
                    <a:lnTo>
                      <a:pt x="2418" y="0"/>
                    </a:lnTo>
                    <a:lnTo>
                      <a:pt x="2296" y="2"/>
                    </a:lnTo>
                    <a:lnTo>
                      <a:pt x="2173" y="7"/>
                    </a:lnTo>
                    <a:lnTo>
                      <a:pt x="2052" y="16"/>
                    </a:lnTo>
                    <a:lnTo>
                      <a:pt x="1931" y="28"/>
                    </a:lnTo>
                    <a:lnTo>
                      <a:pt x="1812" y="43"/>
                    </a:lnTo>
                    <a:lnTo>
                      <a:pt x="1694" y="62"/>
                    </a:lnTo>
                    <a:lnTo>
                      <a:pt x="1578" y="84"/>
                    </a:lnTo>
                    <a:lnTo>
                      <a:pt x="1464" y="109"/>
                    </a:lnTo>
                    <a:lnTo>
                      <a:pt x="1353" y="138"/>
                    </a:lnTo>
                    <a:lnTo>
                      <a:pt x="1245" y="170"/>
                    </a:lnTo>
                    <a:lnTo>
                      <a:pt x="1139" y="204"/>
                    </a:lnTo>
                    <a:lnTo>
                      <a:pt x="1037" y="242"/>
                    </a:lnTo>
                    <a:lnTo>
                      <a:pt x="938" y="282"/>
                    </a:lnTo>
                    <a:lnTo>
                      <a:pt x="843" y="325"/>
                    </a:lnTo>
                    <a:lnTo>
                      <a:pt x="752" y="371"/>
                    </a:lnTo>
                    <a:lnTo>
                      <a:pt x="665" y="420"/>
                    </a:lnTo>
                    <a:lnTo>
                      <a:pt x="583" y="470"/>
                    </a:lnTo>
                    <a:lnTo>
                      <a:pt x="506" y="523"/>
                    </a:lnTo>
                    <a:lnTo>
                      <a:pt x="433" y="578"/>
                    </a:lnTo>
                    <a:lnTo>
                      <a:pt x="366" y="635"/>
                    </a:lnTo>
                    <a:lnTo>
                      <a:pt x="304" y="694"/>
                    </a:lnTo>
                    <a:lnTo>
                      <a:pt x="247" y="755"/>
                    </a:lnTo>
                    <a:lnTo>
                      <a:pt x="196" y="817"/>
                    </a:lnTo>
                    <a:lnTo>
                      <a:pt x="151" y="880"/>
                    </a:lnTo>
                    <a:lnTo>
                      <a:pt x="111" y="945"/>
                    </a:lnTo>
                    <a:lnTo>
                      <a:pt x="77" y="1011"/>
                    </a:lnTo>
                    <a:lnTo>
                      <a:pt x="49" y="1077"/>
                    </a:lnTo>
                    <a:lnTo>
                      <a:pt x="28" y="1145"/>
                    </a:lnTo>
                    <a:lnTo>
                      <a:pt x="12" y="1213"/>
                    </a:lnTo>
                    <a:lnTo>
                      <a:pt x="3" y="1281"/>
                    </a:lnTo>
                    <a:lnTo>
                      <a:pt x="0" y="1349"/>
                    </a:lnTo>
                  </a:path>
                </a:pathLst>
              </a:custGeom>
              <a:noFill/>
              <a:ln w="28440" cap="flat" cmpd="sng">
                <a:solidFill>
                  <a:srgbClr val="000000">
                    <a:alpha val="100000"/>
                  </a:srgbClr>
                </a:solidFill>
                <a:prstDash val="solid"/>
                <a:miter lim="800000"/>
                <a:headEnd type="none" w="med" len="med"/>
                <a:tailEnd type="none" w="med" len="med"/>
              </a:ln>
            </p:spPr>
            <p:txBody>
              <a:bodyPr/>
              <a:p>
                <a:endParaRPr lang="zh-CN" altLang="en-US"/>
              </a:p>
            </p:txBody>
          </p:sp>
        </p:grpSp>
        <p:sp>
          <p:nvSpPr>
            <p:cNvPr id="68626" name="Line 57"/>
            <p:cNvSpPr/>
            <p:nvPr/>
          </p:nvSpPr>
          <p:spPr>
            <a:xfrm flipV="1">
              <a:off x="0" y="-1"/>
              <a:ext cx="1" cy="81"/>
            </a:xfrm>
            <a:prstGeom prst="line">
              <a:avLst/>
            </a:prstGeom>
            <a:ln w="28440" cap="flat" cmpd="sng">
              <a:solidFill>
                <a:srgbClr val="000000"/>
              </a:solidFill>
              <a:prstDash val="solid"/>
              <a:headEnd type="none" w="med" len="med"/>
              <a:tailEnd type="none" w="med" len="med"/>
            </a:ln>
          </p:spPr>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6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6862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8624"/>
                                        </p:tgtEl>
                                        <p:attrNameLst>
                                          <p:attrName>style.visibility</p:attrName>
                                        </p:attrNameLst>
                                      </p:cBhvr>
                                      <p:to>
                                        <p:strVal val="visible"/>
                                      </p:to>
                                    </p:set>
                                    <p:animEffect transition="in" filter="wipe(up)">
                                      <p:cBhvr>
                                        <p:cTn id="20" dur="500"/>
                                        <p:tgtEl>
                                          <p:spTgt spid="6862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686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6861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68633"/>
                                        </p:tgtEl>
                                        <p:attrNameLst>
                                          <p:attrName>style.visibility</p:attrName>
                                        </p:attrNameLst>
                                      </p:cBhvr>
                                      <p:to>
                                        <p:strVal val="visible"/>
                                      </p:to>
                                    </p:set>
                                    <p:animEffect transition="in" filter="wipe(up)">
                                      <p:cBhvr>
                                        <p:cTn id="38" dur="500"/>
                                        <p:tgtEl>
                                          <p:spTgt spid="68633"/>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86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6861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68641"/>
                                        </p:tgtEl>
                                        <p:attrNameLst>
                                          <p:attrName>style.visibility</p:attrName>
                                        </p:attrNameLst>
                                      </p:cBhvr>
                                      <p:to>
                                        <p:strVal val="visible"/>
                                      </p:to>
                                    </p:set>
                                    <p:animEffect transition="in" filter="wipe(up)">
                                      <p:cBhvr>
                                        <p:cTn id="56" dur="500"/>
                                        <p:tgtEl>
                                          <p:spTgt spid="68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nimBg="1"/>
      <p:bldP spid="68611" grpId="0" animBg="1"/>
      <p:bldP spid="68612" grpId="0" animBg="1"/>
      <p:bldP spid="68614" grpId="0" animBg="1"/>
      <p:bldP spid="68623" grpId="0" animBg="1"/>
      <p:bldP spid="6863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9634" name="组合 69633"/>
          <p:cNvGrpSpPr/>
          <p:nvPr/>
        </p:nvGrpSpPr>
        <p:grpSpPr>
          <a:xfrm>
            <a:off x="404813" y="1752600"/>
            <a:ext cx="5788025" cy="3884613"/>
            <a:chOff x="0" y="0"/>
            <a:chExt cx="3646" cy="2447"/>
          </a:xfrm>
        </p:grpSpPr>
        <p:sp>
          <p:nvSpPr>
            <p:cNvPr id="69661" name="AutoShape 2"/>
            <p:cNvSpPr/>
            <p:nvPr/>
          </p:nvSpPr>
          <p:spPr>
            <a:xfrm>
              <a:off x="3455" y="0"/>
              <a:ext cx="192" cy="2448"/>
            </a:xfrm>
            <a:prstGeom prst="roundRect">
              <a:avLst>
                <a:gd name="adj" fmla="val 16667"/>
              </a:avLst>
            </a:prstGeom>
            <a:solidFill>
              <a:srgbClr val="CCCCFF"/>
            </a:solid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9662" name="Text Box 3"/>
            <p:cNvSpPr txBox="1"/>
            <p:nvPr/>
          </p:nvSpPr>
          <p:spPr>
            <a:xfrm>
              <a:off x="0" y="1201"/>
              <a:ext cx="3210" cy="367"/>
            </a:xfrm>
            <a:prstGeom prst="rect">
              <a:avLst/>
            </a:prstGeom>
            <a:noFill/>
            <a:ln w="9525">
              <a:noFill/>
            </a:ln>
          </p:spPr>
          <p:txBody>
            <a:bodyPr lIns="90000" tIns="46800" rIns="90000" bIns="46800">
              <a:spAutoFit/>
            </a:bodyPr>
            <a:p>
              <a:pPr marL="233680" indent="-233680" defTabSz="914400" eaLnBrk="1" hangingPunct="1">
                <a:lnSpc>
                  <a:spcPct val="90000"/>
                </a:lnSpc>
                <a:spcBef>
                  <a:spcPts val="1190"/>
                </a:spcBef>
                <a:buClr>
                  <a:srgbClr val="CC0000"/>
                </a:buClr>
                <a:buSzPct val="133000"/>
                <a:buFont typeface="Times New Roman" panose="02020603050405020304" pitchFamily="18" charset="0"/>
                <a:buChar char="•"/>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3200" dirty="0">
                  <a:latin typeface="Times New Roman" panose="02020603050405020304" pitchFamily="18" charset="0"/>
                  <a:ea typeface="Arial Unicode MS" panose="020B0604020202020204" charset="-122"/>
                </a:rPr>
                <a:t>Sort on digit </a:t>
              </a:r>
              <a:r>
                <a:rPr lang="en-GB" altLang="en-US" sz="3200" i="1" dirty="0">
                  <a:solidFill>
                    <a:srgbClr val="008A87"/>
                  </a:solidFill>
                  <a:latin typeface="Times New Roman" panose="02020603050405020304" pitchFamily="18" charset="0"/>
                  <a:ea typeface="Arial Unicode MS" panose="020B0604020202020204" charset="-122"/>
                </a:rPr>
                <a:t>t</a:t>
              </a:r>
              <a:endParaRPr lang="en-GB" altLang="en-US" sz="3200" i="1" dirty="0">
                <a:solidFill>
                  <a:srgbClr val="008A87"/>
                </a:solidFill>
                <a:latin typeface="Times New Roman" panose="02020603050405020304" pitchFamily="18" charset="0"/>
                <a:ea typeface="Arial Unicode MS" panose="020B0604020202020204" charset="-122"/>
              </a:endParaRPr>
            </a:p>
          </p:txBody>
        </p:sp>
      </p:grpSp>
      <p:sp>
        <p:nvSpPr>
          <p:cNvPr id="69635" name="Rectangle 4"/>
          <p:cNvSpPr>
            <a:spLocks noGrp="1"/>
          </p:cNvSpPr>
          <p:nvPr>
            <p:ph type="title" idx="4294967295"/>
          </p:nvPr>
        </p:nvSpPr>
        <p:spPr>
          <a:xfrm>
            <a:off x="346075" y="187325"/>
            <a:ext cx="845185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CORRECTNESS OF RADIX SORT</a:t>
            </a:r>
            <a:endParaRPr lang="en-GB" altLang="en-US" sz="4400" dirty="0">
              <a:ea typeface="宋体" panose="02010600030101010101" pitchFamily="2" charset="-122"/>
            </a:endParaRPr>
          </a:p>
        </p:txBody>
      </p:sp>
      <p:sp>
        <p:nvSpPr>
          <p:cNvPr id="69636" name="Text Box 5"/>
          <p:cNvSpPr txBox="1"/>
          <p:nvPr/>
        </p:nvSpPr>
        <p:spPr>
          <a:xfrm>
            <a:off x="404813" y="1524000"/>
            <a:ext cx="5095875" cy="2051050"/>
          </a:xfrm>
          <a:prstGeom prst="rect">
            <a:avLst/>
          </a:prstGeom>
          <a:noFill/>
          <a:ln w="9525">
            <a:noFill/>
          </a:ln>
        </p:spPr>
        <p:txBody>
          <a:bodyPr lIns="90000" tIns="46800" rIns="90000" bIns="46800">
            <a:spAutoFit/>
          </a:bodyPr>
          <a:p>
            <a:pPr marL="233680" indent="-233680" defTabSz="914400" eaLnBrk="1" hangingPunct="1">
              <a:lnSpc>
                <a:spcPct val="90000"/>
              </a:lnSpc>
              <a:spcBef>
                <a:spcPts val="1190"/>
              </a:spcBef>
              <a:buSzPct val="133000"/>
              <a:buFont typeface="Times New Roman" panose="02020603050405020304" pitchFamily="18" charset="0"/>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3200" i="1" dirty="0">
                <a:latin typeface="Times New Roman" panose="02020603050405020304" pitchFamily="18" charset="0"/>
                <a:ea typeface="Arial Unicode MS" panose="020B0604020202020204" charset="-122"/>
              </a:rPr>
              <a:t>Induction on digit position </a:t>
            </a:r>
            <a:endParaRPr lang="en-GB" altLang="en-US" sz="3200" i="1" dirty="0">
              <a:latin typeface="Times New Roman" panose="02020603050405020304" pitchFamily="18" charset="0"/>
              <a:ea typeface="Arial Unicode MS" panose="020B0604020202020204" charset="-122"/>
            </a:endParaRPr>
          </a:p>
          <a:p>
            <a:pPr marL="233680" indent="-233680" defTabSz="914400" eaLnBrk="1" hangingPunct="1">
              <a:lnSpc>
                <a:spcPct val="90000"/>
              </a:lnSpc>
              <a:spcBef>
                <a:spcPts val="1190"/>
              </a:spcBef>
              <a:buClr>
                <a:srgbClr val="CC0000"/>
              </a:buClr>
              <a:buSzPct val="133000"/>
              <a:buFont typeface="Times New Roman" panose="02020603050405020304" pitchFamily="18" charset="0"/>
              <a:buChar char="•"/>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3200" dirty="0">
                <a:latin typeface="Times New Roman" panose="02020603050405020304" pitchFamily="18" charset="0"/>
                <a:ea typeface="Arial Unicode MS" panose="020B0604020202020204" charset="-122"/>
              </a:rPr>
              <a:t>Assume that the numbers are sorted by their low-order </a:t>
            </a:r>
            <a:r>
              <a:rPr lang="en-GB" altLang="en-US" sz="3200" i="1" dirty="0">
                <a:solidFill>
                  <a:srgbClr val="008A87"/>
                </a:solidFill>
                <a:latin typeface="Times New Roman" panose="02020603050405020304" pitchFamily="18" charset="0"/>
                <a:ea typeface="Arial Unicode MS" panose="020B0604020202020204" charset="-122"/>
              </a:rPr>
              <a:t>t </a:t>
            </a:r>
            <a:r>
              <a:rPr lang="en-GB" altLang="en-US" sz="3200" dirty="0">
                <a:solidFill>
                  <a:srgbClr val="008A87"/>
                </a:solidFill>
                <a:latin typeface="Times New Roman" panose="02020603050405020304" pitchFamily="18" charset="0"/>
                <a:ea typeface="Arial Unicode MS" panose="020B0604020202020204" charset="-122"/>
              </a:rPr>
              <a:t>– 1</a:t>
            </a:r>
            <a:r>
              <a:rPr lang="en-GB" altLang="en-US" sz="3200" dirty="0">
                <a:latin typeface="Times New Roman" panose="02020603050405020304" pitchFamily="18" charset="0"/>
                <a:ea typeface="Arial Unicode MS" panose="020B0604020202020204" charset="-122"/>
              </a:rPr>
              <a:t> digits.</a:t>
            </a:r>
            <a:endParaRPr lang="en-GB" altLang="en-US" sz="3200" dirty="0">
              <a:latin typeface="Times New Roman" panose="02020603050405020304" pitchFamily="18" charset="0"/>
              <a:ea typeface="Arial Unicode MS" panose="020B0604020202020204" charset="-122"/>
            </a:endParaRPr>
          </a:p>
        </p:txBody>
      </p:sp>
      <p:sp>
        <p:nvSpPr>
          <p:cNvPr id="69639" name="AutoShape 6"/>
          <p:cNvSpPr/>
          <p:nvPr/>
        </p:nvSpPr>
        <p:spPr>
          <a:xfrm>
            <a:off x="7642225" y="1752600"/>
            <a:ext cx="304800" cy="3886200"/>
          </a:xfrm>
          <a:prstGeom prst="roundRect">
            <a:avLst>
              <a:gd name="adj" fmla="val 16667"/>
            </a:avLst>
          </a:prstGeom>
          <a:solidFill>
            <a:srgbClr val="CCCCFF"/>
          </a:solid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9638" name="AutoShape 7"/>
          <p:cNvSpPr/>
          <p:nvPr/>
        </p:nvSpPr>
        <p:spPr>
          <a:xfrm>
            <a:off x="6213475" y="1752600"/>
            <a:ext cx="650875" cy="3889375"/>
          </a:xfrm>
          <a:prstGeom prst="roundRect">
            <a:avLst>
              <a:gd name="adj" fmla="val 16583"/>
            </a:avLst>
          </a:prstGeom>
          <a:solidFill>
            <a:srgbClr val="FFCCCC"/>
          </a:solid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grpSp>
        <p:nvGrpSpPr>
          <p:cNvPr id="2" name="组合 69640"/>
          <p:cNvGrpSpPr/>
          <p:nvPr/>
        </p:nvGrpSpPr>
        <p:grpSpPr>
          <a:xfrm>
            <a:off x="5867400" y="1771650"/>
            <a:ext cx="995363" cy="3760788"/>
            <a:chOff x="0" y="0"/>
            <a:chExt cx="627" cy="2369"/>
          </a:xfrm>
        </p:grpSpPr>
        <p:sp>
          <p:nvSpPr>
            <p:cNvPr id="69654" name="Text Box 9"/>
            <p:cNvSpPr txBox="1"/>
            <p:nvPr/>
          </p:nvSpPr>
          <p:spPr>
            <a:xfrm>
              <a:off x="0" y="0"/>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7 2 0</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9655" name="Text Box 10"/>
            <p:cNvSpPr txBox="1"/>
            <p:nvPr/>
          </p:nvSpPr>
          <p:spPr>
            <a:xfrm>
              <a:off x="0" y="334"/>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3 2 9</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9656" name="Text Box 11"/>
            <p:cNvSpPr txBox="1"/>
            <p:nvPr/>
          </p:nvSpPr>
          <p:spPr>
            <a:xfrm>
              <a:off x="0" y="668"/>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4 3 6</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9657" name="Text Box 12"/>
            <p:cNvSpPr txBox="1"/>
            <p:nvPr/>
          </p:nvSpPr>
          <p:spPr>
            <a:xfrm>
              <a:off x="0" y="1001"/>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8 3 9</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9658" name="Text Box 13"/>
            <p:cNvSpPr txBox="1"/>
            <p:nvPr/>
          </p:nvSpPr>
          <p:spPr>
            <a:xfrm>
              <a:off x="0" y="1335"/>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3 5 5</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9659" name="Text Box 14"/>
            <p:cNvSpPr txBox="1"/>
            <p:nvPr/>
          </p:nvSpPr>
          <p:spPr>
            <a:xfrm>
              <a:off x="0" y="1669"/>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4 5 7</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9660" name="Text Box 15"/>
            <p:cNvSpPr txBox="1"/>
            <p:nvPr/>
          </p:nvSpPr>
          <p:spPr>
            <a:xfrm>
              <a:off x="0" y="2003"/>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6 5 7</a:t>
              </a:r>
              <a:endParaRPr lang="en-GB" altLang="en-US" sz="3200" dirty="0">
                <a:solidFill>
                  <a:srgbClr val="008A87"/>
                </a:solidFill>
                <a:latin typeface="Times New Roman" panose="02020603050405020304" pitchFamily="18" charset="0"/>
                <a:ea typeface="Arial Unicode MS" panose="020B0604020202020204" charset="-122"/>
              </a:endParaRPr>
            </a:p>
          </p:txBody>
        </p:sp>
      </p:grpSp>
      <p:grpSp>
        <p:nvGrpSpPr>
          <p:cNvPr id="69649" name="组合 69648"/>
          <p:cNvGrpSpPr/>
          <p:nvPr/>
        </p:nvGrpSpPr>
        <p:grpSpPr>
          <a:xfrm>
            <a:off x="7610475" y="1771650"/>
            <a:ext cx="995363" cy="3760788"/>
            <a:chOff x="0" y="0"/>
            <a:chExt cx="627" cy="2369"/>
          </a:xfrm>
        </p:grpSpPr>
        <p:sp>
          <p:nvSpPr>
            <p:cNvPr id="69647" name="Text Box 17"/>
            <p:cNvSpPr txBox="1"/>
            <p:nvPr/>
          </p:nvSpPr>
          <p:spPr>
            <a:xfrm>
              <a:off x="0" y="0"/>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3 2 9</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9648" name="Text Box 18"/>
            <p:cNvSpPr txBox="1"/>
            <p:nvPr/>
          </p:nvSpPr>
          <p:spPr>
            <a:xfrm>
              <a:off x="0" y="334"/>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3 5 5</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3" name="Text Box 19"/>
            <p:cNvSpPr txBox="1"/>
            <p:nvPr/>
          </p:nvSpPr>
          <p:spPr>
            <a:xfrm>
              <a:off x="0" y="668"/>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4 3 6</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9650" name="Text Box 20"/>
            <p:cNvSpPr txBox="1"/>
            <p:nvPr/>
          </p:nvSpPr>
          <p:spPr>
            <a:xfrm>
              <a:off x="0" y="1001"/>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4 5 7</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9651" name="Text Box 21"/>
            <p:cNvSpPr txBox="1"/>
            <p:nvPr/>
          </p:nvSpPr>
          <p:spPr>
            <a:xfrm>
              <a:off x="0" y="1335"/>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6 5 7</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9652" name="Text Box 22"/>
            <p:cNvSpPr txBox="1"/>
            <p:nvPr/>
          </p:nvSpPr>
          <p:spPr>
            <a:xfrm>
              <a:off x="0" y="1669"/>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7 2 0</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9653" name="Text Box 23"/>
            <p:cNvSpPr txBox="1"/>
            <p:nvPr/>
          </p:nvSpPr>
          <p:spPr>
            <a:xfrm>
              <a:off x="0" y="2003"/>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8 3 9</a:t>
              </a:r>
              <a:endParaRPr lang="en-GB" altLang="en-US" sz="3200" dirty="0">
                <a:solidFill>
                  <a:srgbClr val="008A87"/>
                </a:solidFill>
                <a:latin typeface="Times New Roman" panose="02020603050405020304" pitchFamily="18" charset="0"/>
                <a:ea typeface="Arial Unicode MS" panose="020B0604020202020204" charset="-122"/>
              </a:endParaRPr>
            </a:p>
          </p:txBody>
        </p:sp>
      </p:grpSp>
      <p:grpSp>
        <p:nvGrpSpPr>
          <p:cNvPr id="4" name="组合 69656"/>
          <p:cNvGrpSpPr/>
          <p:nvPr/>
        </p:nvGrpSpPr>
        <p:grpSpPr>
          <a:xfrm>
            <a:off x="6032500" y="5641975"/>
            <a:ext cx="1739900" cy="593725"/>
            <a:chOff x="0" y="0"/>
            <a:chExt cx="1096" cy="374"/>
          </a:xfrm>
        </p:grpSpPr>
        <p:sp>
          <p:nvSpPr>
            <p:cNvPr id="69642" name="Line 25"/>
            <p:cNvSpPr/>
            <p:nvPr/>
          </p:nvSpPr>
          <p:spPr>
            <a:xfrm flipV="1">
              <a:off x="1097" y="-1"/>
              <a:ext cx="1" cy="81"/>
            </a:xfrm>
            <a:prstGeom prst="line">
              <a:avLst/>
            </a:prstGeom>
            <a:ln w="28440" cap="flat" cmpd="sng">
              <a:solidFill>
                <a:srgbClr val="000000"/>
              </a:solidFill>
              <a:prstDash val="solid"/>
              <a:headEnd type="none" w="med" len="med"/>
              <a:tailEnd type="triangle" w="lg" len="lg"/>
            </a:ln>
          </p:spPr>
        </p:sp>
        <p:grpSp>
          <p:nvGrpSpPr>
            <p:cNvPr id="69643" name="组合 69658"/>
            <p:cNvGrpSpPr/>
            <p:nvPr/>
          </p:nvGrpSpPr>
          <p:grpSpPr>
            <a:xfrm>
              <a:off x="0" y="67"/>
              <a:ext cx="1096" cy="307"/>
              <a:chOff x="0" y="0"/>
              <a:chExt cx="1096" cy="307"/>
            </a:xfrm>
          </p:grpSpPr>
          <p:sp>
            <p:nvSpPr>
              <p:cNvPr id="69645" name="AutoShape 27"/>
              <p:cNvSpPr/>
              <p:nvPr/>
            </p:nvSpPr>
            <p:spPr>
              <a:xfrm rot="10800000">
                <a:off x="1" y="1"/>
                <a:ext cx="1097" cy="308"/>
              </a:xfrm>
              <a:prstGeom prst="roundRect">
                <a:avLst>
                  <a:gd name="adj" fmla="val 324"/>
                </a:avLst>
              </a:prstGeom>
              <a:no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9646" name="Freeform 28"/>
              <p:cNvSpPr/>
              <p:nvPr/>
            </p:nvSpPr>
            <p:spPr>
              <a:xfrm rot="10800000">
                <a:off x="1" y="3"/>
                <a:ext cx="1097" cy="306"/>
              </a:xfrm>
              <a:custGeom>
                <a:avLst/>
                <a:gdLst/>
                <a:ahLst/>
                <a:cxnLst>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4837" h="1350">
                    <a:moveTo>
                      <a:pt x="4836" y="1349"/>
                    </a:moveTo>
                    <a:lnTo>
                      <a:pt x="4833" y="1281"/>
                    </a:lnTo>
                    <a:lnTo>
                      <a:pt x="4824" y="1213"/>
                    </a:lnTo>
                    <a:lnTo>
                      <a:pt x="4808" y="1145"/>
                    </a:lnTo>
                    <a:lnTo>
                      <a:pt x="4787" y="1077"/>
                    </a:lnTo>
                    <a:lnTo>
                      <a:pt x="4759" y="1011"/>
                    </a:lnTo>
                    <a:lnTo>
                      <a:pt x="4725" y="945"/>
                    </a:lnTo>
                    <a:lnTo>
                      <a:pt x="4685" y="880"/>
                    </a:lnTo>
                    <a:lnTo>
                      <a:pt x="4640" y="817"/>
                    </a:lnTo>
                    <a:lnTo>
                      <a:pt x="4589" y="755"/>
                    </a:lnTo>
                    <a:lnTo>
                      <a:pt x="4532" y="694"/>
                    </a:lnTo>
                    <a:lnTo>
                      <a:pt x="4470" y="635"/>
                    </a:lnTo>
                    <a:lnTo>
                      <a:pt x="4403" y="578"/>
                    </a:lnTo>
                    <a:lnTo>
                      <a:pt x="4330" y="523"/>
                    </a:lnTo>
                    <a:lnTo>
                      <a:pt x="4253" y="470"/>
                    </a:lnTo>
                    <a:lnTo>
                      <a:pt x="4171" y="420"/>
                    </a:lnTo>
                    <a:lnTo>
                      <a:pt x="4084" y="371"/>
                    </a:lnTo>
                    <a:lnTo>
                      <a:pt x="3993" y="325"/>
                    </a:lnTo>
                    <a:lnTo>
                      <a:pt x="3898" y="282"/>
                    </a:lnTo>
                    <a:lnTo>
                      <a:pt x="3799" y="242"/>
                    </a:lnTo>
                    <a:lnTo>
                      <a:pt x="3697" y="204"/>
                    </a:lnTo>
                    <a:lnTo>
                      <a:pt x="3591" y="170"/>
                    </a:lnTo>
                    <a:lnTo>
                      <a:pt x="3483" y="138"/>
                    </a:lnTo>
                    <a:lnTo>
                      <a:pt x="3372" y="109"/>
                    </a:lnTo>
                    <a:lnTo>
                      <a:pt x="3258" y="84"/>
                    </a:lnTo>
                    <a:lnTo>
                      <a:pt x="3142" y="62"/>
                    </a:lnTo>
                    <a:lnTo>
                      <a:pt x="3024" y="43"/>
                    </a:lnTo>
                    <a:lnTo>
                      <a:pt x="2905" y="28"/>
                    </a:lnTo>
                    <a:lnTo>
                      <a:pt x="2784" y="16"/>
                    </a:lnTo>
                    <a:lnTo>
                      <a:pt x="2663" y="7"/>
                    </a:lnTo>
                    <a:lnTo>
                      <a:pt x="2540" y="2"/>
                    </a:lnTo>
                    <a:lnTo>
                      <a:pt x="2418" y="0"/>
                    </a:lnTo>
                    <a:lnTo>
                      <a:pt x="2296" y="2"/>
                    </a:lnTo>
                    <a:lnTo>
                      <a:pt x="2173" y="7"/>
                    </a:lnTo>
                    <a:lnTo>
                      <a:pt x="2052" y="16"/>
                    </a:lnTo>
                    <a:lnTo>
                      <a:pt x="1931" y="28"/>
                    </a:lnTo>
                    <a:lnTo>
                      <a:pt x="1812" y="43"/>
                    </a:lnTo>
                    <a:lnTo>
                      <a:pt x="1694" y="62"/>
                    </a:lnTo>
                    <a:lnTo>
                      <a:pt x="1578" y="84"/>
                    </a:lnTo>
                    <a:lnTo>
                      <a:pt x="1464" y="109"/>
                    </a:lnTo>
                    <a:lnTo>
                      <a:pt x="1353" y="138"/>
                    </a:lnTo>
                    <a:lnTo>
                      <a:pt x="1245" y="170"/>
                    </a:lnTo>
                    <a:lnTo>
                      <a:pt x="1139" y="204"/>
                    </a:lnTo>
                    <a:lnTo>
                      <a:pt x="1037" y="242"/>
                    </a:lnTo>
                    <a:lnTo>
                      <a:pt x="938" y="282"/>
                    </a:lnTo>
                    <a:lnTo>
                      <a:pt x="843" y="325"/>
                    </a:lnTo>
                    <a:lnTo>
                      <a:pt x="752" y="371"/>
                    </a:lnTo>
                    <a:lnTo>
                      <a:pt x="665" y="420"/>
                    </a:lnTo>
                    <a:lnTo>
                      <a:pt x="583" y="470"/>
                    </a:lnTo>
                    <a:lnTo>
                      <a:pt x="506" y="523"/>
                    </a:lnTo>
                    <a:lnTo>
                      <a:pt x="433" y="578"/>
                    </a:lnTo>
                    <a:lnTo>
                      <a:pt x="366" y="635"/>
                    </a:lnTo>
                    <a:lnTo>
                      <a:pt x="304" y="694"/>
                    </a:lnTo>
                    <a:lnTo>
                      <a:pt x="247" y="755"/>
                    </a:lnTo>
                    <a:lnTo>
                      <a:pt x="196" y="817"/>
                    </a:lnTo>
                    <a:lnTo>
                      <a:pt x="151" y="880"/>
                    </a:lnTo>
                    <a:lnTo>
                      <a:pt x="111" y="945"/>
                    </a:lnTo>
                    <a:lnTo>
                      <a:pt x="77" y="1011"/>
                    </a:lnTo>
                    <a:lnTo>
                      <a:pt x="49" y="1077"/>
                    </a:lnTo>
                    <a:lnTo>
                      <a:pt x="28" y="1145"/>
                    </a:lnTo>
                    <a:lnTo>
                      <a:pt x="12" y="1213"/>
                    </a:lnTo>
                    <a:lnTo>
                      <a:pt x="3" y="1281"/>
                    </a:lnTo>
                    <a:lnTo>
                      <a:pt x="0" y="1349"/>
                    </a:lnTo>
                  </a:path>
                </a:pathLst>
              </a:custGeom>
              <a:noFill/>
              <a:ln w="28440" cap="flat" cmpd="sng">
                <a:solidFill>
                  <a:srgbClr val="000000">
                    <a:alpha val="100000"/>
                  </a:srgbClr>
                </a:solidFill>
                <a:prstDash val="solid"/>
                <a:miter lim="800000"/>
                <a:headEnd type="none" w="med" len="med"/>
                <a:tailEnd type="none" w="med" len="med"/>
              </a:ln>
            </p:spPr>
            <p:txBody>
              <a:bodyPr/>
              <a:p>
                <a:endParaRPr lang="zh-CN" altLang="en-US"/>
              </a:p>
            </p:txBody>
          </p:sp>
        </p:grpSp>
        <p:sp>
          <p:nvSpPr>
            <p:cNvPr id="69644" name="Line 29"/>
            <p:cNvSpPr/>
            <p:nvPr/>
          </p:nvSpPr>
          <p:spPr>
            <a:xfrm flipV="1">
              <a:off x="0" y="-1"/>
              <a:ext cx="1" cy="81"/>
            </a:xfrm>
            <a:prstGeom prst="line">
              <a:avLst/>
            </a:prstGeom>
            <a:ln w="28440" cap="flat" cmpd="sng">
              <a:solidFill>
                <a:srgbClr val="000000"/>
              </a:solidFill>
              <a:prstDash val="solid"/>
              <a:headEnd type="none" w="med" len="med"/>
              <a:tailEnd type="none" w="med" len="med"/>
            </a:ln>
          </p:spPr>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96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6963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9649"/>
                                        </p:tgtEl>
                                        <p:attrNameLst>
                                          <p:attrName>style.visibility</p:attrName>
                                        </p:attrNameLst>
                                      </p:cBhvr>
                                      <p:to>
                                        <p:strVal val="visible"/>
                                      </p:to>
                                    </p:set>
                                    <p:animEffect transition="in" filter="wipe(up)">
                                      <p:cBhvr>
                                        <p:cTn id="20" dur="500"/>
                                        <p:tgtEl>
                                          <p:spTgt spid="69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
          <p:cNvSpPr>
            <a:spLocks noGrp="1"/>
          </p:cNvSpPr>
          <p:nvPr>
            <p:ph type="title" idx="4294967295"/>
          </p:nvPr>
        </p:nvSpPr>
        <p:spPr/>
        <p:txBody>
          <a:bodyPr vert="horz" wrap="square" lIns="91440" tIns="45720" rIns="91440" bIns="45720" anchor="b"/>
          <a:p>
            <a:pPr eaLnBrk="1" hangingPunct="1"/>
            <a:r>
              <a:rPr lang="zh-CN" altLang="en-US" sz="5400" dirty="0"/>
              <a:t>SORTING PROBLEM</a:t>
            </a:r>
            <a:endParaRPr lang="zh-CN" altLang="en-US" sz="5400" dirty="0"/>
          </a:p>
        </p:txBody>
      </p:sp>
      <p:sp>
        <p:nvSpPr>
          <p:cNvPr id="14339" name="内容占位符 2"/>
          <p:cNvSpPr>
            <a:spLocks noGrp="1"/>
          </p:cNvSpPr>
          <p:nvPr>
            <p:ph sz="quarter" idx="4294967295"/>
          </p:nvPr>
        </p:nvSpPr>
        <p:spPr>
          <a:xfrm>
            <a:off x="500063" y="1571625"/>
            <a:ext cx="7572375" cy="2362200"/>
          </a:xfrm>
        </p:spPr>
        <p:txBody>
          <a:bodyPr vert="horz" wrap="square" lIns="91440" tIns="45720" rIns="91440" bIns="45720" anchor="t"/>
          <a:lstStyle>
            <a:lvl1pPr lvl="0">
              <a:buClr>
                <a:schemeClr val="accent1"/>
              </a:buClr>
              <a:buSzPct val="70000"/>
              <a:buFont typeface="Wingdings" panose="05000000000000000000" pitchFamily="2" charset="2"/>
              <a:defRPr sz="1800"/>
            </a:lvl1pPr>
            <a:lvl2pPr lvl="1">
              <a:buClr>
                <a:schemeClr val="accent1"/>
              </a:buClr>
              <a:buSzPct val="70000"/>
              <a:buFont typeface="Wingdings" panose="05000000000000000000" pitchFamily="2" charset="2"/>
              <a:defRPr sz="1700"/>
            </a:lvl2pPr>
            <a:lvl3pPr lvl="2">
              <a:buClr>
                <a:schemeClr val="accent1"/>
              </a:buClr>
              <a:buSzPct val="70000"/>
              <a:buFont typeface="Wingdings" panose="05000000000000000000" pitchFamily="2" charset="2"/>
              <a:defRPr sz="1400"/>
            </a:lvl3pPr>
            <a:lvl4pPr lvl="3">
              <a:buClr>
                <a:schemeClr val="accent1"/>
              </a:buClr>
              <a:buSzPct val="70000"/>
              <a:buFont typeface="Wingdings" panose="05000000000000000000" pitchFamily="2" charset="2"/>
              <a:defRPr sz="1400"/>
            </a:lvl4pPr>
            <a:lvl5pPr lvl="4">
              <a:buClr>
                <a:schemeClr val="accent1"/>
              </a:buClr>
              <a:buSzPct val="70000"/>
              <a:buFont typeface="Wingdings" panose="05000000000000000000" pitchFamily="2" charset="2"/>
              <a:defRPr sz="1200"/>
            </a:lvl5pPr>
          </a:lstStyle>
          <a:p>
            <a:pPr lvl="0" eaLnBrk="1" hangingPunct="1">
              <a:lnSpc>
                <a:spcPct val="80000"/>
              </a:lnSpc>
              <a:buNone/>
            </a:pPr>
            <a:r>
              <a:rPr lang="en-US" altLang="zh-CN" sz="3600" dirty="0">
                <a:solidFill>
                  <a:srgbClr val="C00000"/>
                </a:solidFill>
              </a:rPr>
              <a:t>Description:</a:t>
            </a:r>
            <a:endParaRPr lang="en-US" altLang="zh-CN" sz="2800" dirty="0">
              <a:solidFill>
                <a:srgbClr val="C00000"/>
              </a:solidFill>
            </a:endParaRPr>
          </a:p>
          <a:p>
            <a:pPr lvl="0" eaLnBrk="1" hangingPunct="1">
              <a:lnSpc>
                <a:spcPct val="80000"/>
              </a:lnSpc>
              <a:buNone/>
            </a:pPr>
            <a:endParaRPr lang="en-US" altLang="zh-CN" sz="2800" dirty="0">
              <a:solidFill>
                <a:srgbClr val="C00000"/>
              </a:solidFill>
            </a:endParaRPr>
          </a:p>
          <a:p>
            <a:pPr lvl="0" eaLnBrk="1" hangingPunct="1">
              <a:lnSpc>
                <a:spcPct val="80000"/>
              </a:lnSpc>
            </a:pPr>
            <a:r>
              <a:rPr lang="en-US" altLang="zh-CN" sz="2800" dirty="0">
                <a:solidFill>
                  <a:srgbClr val="C00000"/>
                </a:solidFill>
              </a:rPr>
              <a:t>Input: </a:t>
            </a:r>
            <a:r>
              <a:rPr lang="en-US" altLang="zh-CN" sz="2800" dirty="0"/>
              <a:t>sequence of </a:t>
            </a:r>
            <a:r>
              <a:rPr lang="en-US" altLang="zh-CN" sz="2800" i="1" dirty="0"/>
              <a:t>n</a:t>
            </a:r>
            <a:r>
              <a:rPr lang="en-US" altLang="zh-CN" sz="2800" dirty="0"/>
              <a:t> numbers 〈</a:t>
            </a:r>
            <a:r>
              <a:rPr lang="en-US" altLang="zh-CN" sz="2800" i="1" dirty="0"/>
              <a:t>a</a:t>
            </a:r>
            <a:r>
              <a:rPr lang="en-US" altLang="zh-CN" sz="2800" baseline="-25000" dirty="0"/>
              <a:t>1</a:t>
            </a:r>
            <a:r>
              <a:rPr lang="en-US" altLang="zh-CN" sz="2800" i="1" dirty="0"/>
              <a:t>, a</a:t>
            </a:r>
            <a:r>
              <a:rPr lang="en-US" altLang="zh-CN" sz="2800" baseline="-25000" dirty="0"/>
              <a:t>2</a:t>
            </a:r>
            <a:r>
              <a:rPr lang="en-US" altLang="zh-CN" sz="2800" i="1" dirty="0"/>
              <a:t>, …, a</a:t>
            </a:r>
            <a:r>
              <a:rPr lang="en-US" altLang="zh-CN" sz="2800" baseline="-25000" dirty="0"/>
              <a:t>n</a:t>
            </a:r>
            <a:r>
              <a:rPr lang="en-US" altLang="zh-CN" sz="2800" dirty="0"/>
              <a:t>〉.</a:t>
            </a:r>
            <a:endParaRPr lang="en-US" altLang="zh-CN" sz="2800" dirty="0"/>
          </a:p>
          <a:p>
            <a:pPr lvl="0" eaLnBrk="1" hangingPunct="1"/>
            <a:r>
              <a:rPr lang="en-US" altLang="zh-CN" sz="2800" dirty="0">
                <a:solidFill>
                  <a:srgbClr val="C00000"/>
                </a:solidFill>
              </a:rPr>
              <a:t>Output: </a:t>
            </a:r>
            <a:r>
              <a:rPr lang="en-US" altLang="zh-CN" sz="2800" dirty="0"/>
              <a:t>A permutation 〈</a:t>
            </a:r>
            <a:r>
              <a:rPr lang="en-US" altLang="zh-CN" sz="2800" i="1" dirty="0"/>
              <a:t>a'</a:t>
            </a:r>
            <a:r>
              <a:rPr lang="en-US" altLang="zh-CN" sz="2800" baseline="-25000" dirty="0"/>
              <a:t>1</a:t>
            </a:r>
            <a:r>
              <a:rPr lang="en-US" altLang="zh-CN" sz="2800" i="1" dirty="0"/>
              <a:t>, a'</a:t>
            </a:r>
            <a:r>
              <a:rPr lang="en-US" altLang="zh-CN" sz="2800" baseline="-25000" dirty="0"/>
              <a:t>2</a:t>
            </a:r>
            <a:r>
              <a:rPr lang="en-US" altLang="zh-CN" sz="2800" i="1" dirty="0"/>
              <a:t>, …, a'</a:t>
            </a:r>
            <a:r>
              <a:rPr lang="en-US" altLang="zh-CN" sz="2800" baseline="-25000" dirty="0"/>
              <a:t>n</a:t>
            </a:r>
            <a:r>
              <a:rPr lang="en-US" altLang="zh-CN" sz="2800" dirty="0"/>
              <a:t>〉  such that   	      </a:t>
            </a:r>
            <a:r>
              <a:rPr lang="en-US" altLang="zh-CN" sz="2800" i="1" dirty="0"/>
              <a:t>a'</a:t>
            </a:r>
            <a:r>
              <a:rPr lang="en-US" altLang="zh-CN" sz="2800" baseline="-25000" dirty="0"/>
              <a:t>1</a:t>
            </a:r>
            <a:r>
              <a:rPr lang="en-US" altLang="zh-CN" sz="2800" i="1" dirty="0"/>
              <a:t> ≤ a'</a:t>
            </a:r>
            <a:r>
              <a:rPr lang="en-US" altLang="zh-CN" sz="2800" baseline="-25000" dirty="0"/>
              <a:t>2</a:t>
            </a:r>
            <a:r>
              <a:rPr lang="en-US" altLang="zh-CN" sz="2800" i="1" dirty="0"/>
              <a:t> ≤ … ≤ a'</a:t>
            </a:r>
            <a:r>
              <a:rPr lang="en-US" altLang="zh-CN" sz="2800" baseline="-25000" dirty="0"/>
              <a:t>n</a:t>
            </a:r>
            <a:r>
              <a:rPr lang="en-US" altLang="zh-CN" sz="2800" i="1" dirty="0"/>
              <a:t> .</a:t>
            </a:r>
            <a:endParaRPr lang="en-US" altLang="zh-CN" sz="2800" i="1" dirty="0"/>
          </a:p>
          <a:p>
            <a:pPr lvl="0" eaLnBrk="1" hangingPunct="1"/>
            <a:endParaRPr lang="en-US" altLang="zh-CN" sz="2600" dirty="0"/>
          </a:p>
        </p:txBody>
      </p:sp>
      <p:pic>
        <p:nvPicPr>
          <p:cNvPr id="14340" name="Picture 2"/>
          <p:cNvPicPr>
            <a:picLocks noChangeAspect="1"/>
          </p:cNvPicPr>
          <p:nvPr/>
        </p:nvPicPr>
        <p:blipFill>
          <a:blip r:embed="rId1"/>
          <a:stretch>
            <a:fillRect/>
          </a:stretch>
        </p:blipFill>
        <p:spPr>
          <a:xfrm>
            <a:off x="500063" y="4149725"/>
            <a:ext cx="4214812" cy="1773238"/>
          </a:xfrm>
          <a:prstGeom prst="rect">
            <a:avLst/>
          </a:prstGeom>
          <a:noFill/>
          <a:ln w="9525">
            <a:noFill/>
          </a:ln>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0658" name="组合 70657"/>
          <p:cNvGrpSpPr/>
          <p:nvPr/>
        </p:nvGrpSpPr>
        <p:grpSpPr>
          <a:xfrm>
            <a:off x="404813" y="1752600"/>
            <a:ext cx="5788025" cy="3884613"/>
            <a:chOff x="0" y="0"/>
            <a:chExt cx="3646" cy="2447"/>
          </a:xfrm>
        </p:grpSpPr>
        <p:sp>
          <p:nvSpPr>
            <p:cNvPr id="70689" name="AutoShape 2"/>
            <p:cNvSpPr/>
            <p:nvPr/>
          </p:nvSpPr>
          <p:spPr>
            <a:xfrm>
              <a:off x="3455" y="0"/>
              <a:ext cx="192" cy="2448"/>
            </a:xfrm>
            <a:prstGeom prst="roundRect">
              <a:avLst>
                <a:gd name="adj" fmla="val 16667"/>
              </a:avLst>
            </a:prstGeom>
            <a:solidFill>
              <a:srgbClr val="CCCCFF"/>
            </a:solid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70690" name="Text Box 3"/>
            <p:cNvSpPr txBox="1"/>
            <p:nvPr/>
          </p:nvSpPr>
          <p:spPr>
            <a:xfrm>
              <a:off x="0" y="1201"/>
              <a:ext cx="3210" cy="367"/>
            </a:xfrm>
            <a:prstGeom prst="rect">
              <a:avLst/>
            </a:prstGeom>
            <a:noFill/>
            <a:ln w="9525">
              <a:noFill/>
            </a:ln>
          </p:spPr>
          <p:txBody>
            <a:bodyPr lIns="90000" tIns="46800" rIns="90000" bIns="46800">
              <a:spAutoFit/>
            </a:bodyPr>
            <a:p>
              <a:pPr marL="233680" indent="-233680" defTabSz="914400" eaLnBrk="1" hangingPunct="1">
                <a:lnSpc>
                  <a:spcPct val="90000"/>
                </a:lnSpc>
                <a:spcBef>
                  <a:spcPts val="1190"/>
                </a:spcBef>
                <a:buClr>
                  <a:srgbClr val="CC0000"/>
                </a:buClr>
                <a:buSzPct val="133000"/>
                <a:buFont typeface="Times New Roman" panose="02020603050405020304" pitchFamily="18" charset="0"/>
                <a:buChar char="•"/>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3200" dirty="0">
                  <a:latin typeface="Times New Roman" panose="02020603050405020304" pitchFamily="18" charset="0"/>
                  <a:ea typeface="Arial Unicode MS" panose="020B0604020202020204" charset="-122"/>
                </a:rPr>
                <a:t>Sort on digit </a:t>
              </a:r>
              <a:r>
                <a:rPr lang="en-GB" altLang="en-US" sz="3200" i="1" dirty="0">
                  <a:solidFill>
                    <a:srgbClr val="008A87"/>
                  </a:solidFill>
                  <a:latin typeface="Times New Roman" panose="02020603050405020304" pitchFamily="18" charset="0"/>
                  <a:ea typeface="Arial Unicode MS" panose="020B0604020202020204" charset="-122"/>
                </a:rPr>
                <a:t>t</a:t>
              </a:r>
              <a:endParaRPr lang="en-GB" altLang="en-US" sz="3200" i="1" dirty="0">
                <a:solidFill>
                  <a:srgbClr val="008A87"/>
                </a:solidFill>
                <a:latin typeface="Times New Roman" panose="02020603050405020304" pitchFamily="18" charset="0"/>
                <a:ea typeface="Arial Unicode MS" panose="020B0604020202020204" charset="-122"/>
              </a:endParaRPr>
            </a:p>
          </p:txBody>
        </p:sp>
      </p:grpSp>
      <p:sp>
        <p:nvSpPr>
          <p:cNvPr id="70659" name="Rectangle 4"/>
          <p:cNvSpPr>
            <a:spLocks noGrp="1"/>
          </p:cNvSpPr>
          <p:nvPr>
            <p:ph type="title" idx="4294967295"/>
          </p:nvPr>
        </p:nvSpPr>
        <p:spPr>
          <a:xfrm>
            <a:off x="346075" y="187325"/>
            <a:ext cx="845185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CORRECTNESS OF RADIX SORT</a:t>
            </a:r>
            <a:endParaRPr lang="en-GB" altLang="en-US" sz="4400" dirty="0">
              <a:ea typeface="宋体" panose="02010600030101010101" pitchFamily="2" charset="-122"/>
            </a:endParaRPr>
          </a:p>
        </p:txBody>
      </p:sp>
      <p:sp>
        <p:nvSpPr>
          <p:cNvPr id="70660" name="Text Box 5"/>
          <p:cNvSpPr txBox="1"/>
          <p:nvPr/>
        </p:nvSpPr>
        <p:spPr>
          <a:xfrm>
            <a:off x="404813" y="1524000"/>
            <a:ext cx="5095875" cy="2051050"/>
          </a:xfrm>
          <a:prstGeom prst="rect">
            <a:avLst/>
          </a:prstGeom>
          <a:noFill/>
          <a:ln w="9525">
            <a:noFill/>
          </a:ln>
        </p:spPr>
        <p:txBody>
          <a:bodyPr lIns="90000" tIns="46800" rIns="90000" bIns="46800">
            <a:spAutoFit/>
          </a:bodyPr>
          <a:p>
            <a:pPr marL="233680" indent="-233680" defTabSz="914400" eaLnBrk="1" hangingPunct="1">
              <a:lnSpc>
                <a:spcPct val="90000"/>
              </a:lnSpc>
              <a:spcBef>
                <a:spcPts val="1190"/>
              </a:spcBef>
              <a:buSzPct val="133000"/>
              <a:buFont typeface="Times New Roman" panose="02020603050405020304" pitchFamily="18" charset="0"/>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3200" i="1" dirty="0">
                <a:latin typeface="Times New Roman" panose="02020603050405020304" pitchFamily="18" charset="0"/>
                <a:ea typeface="Arial Unicode MS" panose="020B0604020202020204" charset="-122"/>
              </a:rPr>
              <a:t>Induction on digit position </a:t>
            </a:r>
            <a:endParaRPr lang="en-GB" altLang="en-US" sz="3200" i="1" dirty="0">
              <a:latin typeface="Times New Roman" panose="02020603050405020304" pitchFamily="18" charset="0"/>
              <a:ea typeface="Arial Unicode MS" panose="020B0604020202020204" charset="-122"/>
            </a:endParaRPr>
          </a:p>
          <a:p>
            <a:pPr marL="233680" indent="-233680" defTabSz="914400" eaLnBrk="1" hangingPunct="1">
              <a:lnSpc>
                <a:spcPct val="90000"/>
              </a:lnSpc>
              <a:spcBef>
                <a:spcPts val="1190"/>
              </a:spcBef>
              <a:buClr>
                <a:srgbClr val="CC0000"/>
              </a:buClr>
              <a:buSzPct val="133000"/>
              <a:buFont typeface="Times New Roman" panose="02020603050405020304" pitchFamily="18" charset="0"/>
              <a:buChar char="•"/>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3200" dirty="0">
                <a:latin typeface="Times New Roman" panose="02020603050405020304" pitchFamily="18" charset="0"/>
                <a:ea typeface="Arial Unicode MS" panose="020B0604020202020204" charset="-122"/>
              </a:rPr>
              <a:t>Assume that the numbers are sorted by their low-order </a:t>
            </a:r>
            <a:r>
              <a:rPr lang="en-GB" altLang="en-US" sz="3200" i="1" dirty="0">
                <a:solidFill>
                  <a:srgbClr val="008A87"/>
                </a:solidFill>
                <a:latin typeface="Times New Roman" panose="02020603050405020304" pitchFamily="18" charset="0"/>
                <a:ea typeface="Arial Unicode MS" panose="020B0604020202020204" charset="-122"/>
              </a:rPr>
              <a:t>t </a:t>
            </a:r>
            <a:r>
              <a:rPr lang="en-GB" altLang="en-US" sz="3200" dirty="0">
                <a:solidFill>
                  <a:srgbClr val="008A87"/>
                </a:solidFill>
                <a:latin typeface="Times New Roman" panose="02020603050405020304" pitchFamily="18" charset="0"/>
                <a:ea typeface="Arial Unicode MS" panose="020B0604020202020204" charset="-122"/>
              </a:rPr>
              <a:t>– 1</a:t>
            </a:r>
            <a:r>
              <a:rPr lang="en-GB" altLang="en-US" sz="3200" dirty="0">
                <a:latin typeface="Times New Roman" panose="02020603050405020304" pitchFamily="18" charset="0"/>
                <a:ea typeface="Arial Unicode MS" panose="020B0604020202020204" charset="-122"/>
              </a:rPr>
              <a:t> digits.</a:t>
            </a:r>
            <a:endParaRPr lang="en-GB" altLang="en-US" sz="3200" dirty="0">
              <a:latin typeface="Times New Roman" panose="02020603050405020304" pitchFamily="18" charset="0"/>
              <a:ea typeface="Arial Unicode MS" panose="020B0604020202020204" charset="-122"/>
            </a:endParaRPr>
          </a:p>
        </p:txBody>
      </p:sp>
      <p:sp>
        <p:nvSpPr>
          <p:cNvPr id="70661" name="AutoShape 6"/>
          <p:cNvSpPr/>
          <p:nvPr/>
        </p:nvSpPr>
        <p:spPr>
          <a:xfrm>
            <a:off x="7642225" y="1752600"/>
            <a:ext cx="304800" cy="3886200"/>
          </a:xfrm>
          <a:prstGeom prst="roundRect">
            <a:avLst>
              <a:gd name="adj" fmla="val 16667"/>
            </a:avLst>
          </a:prstGeom>
          <a:solidFill>
            <a:srgbClr val="CCCCFF"/>
          </a:solid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70662" name="AutoShape 7"/>
          <p:cNvSpPr/>
          <p:nvPr/>
        </p:nvSpPr>
        <p:spPr>
          <a:xfrm>
            <a:off x="6213475" y="1752600"/>
            <a:ext cx="650875" cy="3889375"/>
          </a:xfrm>
          <a:prstGeom prst="roundRect">
            <a:avLst>
              <a:gd name="adj" fmla="val 16583"/>
            </a:avLst>
          </a:prstGeom>
          <a:solidFill>
            <a:srgbClr val="FFCCCC"/>
          </a:solid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grpSp>
        <p:nvGrpSpPr>
          <p:cNvPr id="70663" name="组合 70664"/>
          <p:cNvGrpSpPr/>
          <p:nvPr/>
        </p:nvGrpSpPr>
        <p:grpSpPr>
          <a:xfrm>
            <a:off x="5867400" y="1771650"/>
            <a:ext cx="995363" cy="3760788"/>
            <a:chOff x="0" y="0"/>
            <a:chExt cx="627" cy="2369"/>
          </a:xfrm>
        </p:grpSpPr>
        <p:sp>
          <p:nvSpPr>
            <p:cNvPr id="70682" name="Text Box 9"/>
            <p:cNvSpPr txBox="1"/>
            <p:nvPr/>
          </p:nvSpPr>
          <p:spPr>
            <a:xfrm>
              <a:off x="0" y="0"/>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7 2 0</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0683" name="Text Box 10"/>
            <p:cNvSpPr txBox="1"/>
            <p:nvPr/>
          </p:nvSpPr>
          <p:spPr>
            <a:xfrm>
              <a:off x="0" y="334"/>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3 2 9</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0684" name="Text Box 11"/>
            <p:cNvSpPr txBox="1"/>
            <p:nvPr/>
          </p:nvSpPr>
          <p:spPr>
            <a:xfrm>
              <a:off x="0" y="668"/>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4 3 6</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0685" name="Text Box 12"/>
            <p:cNvSpPr txBox="1"/>
            <p:nvPr/>
          </p:nvSpPr>
          <p:spPr>
            <a:xfrm>
              <a:off x="0" y="1001"/>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8 3 9</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0686" name="Text Box 13"/>
            <p:cNvSpPr txBox="1"/>
            <p:nvPr/>
          </p:nvSpPr>
          <p:spPr>
            <a:xfrm>
              <a:off x="0" y="1335"/>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3 5 5</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0687" name="Text Box 14"/>
            <p:cNvSpPr txBox="1"/>
            <p:nvPr/>
          </p:nvSpPr>
          <p:spPr>
            <a:xfrm>
              <a:off x="0" y="1669"/>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4 5 7</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0688" name="Text Box 15"/>
            <p:cNvSpPr txBox="1"/>
            <p:nvPr/>
          </p:nvSpPr>
          <p:spPr>
            <a:xfrm>
              <a:off x="0" y="2003"/>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6 5 7</a:t>
              </a:r>
              <a:endParaRPr lang="en-GB" altLang="en-US" sz="3200" dirty="0">
                <a:solidFill>
                  <a:srgbClr val="008A87"/>
                </a:solidFill>
                <a:latin typeface="Times New Roman" panose="02020603050405020304" pitchFamily="18" charset="0"/>
                <a:ea typeface="Arial Unicode MS" panose="020B0604020202020204" charset="-122"/>
              </a:endParaRPr>
            </a:p>
          </p:txBody>
        </p:sp>
      </p:grpSp>
      <p:grpSp>
        <p:nvGrpSpPr>
          <p:cNvPr id="70664" name="组合 70672"/>
          <p:cNvGrpSpPr/>
          <p:nvPr/>
        </p:nvGrpSpPr>
        <p:grpSpPr>
          <a:xfrm>
            <a:off x="7610475" y="1771650"/>
            <a:ext cx="995363" cy="3760788"/>
            <a:chOff x="0" y="0"/>
            <a:chExt cx="627" cy="2369"/>
          </a:xfrm>
        </p:grpSpPr>
        <p:sp>
          <p:nvSpPr>
            <p:cNvPr id="70675" name="Text Box 17"/>
            <p:cNvSpPr txBox="1"/>
            <p:nvPr/>
          </p:nvSpPr>
          <p:spPr>
            <a:xfrm>
              <a:off x="0" y="0"/>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3 2 9</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0676" name="Text Box 18"/>
            <p:cNvSpPr txBox="1"/>
            <p:nvPr/>
          </p:nvSpPr>
          <p:spPr>
            <a:xfrm>
              <a:off x="0" y="334"/>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3 5 5</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0677" name="Text Box 19"/>
            <p:cNvSpPr txBox="1"/>
            <p:nvPr/>
          </p:nvSpPr>
          <p:spPr>
            <a:xfrm>
              <a:off x="0" y="668"/>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4 3 6</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0678" name="Text Box 20"/>
            <p:cNvSpPr txBox="1"/>
            <p:nvPr/>
          </p:nvSpPr>
          <p:spPr>
            <a:xfrm>
              <a:off x="0" y="1001"/>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4 5 7</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0679" name="Text Box 21"/>
            <p:cNvSpPr txBox="1"/>
            <p:nvPr/>
          </p:nvSpPr>
          <p:spPr>
            <a:xfrm>
              <a:off x="0" y="1335"/>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6 5 7</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0680" name="Text Box 22"/>
            <p:cNvSpPr txBox="1"/>
            <p:nvPr/>
          </p:nvSpPr>
          <p:spPr>
            <a:xfrm>
              <a:off x="0" y="1669"/>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7 2 0</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0681" name="Text Box 23"/>
            <p:cNvSpPr txBox="1"/>
            <p:nvPr/>
          </p:nvSpPr>
          <p:spPr>
            <a:xfrm>
              <a:off x="0" y="2003"/>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8 3 9</a:t>
              </a:r>
              <a:endParaRPr lang="en-GB" altLang="en-US" sz="3200" dirty="0">
                <a:solidFill>
                  <a:srgbClr val="008A87"/>
                </a:solidFill>
                <a:latin typeface="Times New Roman" panose="02020603050405020304" pitchFamily="18" charset="0"/>
                <a:ea typeface="Arial Unicode MS" panose="020B0604020202020204" charset="-122"/>
              </a:endParaRPr>
            </a:p>
          </p:txBody>
        </p:sp>
      </p:grpSp>
      <p:grpSp>
        <p:nvGrpSpPr>
          <p:cNvPr id="70665" name="组合 70680"/>
          <p:cNvGrpSpPr/>
          <p:nvPr/>
        </p:nvGrpSpPr>
        <p:grpSpPr>
          <a:xfrm>
            <a:off x="6032500" y="5641975"/>
            <a:ext cx="1739900" cy="593725"/>
            <a:chOff x="0" y="0"/>
            <a:chExt cx="1096" cy="374"/>
          </a:xfrm>
        </p:grpSpPr>
        <p:sp>
          <p:nvSpPr>
            <p:cNvPr id="70670" name="Line 25"/>
            <p:cNvSpPr/>
            <p:nvPr/>
          </p:nvSpPr>
          <p:spPr>
            <a:xfrm flipV="1">
              <a:off x="1097" y="-1"/>
              <a:ext cx="1" cy="81"/>
            </a:xfrm>
            <a:prstGeom prst="line">
              <a:avLst/>
            </a:prstGeom>
            <a:ln w="28440" cap="flat" cmpd="sng">
              <a:solidFill>
                <a:srgbClr val="000000"/>
              </a:solidFill>
              <a:prstDash val="solid"/>
              <a:headEnd type="none" w="med" len="med"/>
              <a:tailEnd type="triangle" w="lg" len="lg"/>
            </a:ln>
          </p:spPr>
        </p:sp>
        <p:grpSp>
          <p:nvGrpSpPr>
            <p:cNvPr id="70671" name="组合 70682"/>
            <p:cNvGrpSpPr/>
            <p:nvPr/>
          </p:nvGrpSpPr>
          <p:grpSpPr>
            <a:xfrm>
              <a:off x="0" y="67"/>
              <a:ext cx="1096" cy="307"/>
              <a:chOff x="0" y="0"/>
              <a:chExt cx="1096" cy="307"/>
            </a:xfrm>
          </p:grpSpPr>
          <p:sp>
            <p:nvSpPr>
              <p:cNvPr id="70673" name="AutoShape 27"/>
              <p:cNvSpPr/>
              <p:nvPr/>
            </p:nvSpPr>
            <p:spPr>
              <a:xfrm rot="10800000">
                <a:off x="1" y="1"/>
                <a:ext cx="1097" cy="308"/>
              </a:xfrm>
              <a:prstGeom prst="roundRect">
                <a:avLst>
                  <a:gd name="adj" fmla="val 324"/>
                </a:avLst>
              </a:prstGeom>
              <a:no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70674" name="Freeform 28"/>
              <p:cNvSpPr/>
              <p:nvPr/>
            </p:nvSpPr>
            <p:spPr>
              <a:xfrm rot="10800000">
                <a:off x="1" y="3"/>
                <a:ext cx="1097" cy="306"/>
              </a:xfrm>
              <a:custGeom>
                <a:avLst/>
                <a:gdLst/>
                <a:ahLst/>
                <a:cxnLst>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4837" h="1350">
                    <a:moveTo>
                      <a:pt x="4836" y="1349"/>
                    </a:moveTo>
                    <a:lnTo>
                      <a:pt x="4833" y="1281"/>
                    </a:lnTo>
                    <a:lnTo>
                      <a:pt x="4824" y="1213"/>
                    </a:lnTo>
                    <a:lnTo>
                      <a:pt x="4808" y="1145"/>
                    </a:lnTo>
                    <a:lnTo>
                      <a:pt x="4787" y="1077"/>
                    </a:lnTo>
                    <a:lnTo>
                      <a:pt x="4759" y="1011"/>
                    </a:lnTo>
                    <a:lnTo>
                      <a:pt x="4725" y="945"/>
                    </a:lnTo>
                    <a:lnTo>
                      <a:pt x="4685" y="880"/>
                    </a:lnTo>
                    <a:lnTo>
                      <a:pt x="4640" y="817"/>
                    </a:lnTo>
                    <a:lnTo>
                      <a:pt x="4589" y="755"/>
                    </a:lnTo>
                    <a:lnTo>
                      <a:pt x="4532" y="694"/>
                    </a:lnTo>
                    <a:lnTo>
                      <a:pt x="4470" y="635"/>
                    </a:lnTo>
                    <a:lnTo>
                      <a:pt x="4403" y="578"/>
                    </a:lnTo>
                    <a:lnTo>
                      <a:pt x="4330" y="523"/>
                    </a:lnTo>
                    <a:lnTo>
                      <a:pt x="4253" y="470"/>
                    </a:lnTo>
                    <a:lnTo>
                      <a:pt x="4171" y="420"/>
                    </a:lnTo>
                    <a:lnTo>
                      <a:pt x="4084" y="371"/>
                    </a:lnTo>
                    <a:lnTo>
                      <a:pt x="3993" y="325"/>
                    </a:lnTo>
                    <a:lnTo>
                      <a:pt x="3898" y="282"/>
                    </a:lnTo>
                    <a:lnTo>
                      <a:pt x="3799" y="242"/>
                    </a:lnTo>
                    <a:lnTo>
                      <a:pt x="3697" y="204"/>
                    </a:lnTo>
                    <a:lnTo>
                      <a:pt x="3591" y="170"/>
                    </a:lnTo>
                    <a:lnTo>
                      <a:pt x="3483" y="138"/>
                    </a:lnTo>
                    <a:lnTo>
                      <a:pt x="3372" y="109"/>
                    </a:lnTo>
                    <a:lnTo>
                      <a:pt x="3258" y="84"/>
                    </a:lnTo>
                    <a:lnTo>
                      <a:pt x="3142" y="62"/>
                    </a:lnTo>
                    <a:lnTo>
                      <a:pt x="3024" y="43"/>
                    </a:lnTo>
                    <a:lnTo>
                      <a:pt x="2905" y="28"/>
                    </a:lnTo>
                    <a:lnTo>
                      <a:pt x="2784" y="16"/>
                    </a:lnTo>
                    <a:lnTo>
                      <a:pt x="2663" y="7"/>
                    </a:lnTo>
                    <a:lnTo>
                      <a:pt x="2540" y="2"/>
                    </a:lnTo>
                    <a:lnTo>
                      <a:pt x="2418" y="0"/>
                    </a:lnTo>
                    <a:lnTo>
                      <a:pt x="2296" y="2"/>
                    </a:lnTo>
                    <a:lnTo>
                      <a:pt x="2173" y="7"/>
                    </a:lnTo>
                    <a:lnTo>
                      <a:pt x="2052" y="16"/>
                    </a:lnTo>
                    <a:lnTo>
                      <a:pt x="1931" y="28"/>
                    </a:lnTo>
                    <a:lnTo>
                      <a:pt x="1812" y="43"/>
                    </a:lnTo>
                    <a:lnTo>
                      <a:pt x="1694" y="62"/>
                    </a:lnTo>
                    <a:lnTo>
                      <a:pt x="1578" y="84"/>
                    </a:lnTo>
                    <a:lnTo>
                      <a:pt x="1464" y="109"/>
                    </a:lnTo>
                    <a:lnTo>
                      <a:pt x="1353" y="138"/>
                    </a:lnTo>
                    <a:lnTo>
                      <a:pt x="1245" y="170"/>
                    </a:lnTo>
                    <a:lnTo>
                      <a:pt x="1139" y="204"/>
                    </a:lnTo>
                    <a:lnTo>
                      <a:pt x="1037" y="242"/>
                    </a:lnTo>
                    <a:lnTo>
                      <a:pt x="938" y="282"/>
                    </a:lnTo>
                    <a:lnTo>
                      <a:pt x="843" y="325"/>
                    </a:lnTo>
                    <a:lnTo>
                      <a:pt x="752" y="371"/>
                    </a:lnTo>
                    <a:lnTo>
                      <a:pt x="665" y="420"/>
                    </a:lnTo>
                    <a:lnTo>
                      <a:pt x="583" y="470"/>
                    </a:lnTo>
                    <a:lnTo>
                      <a:pt x="506" y="523"/>
                    </a:lnTo>
                    <a:lnTo>
                      <a:pt x="433" y="578"/>
                    </a:lnTo>
                    <a:lnTo>
                      <a:pt x="366" y="635"/>
                    </a:lnTo>
                    <a:lnTo>
                      <a:pt x="304" y="694"/>
                    </a:lnTo>
                    <a:lnTo>
                      <a:pt x="247" y="755"/>
                    </a:lnTo>
                    <a:lnTo>
                      <a:pt x="196" y="817"/>
                    </a:lnTo>
                    <a:lnTo>
                      <a:pt x="151" y="880"/>
                    </a:lnTo>
                    <a:lnTo>
                      <a:pt x="111" y="945"/>
                    </a:lnTo>
                    <a:lnTo>
                      <a:pt x="77" y="1011"/>
                    </a:lnTo>
                    <a:lnTo>
                      <a:pt x="49" y="1077"/>
                    </a:lnTo>
                    <a:lnTo>
                      <a:pt x="28" y="1145"/>
                    </a:lnTo>
                    <a:lnTo>
                      <a:pt x="12" y="1213"/>
                    </a:lnTo>
                    <a:lnTo>
                      <a:pt x="3" y="1281"/>
                    </a:lnTo>
                    <a:lnTo>
                      <a:pt x="0" y="1349"/>
                    </a:lnTo>
                  </a:path>
                </a:pathLst>
              </a:custGeom>
              <a:noFill/>
              <a:ln w="28440" cap="flat" cmpd="sng">
                <a:solidFill>
                  <a:srgbClr val="000000">
                    <a:alpha val="100000"/>
                  </a:srgbClr>
                </a:solidFill>
                <a:prstDash val="solid"/>
                <a:miter lim="800000"/>
                <a:headEnd type="none" w="med" len="med"/>
                <a:tailEnd type="none" w="med" len="med"/>
              </a:ln>
            </p:spPr>
            <p:txBody>
              <a:bodyPr/>
              <a:p>
                <a:endParaRPr lang="zh-CN" altLang="en-US"/>
              </a:p>
            </p:txBody>
          </p:sp>
        </p:grpSp>
        <p:sp>
          <p:nvSpPr>
            <p:cNvPr id="70672" name="Line 29"/>
            <p:cNvSpPr/>
            <p:nvPr/>
          </p:nvSpPr>
          <p:spPr>
            <a:xfrm flipV="1">
              <a:off x="0" y="-1"/>
              <a:ext cx="1" cy="81"/>
            </a:xfrm>
            <a:prstGeom prst="line">
              <a:avLst/>
            </a:prstGeom>
            <a:ln w="28440" cap="flat" cmpd="sng">
              <a:solidFill>
                <a:srgbClr val="000000"/>
              </a:solidFill>
              <a:prstDash val="solid"/>
              <a:headEnd type="none" w="med" len="med"/>
              <a:tailEnd type="none" w="med" len="med"/>
            </a:ln>
          </p:spPr>
        </p:sp>
      </p:grpSp>
      <p:grpSp>
        <p:nvGrpSpPr>
          <p:cNvPr id="70666" name="组合 70686"/>
          <p:cNvGrpSpPr/>
          <p:nvPr/>
        </p:nvGrpSpPr>
        <p:grpSpPr>
          <a:xfrm>
            <a:off x="404813" y="2062163"/>
            <a:ext cx="7204075" cy="2986087"/>
            <a:chOff x="0" y="0"/>
            <a:chExt cx="4538" cy="1881"/>
          </a:xfrm>
        </p:grpSpPr>
        <p:cxnSp>
          <p:nvCxnSpPr>
            <p:cNvPr id="70667" name="AutoShape 31"/>
            <p:cNvCxnSpPr>
              <a:stCxn id="70682" idx="3"/>
              <a:endCxn id="70680" idx="1"/>
            </p:cNvCxnSpPr>
            <p:nvPr/>
          </p:nvCxnSpPr>
          <p:spPr>
            <a:xfrm>
              <a:off x="4069" y="0"/>
              <a:ext cx="470" cy="1669"/>
            </a:xfrm>
            <a:prstGeom prst="curvedConnector3">
              <a:avLst>
                <a:gd name="adj1" fmla="val 50000"/>
              </a:avLst>
            </a:prstGeom>
            <a:ln w="57240" cap="flat" cmpd="sng">
              <a:solidFill>
                <a:srgbClr val="CC0000"/>
              </a:solidFill>
              <a:prstDash val="solid"/>
              <a:headEnd type="none" w="med" len="med"/>
              <a:tailEnd type="triangle" w="lg" len="lg"/>
            </a:ln>
          </p:spPr>
        </p:cxnSp>
        <p:cxnSp>
          <p:nvCxnSpPr>
            <p:cNvPr id="70668" name="AutoShape 32"/>
            <p:cNvCxnSpPr>
              <a:stCxn id="70683" idx="3"/>
              <a:endCxn id="70675" idx="1"/>
            </p:cNvCxnSpPr>
            <p:nvPr/>
          </p:nvCxnSpPr>
          <p:spPr>
            <a:xfrm flipV="1">
              <a:off x="4069" y="0"/>
              <a:ext cx="470" cy="334"/>
            </a:xfrm>
            <a:prstGeom prst="curvedConnector3">
              <a:avLst>
                <a:gd name="adj1" fmla="val 50000"/>
              </a:avLst>
            </a:prstGeom>
            <a:ln w="57240" cap="flat" cmpd="sng">
              <a:solidFill>
                <a:srgbClr val="CC0000"/>
              </a:solidFill>
              <a:prstDash val="solid"/>
              <a:headEnd type="none" w="med" len="med"/>
              <a:tailEnd type="triangle" w="lg" len="lg"/>
            </a:ln>
          </p:spPr>
        </p:cxnSp>
        <p:sp>
          <p:nvSpPr>
            <p:cNvPr id="70669" name="Text Box 33"/>
            <p:cNvSpPr txBox="1"/>
            <p:nvPr/>
          </p:nvSpPr>
          <p:spPr>
            <a:xfrm>
              <a:off x="0" y="986"/>
              <a:ext cx="3210" cy="896"/>
            </a:xfrm>
            <a:prstGeom prst="rect">
              <a:avLst/>
            </a:prstGeom>
            <a:noFill/>
            <a:ln w="9525">
              <a:noFill/>
            </a:ln>
          </p:spPr>
          <p:txBody>
            <a:bodyPr lIns="90000" tIns="46800" rIns="90000" bIns="46800">
              <a:spAutoFit/>
            </a:bodyPr>
            <a:p>
              <a:pPr marL="233680" indent="-233680" defTabSz="914400" eaLnBrk="1" hangingPunct="1">
                <a:lnSpc>
                  <a:spcPct val="90000"/>
                </a:lnSpc>
                <a:spcBef>
                  <a:spcPts val="1190"/>
                </a:spcBef>
                <a:buClr>
                  <a:srgbClr val="CC0000"/>
                </a:buClr>
                <a:buSzPct val="133000"/>
                <a:buFont typeface="Times New Roman" panose="02020603050405020304" pitchFamily="18" charset="0"/>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endParaRPr lang="en-GB" altLang="en-US" sz="3200" dirty="0">
                <a:latin typeface="Times New Roman" panose="02020603050405020304" pitchFamily="18" charset="0"/>
                <a:ea typeface="Arial Unicode MS" panose="020B0604020202020204" charset="-122"/>
              </a:endParaRPr>
            </a:p>
            <a:p>
              <a:pPr marL="688975" lvl="1" indent="-231775" defTabSz="914400" eaLnBrk="1" hangingPunct="1">
                <a:lnSpc>
                  <a:spcPct val="90000"/>
                </a:lnSpc>
                <a:spcBef>
                  <a:spcPts val="515"/>
                </a:spcBef>
                <a:buClr>
                  <a:srgbClr val="CC0000"/>
                </a:buClr>
                <a:buSzPct val="116000"/>
                <a:buFont typeface="Wingdings" panose="05000000000000000000" pitchFamily="2" charset="2"/>
                <a:buChar char=""/>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2800" dirty="0">
                  <a:latin typeface="Times New Roman" panose="02020603050405020304" pitchFamily="18" charset="0"/>
                  <a:ea typeface="Arial Unicode MS" panose="020B0604020202020204" charset="-122"/>
                </a:rPr>
                <a:t>Two numbers that differ in digit </a:t>
              </a:r>
              <a:r>
                <a:rPr lang="en-GB" altLang="en-US" sz="2800" i="1" dirty="0">
                  <a:solidFill>
                    <a:srgbClr val="008A87"/>
                  </a:solidFill>
                  <a:latin typeface="Times New Roman" panose="02020603050405020304" pitchFamily="18" charset="0"/>
                  <a:ea typeface="Arial Unicode MS" panose="020B0604020202020204" charset="-122"/>
                </a:rPr>
                <a:t>t</a:t>
              </a:r>
              <a:r>
                <a:rPr lang="en-GB" altLang="en-US" sz="2800" dirty="0">
                  <a:latin typeface="Times New Roman" panose="02020603050405020304" pitchFamily="18" charset="0"/>
                  <a:ea typeface="Arial Unicode MS" panose="020B0604020202020204" charset="-122"/>
                </a:rPr>
                <a:t> are correctly sorted.</a:t>
              </a:r>
              <a:endParaRPr lang="en-GB" altLang="en-US" sz="2800" dirty="0">
                <a:latin typeface="Times New Roman" panose="02020603050405020304" pitchFamily="18" charset="0"/>
                <a:ea typeface="Arial Unicode MS" panose="020B0604020202020204" charset="-122"/>
              </a:endParaRPr>
            </a:p>
          </p:txBody>
        </p:sp>
      </p:gr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1682" name="组合 71681"/>
          <p:cNvGrpSpPr/>
          <p:nvPr/>
        </p:nvGrpSpPr>
        <p:grpSpPr>
          <a:xfrm>
            <a:off x="404813" y="1752600"/>
            <a:ext cx="5788025" cy="3884613"/>
            <a:chOff x="0" y="0"/>
            <a:chExt cx="3646" cy="2447"/>
          </a:xfrm>
        </p:grpSpPr>
        <p:sp>
          <p:nvSpPr>
            <p:cNvPr id="71713" name="AutoShape 2"/>
            <p:cNvSpPr/>
            <p:nvPr/>
          </p:nvSpPr>
          <p:spPr>
            <a:xfrm>
              <a:off x="3455" y="0"/>
              <a:ext cx="192" cy="2448"/>
            </a:xfrm>
            <a:prstGeom prst="roundRect">
              <a:avLst>
                <a:gd name="adj" fmla="val 16667"/>
              </a:avLst>
            </a:prstGeom>
            <a:solidFill>
              <a:srgbClr val="CCCCFF"/>
            </a:solid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71714" name="Text Box 3"/>
            <p:cNvSpPr txBox="1"/>
            <p:nvPr/>
          </p:nvSpPr>
          <p:spPr>
            <a:xfrm>
              <a:off x="0" y="1201"/>
              <a:ext cx="3210" cy="367"/>
            </a:xfrm>
            <a:prstGeom prst="rect">
              <a:avLst/>
            </a:prstGeom>
            <a:noFill/>
            <a:ln w="9525">
              <a:noFill/>
            </a:ln>
          </p:spPr>
          <p:txBody>
            <a:bodyPr lIns="90000" tIns="46800" rIns="90000" bIns="46800">
              <a:spAutoFit/>
            </a:bodyPr>
            <a:p>
              <a:pPr marL="233680" indent="-233680" defTabSz="914400" eaLnBrk="1" hangingPunct="1">
                <a:lnSpc>
                  <a:spcPct val="90000"/>
                </a:lnSpc>
                <a:spcBef>
                  <a:spcPts val="1190"/>
                </a:spcBef>
                <a:buClr>
                  <a:srgbClr val="CC0000"/>
                </a:buClr>
                <a:buSzPct val="133000"/>
                <a:buFont typeface="Times New Roman" panose="02020603050405020304" pitchFamily="18" charset="0"/>
                <a:buChar char="•"/>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3200" dirty="0">
                  <a:latin typeface="Times New Roman" panose="02020603050405020304" pitchFamily="18" charset="0"/>
                  <a:ea typeface="Arial Unicode MS" panose="020B0604020202020204" charset="-122"/>
                </a:rPr>
                <a:t>Sort on digit </a:t>
              </a:r>
              <a:r>
                <a:rPr lang="en-GB" altLang="en-US" sz="3200" i="1" dirty="0">
                  <a:solidFill>
                    <a:srgbClr val="008A87"/>
                  </a:solidFill>
                  <a:latin typeface="Times New Roman" panose="02020603050405020304" pitchFamily="18" charset="0"/>
                  <a:ea typeface="Arial Unicode MS" panose="020B0604020202020204" charset="-122"/>
                </a:rPr>
                <a:t>t</a:t>
              </a:r>
              <a:endParaRPr lang="en-GB" altLang="en-US" sz="3200" i="1" dirty="0">
                <a:solidFill>
                  <a:srgbClr val="008A87"/>
                </a:solidFill>
                <a:latin typeface="Times New Roman" panose="02020603050405020304" pitchFamily="18" charset="0"/>
                <a:ea typeface="Arial Unicode MS" panose="020B0604020202020204" charset="-122"/>
              </a:endParaRPr>
            </a:p>
          </p:txBody>
        </p:sp>
      </p:grpSp>
      <p:sp>
        <p:nvSpPr>
          <p:cNvPr id="71683" name="Rectangle 4"/>
          <p:cNvSpPr>
            <a:spLocks noGrp="1"/>
          </p:cNvSpPr>
          <p:nvPr>
            <p:ph type="title" idx="4294967295"/>
          </p:nvPr>
        </p:nvSpPr>
        <p:spPr>
          <a:xfrm>
            <a:off x="346075" y="187325"/>
            <a:ext cx="845185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CORRECTNESS OF RADIX SORT</a:t>
            </a:r>
            <a:endParaRPr lang="en-GB" altLang="en-US" sz="4400" dirty="0">
              <a:ea typeface="宋体" panose="02010600030101010101" pitchFamily="2" charset="-122"/>
            </a:endParaRPr>
          </a:p>
        </p:txBody>
      </p:sp>
      <p:sp>
        <p:nvSpPr>
          <p:cNvPr id="71684" name="Text Box 5"/>
          <p:cNvSpPr txBox="1"/>
          <p:nvPr/>
        </p:nvSpPr>
        <p:spPr>
          <a:xfrm>
            <a:off x="404813" y="1524000"/>
            <a:ext cx="5095875" cy="2051050"/>
          </a:xfrm>
          <a:prstGeom prst="rect">
            <a:avLst/>
          </a:prstGeom>
          <a:noFill/>
          <a:ln w="9525">
            <a:noFill/>
          </a:ln>
        </p:spPr>
        <p:txBody>
          <a:bodyPr lIns="90000" tIns="46800" rIns="90000" bIns="46800">
            <a:spAutoFit/>
          </a:bodyPr>
          <a:p>
            <a:pPr marL="233680" indent="-233680" defTabSz="914400" eaLnBrk="1" hangingPunct="1">
              <a:lnSpc>
                <a:spcPct val="90000"/>
              </a:lnSpc>
              <a:spcBef>
                <a:spcPts val="1190"/>
              </a:spcBef>
              <a:buSzPct val="133000"/>
              <a:buFont typeface="Times New Roman" panose="02020603050405020304" pitchFamily="18" charset="0"/>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3200" i="1" dirty="0">
                <a:latin typeface="Times New Roman" panose="02020603050405020304" pitchFamily="18" charset="0"/>
                <a:ea typeface="Arial Unicode MS" panose="020B0604020202020204" charset="-122"/>
              </a:rPr>
              <a:t>Induction on digit position </a:t>
            </a:r>
            <a:endParaRPr lang="en-GB" altLang="en-US" sz="3200" i="1" dirty="0">
              <a:latin typeface="Times New Roman" panose="02020603050405020304" pitchFamily="18" charset="0"/>
              <a:ea typeface="Arial Unicode MS" panose="020B0604020202020204" charset="-122"/>
            </a:endParaRPr>
          </a:p>
          <a:p>
            <a:pPr marL="233680" indent="-233680" defTabSz="914400" eaLnBrk="1" hangingPunct="1">
              <a:lnSpc>
                <a:spcPct val="90000"/>
              </a:lnSpc>
              <a:spcBef>
                <a:spcPts val="1190"/>
              </a:spcBef>
              <a:buClr>
                <a:srgbClr val="CC0000"/>
              </a:buClr>
              <a:buSzPct val="133000"/>
              <a:buFont typeface="Times New Roman" panose="02020603050405020304" pitchFamily="18" charset="0"/>
              <a:buChar char="•"/>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3200" dirty="0">
                <a:latin typeface="Times New Roman" panose="02020603050405020304" pitchFamily="18" charset="0"/>
                <a:ea typeface="Arial Unicode MS" panose="020B0604020202020204" charset="-122"/>
              </a:rPr>
              <a:t>Assume that the numbers are sorted by their low-order </a:t>
            </a:r>
            <a:r>
              <a:rPr lang="en-GB" altLang="en-US" sz="3200" i="1" dirty="0">
                <a:solidFill>
                  <a:srgbClr val="008A87"/>
                </a:solidFill>
                <a:latin typeface="Times New Roman" panose="02020603050405020304" pitchFamily="18" charset="0"/>
                <a:ea typeface="Arial Unicode MS" panose="020B0604020202020204" charset="-122"/>
              </a:rPr>
              <a:t>t </a:t>
            </a:r>
            <a:r>
              <a:rPr lang="en-GB" altLang="en-US" sz="3200" dirty="0">
                <a:solidFill>
                  <a:srgbClr val="008A87"/>
                </a:solidFill>
                <a:latin typeface="Times New Roman" panose="02020603050405020304" pitchFamily="18" charset="0"/>
                <a:ea typeface="Arial Unicode MS" panose="020B0604020202020204" charset="-122"/>
              </a:rPr>
              <a:t>– 1</a:t>
            </a:r>
            <a:r>
              <a:rPr lang="en-GB" altLang="en-US" sz="3200" dirty="0">
                <a:latin typeface="Times New Roman" panose="02020603050405020304" pitchFamily="18" charset="0"/>
                <a:ea typeface="Arial Unicode MS" panose="020B0604020202020204" charset="-122"/>
              </a:rPr>
              <a:t> digits.</a:t>
            </a:r>
            <a:endParaRPr lang="en-GB" altLang="en-US" sz="3200" dirty="0">
              <a:latin typeface="Times New Roman" panose="02020603050405020304" pitchFamily="18" charset="0"/>
              <a:ea typeface="Arial Unicode MS" panose="020B0604020202020204" charset="-122"/>
            </a:endParaRPr>
          </a:p>
        </p:txBody>
      </p:sp>
      <p:sp>
        <p:nvSpPr>
          <p:cNvPr id="71685" name="AutoShape 6"/>
          <p:cNvSpPr/>
          <p:nvPr/>
        </p:nvSpPr>
        <p:spPr>
          <a:xfrm>
            <a:off x="7642225" y="1752600"/>
            <a:ext cx="304800" cy="3886200"/>
          </a:xfrm>
          <a:prstGeom prst="roundRect">
            <a:avLst>
              <a:gd name="adj" fmla="val 16667"/>
            </a:avLst>
          </a:prstGeom>
          <a:solidFill>
            <a:srgbClr val="CCCCFF"/>
          </a:solid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71686" name="AutoShape 7"/>
          <p:cNvSpPr/>
          <p:nvPr/>
        </p:nvSpPr>
        <p:spPr>
          <a:xfrm>
            <a:off x="6213475" y="1752600"/>
            <a:ext cx="650875" cy="3889375"/>
          </a:xfrm>
          <a:prstGeom prst="roundRect">
            <a:avLst>
              <a:gd name="adj" fmla="val 16583"/>
            </a:avLst>
          </a:prstGeom>
          <a:solidFill>
            <a:srgbClr val="FFCCCC"/>
          </a:solid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grpSp>
        <p:nvGrpSpPr>
          <p:cNvPr id="71687" name="组合 71688"/>
          <p:cNvGrpSpPr/>
          <p:nvPr/>
        </p:nvGrpSpPr>
        <p:grpSpPr>
          <a:xfrm>
            <a:off x="5867400" y="1771650"/>
            <a:ext cx="995363" cy="3760788"/>
            <a:chOff x="0" y="0"/>
            <a:chExt cx="627" cy="2369"/>
          </a:xfrm>
        </p:grpSpPr>
        <p:sp>
          <p:nvSpPr>
            <p:cNvPr id="71706" name="Text Box 9"/>
            <p:cNvSpPr txBox="1"/>
            <p:nvPr/>
          </p:nvSpPr>
          <p:spPr>
            <a:xfrm>
              <a:off x="0" y="0"/>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7 2 0</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1707" name="Text Box 10"/>
            <p:cNvSpPr txBox="1"/>
            <p:nvPr/>
          </p:nvSpPr>
          <p:spPr>
            <a:xfrm>
              <a:off x="0" y="334"/>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3 2 9</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1708" name="Text Box 11"/>
            <p:cNvSpPr txBox="1"/>
            <p:nvPr/>
          </p:nvSpPr>
          <p:spPr>
            <a:xfrm>
              <a:off x="0" y="668"/>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4 3 6</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1709" name="Text Box 12"/>
            <p:cNvSpPr txBox="1"/>
            <p:nvPr/>
          </p:nvSpPr>
          <p:spPr>
            <a:xfrm>
              <a:off x="0" y="1001"/>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8 3 9</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1710" name="Text Box 13"/>
            <p:cNvSpPr txBox="1"/>
            <p:nvPr/>
          </p:nvSpPr>
          <p:spPr>
            <a:xfrm>
              <a:off x="0" y="1335"/>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3 5 5</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1711" name="Text Box 14"/>
            <p:cNvSpPr txBox="1"/>
            <p:nvPr/>
          </p:nvSpPr>
          <p:spPr>
            <a:xfrm>
              <a:off x="0" y="1669"/>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4 5 7</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1712" name="Text Box 15"/>
            <p:cNvSpPr txBox="1"/>
            <p:nvPr/>
          </p:nvSpPr>
          <p:spPr>
            <a:xfrm>
              <a:off x="0" y="2003"/>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6 5 7</a:t>
              </a:r>
              <a:endParaRPr lang="en-GB" altLang="en-US" sz="3200" dirty="0">
                <a:solidFill>
                  <a:srgbClr val="008A87"/>
                </a:solidFill>
                <a:latin typeface="Times New Roman" panose="02020603050405020304" pitchFamily="18" charset="0"/>
                <a:ea typeface="Arial Unicode MS" panose="020B0604020202020204" charset="-122"/>
              </a:endParaRPr>
            </a:p>
          </p:txBody>
        </p:sp>
      </p:grpSp>
      <p:grpSp>
        <p:nvGrpSpPr>
          <p:cNvPr id="71688" name="组合 71696"/>
          <p:cNvGrpSpPr/>
          <p:nvPr/>
        </p:nvGrpSpPr>
        <p:grpSpPr>
          <a:xfrm>
            <a:off x="7610475" y="1771650"/>
            <a:ext cx="995363" cy="3760788"/>
            <a:chOff x="0" y="0"/>
            <a:chExt cx="627" cy="2369"/>
          </a:xfrm>
        </p:grpSpPr>
        <p:sp>
          <p:nvSpPr>
            <p:cNvPr id="71699" name="Text Box 17"/>
            <p:cNvSpPr txBox="1"/>
            <p:nvPr/>
          </p:nvSpPr>
          <p:spPr>
            <a:xfrm>
              <a:off x="0" y="0"/>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3 2 9</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1700" name="Text Box 18"/>
            <p:cNvSpPr txBox="1"/>
            <p:nvPr/>
          </p:nvSpPr>
          <p:spPr>
            <a:xfrm>
              <a:off x="0" y="334"/>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3 5 5</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1701" name="Text Box 19"/>
            <p:cNvSpPr txBox="1"/>
            <p:nvPr/>
          </p:nvSpPr>
          <p:spPr>
            <a:xfrm>
              <a:off x="0" y="668"/>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4 3 6</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1702" name="Text Box 20"/>
            <p:cNvSpPr txBox="1"/>
            <p:nvPr/>
          </p:nvSpPr>
          <p:spPr>
            <a:xfrm>
              <a:off x="0" y="1001"/>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4 5 7</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1703" name="Text Box 21"/>
            <p:cNvSpPr txBox="1"/>
            <p:nvPr/>
          </p:nvSpPr>
          <p:spPr>
            <a:xfrm>
              <a:off x="0" y="1335"/>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6 5 7</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1704" name="Text Box 22"/>
            <p:cNvSpPr txBox="1"/>
            <p:nvPr/>
          </p:nvSpPr>
          <p:spPr>
            <a:xfrm>
              <a:off x="0" y="1669"/>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7 2 0</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1705" name="Text Box 23"/>
            <p:cNvSpPr txBox="1"/>
            <p:nvPr/>
          </p:nvSpPr>
          <p:spPr>
            <a:xfrm>
              <a:off x="0" y="2003"/>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8 3 9</a:t>
              </a:r>
              <a:endParaRPr lang="en-GB" altLang="en-US" sz="3200" dirty="0">
                <a:solidFill>
                  <a:srgbClr val="008A87"/>
                </a:solidFill>
                <a:latin typeface="Times New Roman" panose="02020603050405020304" pitchFamily="18" charset="0"/>
                <a:ea typeface="Arial Unicode MS" panose="020B0604020202020204" charset="-122"/>
              </a:endParaRPr>
            </a:p>
          </p:txBody>
        </p:sp>
      </p:grpSp>
      <p:grpSp>
        <p:nvGrpSpPr>
          <p:cNvPr id="71689" name="组合 71704"/>
          <p:cNvGrpSpPr/>
          <p:nvPr/>
        </p:nvGrpSpPr>
        <p:grpSpPr>
          <a:xfrm>
            <a:off x="6032500" y="5641975"/>
            <a:ext cx="1739900" cy="593725"/>
            <a:chOff x="0" y="0"/>
            <a:chExt cx="1096" cy="374"/>
          </a:xfrm>
        </p:grpSpPr>
        <p:sp>
          <p:nvSpPr>
            <p:cNvPr id="71694" name="Line 25"/>
            <p:cNvSpPr/>
            <p:nvPr/>
          </p:nvSpPr>
          <p:spPr>
            <a:xfrm flipV="1">
              <a:off x="1097" y="-1"/>
              <a:ext cx="1" cy="81"/>
            </a:xfrm>
            <a:prstGeom prst="line">
              <a:avLst/>
            </a:prstGeom>
            <a:ln w="28440" cap="flat" cmpd="sng">
              <a:solidFill>
                <a:srgbClr val="000000"/>
              </a:solidFill>
              <a:prstDash val="solid"/>
              <a:headEnd type="none" w="med" len="med"/>
              <a:tailEnd type="triangle" w="lg" len="lg"/>
            </a:ln>
          </p:spPr>
        </p:sp>
        <p:grpSp>
          <p:nvGrpSpPr>
            <p:cNvPr id="71695" name="组合 71706"/>
            <p:cNvGrpSpPr/>
            <p:nvPr/>
          </p:nvGrpSpPr>
          <p:grpSpPr>
            <a:xfrm>
              <a:off x="0" y="67"/>
              <a:ext cx="1096" cy="307"/>
              <a:chOff x="0" y="0"/>
              <a:chExt cx="1096" cy="307"/>
            </a:xfrm>
          </p:grpSpPr>
          <p:sp>
            <p:nvSpPr>
              <p:cNvPr id="71697" name="AutoShape 27"/>
              <p:cNvSpPr/>
              <p:nvPr/>
            </p:nvSpPr>
            <p:spPr>
              <a:xfrm rot="10800000">
                <a:off x="1" y="1"/>
                <a:ext cx="1097" cy="308"/>
              </a:xfrm>
              <a:prstGeom prst="roundRect">
                <a:avLst>
                  <a:gd name="adj" fmla="val 324"/>
                </a:avLst>
              </a:prstGeom>
              <a:no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71698" name="Freeform 28"/>
              <p:cNvSpPr/>
              <p:nvPr/>
            </p:nvSpPr>
            <p:spPr>
              <a:xfrm rot="10800000">
                <a:off x="1" y="3"/>
                <a:ext cx="1097" cy="306"/>
              </a:xfrm>
              <a:custGeom>
                <a:avLst/>
                <a:gdLst/>
                <a:ahLst/>
                <a:cxnLst>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4837" h="1350">
                    <a:moveTo>
                      <a:pt x="4836" y="1349"/>
                    </a:moveTo>
                    <a:lnTo>
                      <a:pt x="4833" y="1281"/>
                    </a:lnTo>
                    <a:lnTo>
                      <a:pt x="4824" y="1213"/>
                    </a:lnTo>
                    <a:lnTo>
                      <a:pt x="4808" y="1145"/>
                    </a:lnTo>
                    <a:lnTo>
                      <a:pt x="4787" y="1077"/>
                    </a:lnTo>
                    <a:lnTo>
                      <a:pt x="4759" y="1011"/>
                    </a:lnTo>
                    <a:lnTo>
                      <a:pt x="4725" y="945"/>
                    </a:lnTo>
                    <a:lnTo>
                      <a:pt x="4685" y="880"/>
                    </a:lnTo>
                    <a:lnTo>
                      <a:pt x="4640" y="817"/>
                    </a:lnTo>
                    <a:lnTo>
                      <a:pt x="4589" y="755"/>
                    </a:lnTo>
                    <a:lnTo>
                      <a:pt x="4532" y="694"/>
                    </a:lnTo>
                    <a:lnTo>
                      <a:pt x="4470" y="635"/>
                    </a:lnTo>
                    <a:lnTo>
                      <a:pt x="4403" y="578"/>
                    </a:lnTo>
                    <a:lnTo>
                      <a:pt x="4330" y="523"/>
                    </a:lnTo>
                    <a:lnTo>
                      <a:pt x="4253" y="470"/>
                    </a:lnTo>
                    <a:lnTo>
                      <a:pt x="4171" y="420"/>
                    </a:lnTo>
                    <a:lnTo>
                      <a:pt x="4084" y="371"/>
                    </a:lnTo>
                    <a:lnTo>
                      <a:pt x="3993" y="325"/>
                    </a:lnTo>
                    <a:lnTo>
                      <a:pt x="3898" y="282"/>
                    </a:lnTo>
                    <a:lnTo>
                      <a:pt x="3799" y="242"/>
                    </a:lnTo>
                    <a:lnTo>
                      <a:pt x="3697" y="204"/>
                    </a:lnTo>
                    <a:lnTo>
                      <a:pt x="3591" y="170"/>
                    </a:lnTo>
                    <a:lnTo>
                      <a:pt x="3483" y="138"/>
                    </a:lnTo>
                    <a:lnTo>
                      <a:pt x="3372" y="109"/>
                    </a:lnTo>
                    <a:lnTo>
                      <a:pt x="3258" y="84"/>
                    </a:lnTo>
                    <a:lnTo>
                      <a:pt x="3142" y="62"/>
                    </a:lnTo>
                    <a:lnTo>
                      <a:pt x="3024" y="43"/>
                    </a:lnTo>
                    <a:lnTo>
                      <a:pt x="2905" y="28"/>
                    </a:lnTo>
                    <a:lnTo>
                      <a:pt x="2784" y="16"/>
                    </a:lnTo>
                    <a:lnTo>
                      <a:pt x="2663" y="7"/>
                    </a:lnTo>
                    <a:lnTo>
                      <a:pt x="2540" y="2"/>
                    </a:lnTo>
                    <a:lnTo>
                      <a:pt x="2418" y="0"/>
                    </a:lnTo>
                    <a:lnTo>
                      <a:pt x="2296" y="2"/>
                    </a:lnTo>
                    <a:lnTo>
                      <a:pt x="2173" y="7"/>
                    </a:lnTo>
                    <a:lnTo>
                      <a:pt x="2052" y="16"/>
                    </a:lnTo>
                    <a:lnTo>
                      <a:pt x="1931" y="28"/>
                    </a:lnTo>
                    <a:lnTo>
                      <a:pt x="1812" y="43"/>
                    </a:lnTo>
                    <a:lnTo>
                      <a:pt x="1694" y="62"/>
                    </a:lnTo>
                    <a:lnTo>
                      <a:pt x="1578" y="84"/>
                    </a:lnTo>
                    <a:lnTo>
                      <a:pt x="1464" y="109"/>
                    </a:lnTo>
                    <a:lnTo>
                      <a:pt x="1353" y="138"/>
                    </a:lnTo>
                    <a:lnTo>
                      <a:pt x="1245" y="170"/>
                    </a:lnTo>
                    <a:lnTo>
                      <a:pt x="1139" y="204"/>
                    </a:lnTo>
                    <a:lnTo>
                      <a:pt x="1037" y="242"/>
                    </a:lnTo>
                    <a:lnTo>
                      <a:pt x="938" y="282"/>
                    </a:lnTo>
                    <a:lnTo>
                      <a:pt x="843" y="325"/>
                    </a:lnTo>
                    <a:lnTo>
                      <a:pt x="752" y="371"/>
                    </a:lnTo>
                    <a:lnTo>
                      <a:pt x="665" y="420"/>
                    </a:lnTo>
                    <a:lnTo>
                      <a:pt x="583" y="470"/>
                    </a:lnTo>
                    <a:lnTo>
                      <a:pt x="506" y="523"/>
                    </a:lnTo>
                    <a:lnTo>
                      <a:pt x="433" y="578"/>
                    </a:lnTo>
                    <a:lnTo>
                      <a:pt x="366" y="635"/>
                    </a:lnTo>
                    <a:lnTo>
                      <a:pt x="304" y="694"/>
                    </a:lnTo>
                    <a:lnTo>
                      <a:pt x="247" y="755"/>
                    </a:lnTo>
                    <a:lnTo>
                      <a:pt x="196" y="817"/>
                    </a:lnTo>
                    <a:lnTo>
                      <a:pt x="151" y="880"/>
                    </a:lnTo>
                    <a:lnTo>
                      <a:pt x="111" y="945"/>
                    </a:lnTo>
                    <a:lnTo>
                      <a:pt x="77" y="1011"/>
                    </a:lnTo>
                    <a:lnTo>
                      <a:pt x="49" y="1077"/>
                    </a:lnTo>
                    <a:lnTo>
                      <a:pt x="28" y="1145"/>
                    </a:lnTo>
                    <a:lnTo>
                      <a:pt x="12" y="1213"/>
                    </a:lnTo>
                    <a:lnTo>
                      <a:pt x="3" y="1281"/>
                    </a:lnTo>
                    <a:lnTo>
                      <a:pt x="0" y="1349"/>
                    </a:lnTo>
                  </a:path>
                </a:pathLst>
              </a:custGeom>
              <a:noFill/>
              <a:ln w="28440" cap="flat" cmpd="sng">
                <a:solidFill>
                  <a:srgbClr val="000000">
                    <a:alpha val="100000"/>
                  </a:srgbClr>
                </a:solidFill>
                <a:prstDash val="solid"/>
                <a:miter lim="800000"/>
                <a:headEnd type="none" w="med" len="med"/>
                <a:tailEnd type="none" w="med" len="med"/>
              </a:ln>
            </p:spPr>
            <p:txBody>
              <a:bodyPr/>
              <a:p>
                <a:endParaRPr lang="zh-CN" altLang="en-US"/>
              </a:p>
            </p:txBody>
          </p:sp>
        </p:grpSp>
        <p:sp>
          <p:nvSpPr>
            <p:cNvPr id="71696" name="Line 29"/>
            <p:cNvSpPr/>
            <p:nvPr/>
          </p:nvSpPr>
          <p:spPr>
            <a:xfrm flipV="1">
              <a:off x="0" y="-1"/>
              <a:ext cx="1" cy="81"/>
            </a:xfrm>
            <a:prstGeom prst="line">
              <a:avLst/>
            </a:prstGeom>
            <a:ln w="28440" cap="flat" cmpd="sng">
              <a:solidFill>
                <a:srgbClr val="000000"/>
              </a:solidFill>
              <a:prstDash val="solid"/>
              <a:headEnd type="none" w="med" len="med"/>
              <a:tailEnd type="none" w="med" len="med"/>
            </a:ln>
          </p:spPr>
        </p:sp>
      </p:grpSp>
      <p:cxnSp>
        <p:nvCxnSpPr>
          <p:cNvPr id="71690" name="AutoShape 30"/>
          <p:cNvCxnSpPr>
            <a:stCxn id="71711" idx="3"/>
            <a:endCxn id="71685" idx="1"/>
          </p:cNvCxnSpPr>
          <p:nvPr/>
        </p:nvCxnSpPr>
        <p:spPr>
          <a:xfrm flipV="1">
            <a:off x="6864350" y="3695700"/>
            <a:ext cx="777875" cy="1016000"/>
          </a:xfrm>
          <a:prstGeom prst="curvedConnector3">
            <a:avLst>
              <a:gd name="adj1" fmla="val 50000"/>
            </a:avLst>
          </a:prstGeom>
          <a:ln w="57240" cap="flat" cmpd="sng">
            <a:solidFill>
              <a:srgbClr val="CC0000"/>
            </a:solidFill>
            <a:prstDash val="solid"/>
            <a:headEnd type="none" w="med" len="med"/>
            <a:tailEnd type="triangle" w="lg" len="lg"/>
          </a:ln>
        </p:spPr>
      </p:cxnSp>
      <p:cxnSp>
        <p:nvCxnSpPr>
          <p:cNvPr id="71691" name="AutoShape 31"/>
          <p:cNvCxnSpPr>
            <a:stCxn id="71708" idx="3"/>
            <a:endCxn id="71701" idx="1"/>
          </p:cNvCxnSpPr>
          <p:nvPr/>
        </p:nvCxnSpPr>
        <p:spPr>
          <a:xfrm>
            <a:off x="6864350" y="3122613"/>
            <a:ext cx="746125" cy="1587"/>
          </a:xfrm>
          <a:prstGeom prst="curvedConnector3">
            <a:avLst>
              <a:gd name="adj1" fmla="val 50000"/>
            </a:avLst>
          </a:prstGeom>
          <a:ln w="57240" cap="flat" cmpd="sng">
            <a:solidFill>
              <a:srgbClr val="CC0000"/>
            </a:solidFill>
            <a:prstDash val="solid"/>
            <a:headEnd type="none" w="med" len="med"/>
            <a:tailEnd type="triangle" w="lg" len="lg"/>
          </a:ln>
        </p:spPr>
      </p:cxnSp>
      <p:sp>
        <p:nvSpPr>
          <p:cNvPr id="71692" name="Text Box 32"/>
          <p:cNvSpPr txBox="1"/>
          <p:nvPr/>
        </p:nvSpPr>
        <p:spPr>
          <a:xfrm>
            <a:off x="404813" y="3659188"/>
            <a:ext cx="5095875" cy="1422400"/>
          </a:xfrm>
          <a:prstGeom prst="rect">
            <a:avLst/>
          </a:prstGeom>
          <a:noFill/>
          <a:ln w="9525">
            <a:noFill/>
          </a:ln>
        </p:spPr>
        <p:txBody>
          <a:bodyPr lIns="90000" tIns="46800" rIns="90000" bIns="46800">
            <a:spAutoFit/>
          </a:bodyPr>
          <a:p>
            <a:pPr marL="233680" indent="-233680" defTabSz="914400" eaLnBrk="1" hangingPunct="1">
              <a:lnSpc>
                <a:spcPct val="90000"/>
              </a:lnSpc>
              <a:spcBef>
                <a:spcPts val="1190"/>
              </a:spcBef>
              <a:buClr>
                <a:srgbClr val="CC0000"/>
              </a:buClr>
              <a:buSzPct val="133000"/>
              <a:buFont typeface="Times New Roman" panose="02020603050405020304" pitchFamily="18" charset="0"/>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endParaRPr lang="en-GB" altLang="en-US" sz="3200" dirty="0">
              <a:latin typeface="Times New Roman" panose="02020603050405020304" pitchFamily="18" charset="0"/>
              <a:ea typeface="Arial Unicode MS" panose="020B0604020202020204" charset="-122"/>
            </a:endParaRPr>
          </a:p>
          <a:p>
            <a:pPr marL="688975" lvl="1" indent="-231775" defTabSz="914400" eaLnBrk="1" hangingPunct="1">
              <a:lnSpc>
                <a:spcPct val="90000"/>
              </a:lnSpc>
              <a:spcBef>
                <a:spcPts val="515"/>
              </a:spcBef>
              <a:buClr>
                <a:srgbClr val="CC0000"/>
              </a:buClr>
              <a:buSzPct val="116000"/>
              <a:buFont typeface="Wingdings" panose="05000000000000000000" pitchFamily="2" charset="2"/>
              <a:buChar char=""/>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2800" dirty="0">
                <a:latin typeface="Times New Roman" panose="02020603050405020304" pitchFamily="18" charset="0"/>
                <a:ea typeface="Arial Unicode MS" panose="020B0604020202020204" charset="-122"/>
              </a:rPr>
              <a:t>Two numbers that differ in digit </a:t>
            </a:r>
            <a:r>
              <a:rPr lang="en-GB" altLang="en-US" sz="2800" i="1" dirty="0">
                <a:solidFill>
                  <a:srgbClr val="008A87"/>
                </a:solidFill>
                <a:latin typeface="Times New Roman" panose="02020603050405020304" pitchFamily="18" charset="0"/>
                <a:ea typeface="Arial Unicode MS" panose="020B0604020202020204" charset="-122"/>
              </a:rPr>
              <a:t>t</a:t>
            </a:r>
            <a:r>
              <a:rPr lang="en-GB" altLang="en-US" sz="2800" dirty="0">
                <a:latin typeface="Times New Roman" panose="02020603050405020304" pitchFamily="18" charset="0"/>
                <a:ea typeface="Arial Unicode MS" panose="020B0604020202020204" charset="-122"/>
              </a:rPr>
              <a:t> are correctly sorted.</a:t>
            </a:r>
            <a:endParaRPr lang="en-GB" altLang="en-US" sz="2800" dirty="0">
              <a:latin typeface="Times New Roman" panose="02020603050405020304" pitchFamily="18" charset="0"/>
              <a:ea typeface="Arial Unicode MS" panose="020B0604020202020204" charset="-122"/>
            </a:endParaRPr>
          </a:p>
        </p:txBody>
      </p:sp>
      <p:sp>
        <p:nvSpPr>
          <p:cNvPr id="71693" name="Text Box 33"/>
          <p:cNvSpPr txBox="1"/>
          <p:nvPr/>
        </p:nvSpPr>
        <p:spPr>
          <a:xfrm>
            <a:off x="404813" y="4572000"/>
            <a:ext cx="5095875" cy="1838325"/>
          </a:xfrm>
          <a:prstGeom prst="rect">
            <a:avLst/>
          </a:prstGeom>
          <a:noFill/>
          <a:ln w="9525">
            <a:noFill/>
          </a:ln>
        </p:spPr>
        <p:txBody>
          <a:bodyPr lIns="90000" tIns="46800" rIns="90000" bIns="46800">
            <a:spAutoFit/>
          </a:bodyPr>
          <a:p>
            <a:pPr marL="233680" indent="-233680" defTabSz="914400" eaLnBrk="1" hangingPunct="1">
              <a:lnSpc>
                <a:spcPct val="90000"/>
              </a:lnSpc>
              <a:spcBef>
                <a:spcPts val="1190"/>
              </a:spcBef>
              <a:buClr>
                <a:srgbClr val="CC0000"/>
              </a:buClr>
              <a:buSzPct val="133000"/>
              <a:buFont typeface="Times New Roman" panose="02020603050405020304" pitchFamily="18" charset="0"/>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endParaRPr lang="en-GB" altLang="en-US" sz="3200" dirty="0">
              <a:latin typeface="Times New Roman" panose="02020603050405020304" pitchFamily="18" charset="0"/>
              <a:ea typeface="Arial Unicode MS" panose="020B0604020202020204" charset="-122"/>
            </a:endParaRPr>
          </a:p>
          <a:p>
            <a:pPr marL="688975" lvl="1" indent="-231775" defTabSz="914400" eaLnBrk="1" hangingPunct="1">
              <a:lnSpc>
                <a:spcPct val="90000"/>
              </a:lnSpc>
              <a:spcBef>
                <a:spcPts val="515"/>
              </a:spcBef>
              <a:buClr>
                <a:srgbClr val="CC0000"/>
              </a:buClr>
              <a:buSzPct val="116000"/>
              <a:buFont typeface="Wingdings" panose="05000000000000000000" pitchFamily="2" charset="2"/>
              <a:buChar char=""/>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2800" dirty="0">
                <a:latin typeface="Times New Roman" panose="02020603050405020304" pitchFamily="18" charset="0"/>
                <a:ea typeface="Arial Unicode MS" panose="020B0604020202020204" charset="-122"/>
              </a:rPr>
              <a:t>Two numbers equal in digit</a:t>
            </a:r>
            <a:r>
              <a:rPr lang="en-GB" altLang="en-US" sz="2800" i="1" dirty="0">
                <a:solidFill>
                  <a:srgbClr val="008A87"/>
                </a:solidFill>
                <a:latin typeface="Times New Roman" panose="02020603050405020304" pitchFamily="18" charset="0"/>
                <a:ea typeface="Arial Unicode MS" panose="020B0604020202020204" charset="-122"/>
              </a:rPr>
              <a:t> t</a:t>
            </a:r>
            <a:r>
              <a:rPr lang="en-GB" altLang="en-US" sz="2800" dirty="0">
                <a:latin typeface="Times New Roman" panose="02020603050405020304" pitchFamily="18" charset="0"/>
                <a:ea typeface="Arial Unicode MS" panose="020B0604020202020204" charset="-122"/>
              </a:rPr>
              <a:t> are put in the same order as the input </a:t>
            </a:r>
            <a:r>
              <a:rPr lang="en-GB" altLang="en-US" sz="2800" dirty="0">
                <a:latin typeface="Symbol" panose="05050102010706020507" pitchFamily="18" charset="2"/>
                <a:ea typeface="Arial Unicode MS" panose="020B0604020202020204" charset="-122"/>
              </a:rPr>
              <a:t></a:t>
            </a:r>
            <a:r>
              <a:rPr lang="en-GB" altLang="en-US" sz="2800" dirty="0">
                <a:latin typeface="Times New Roman" panose="02020603050405020304" pitchFamily="18" charset="0"/>
                <a:ea typeface="Arial Unicode MS" panose="020B0604020202020204" charset="-122"/>
              </a:rPr>
              <a:t> correct order.</a:t>
            </a:r>
            <a:endParaRPr lang="en-GB" altLang="en-US" sz="2800" dirty="0">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1"/>
          <p:cNvSpPr>
            <a:spLocks noGrp="1"/>
          </p:cNvSpPr>
          <p:nvPr>
            <p:ph type="title" idx="4294967295"/>
          </p:nvPr>
        </p:nvSpPr>
        <p:spPr>
          <a:xfrm>
            <a:off x="8001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ANALYSIS OF RADIX SORT</a:t>
            </a:r>
            <a:endParaRPr lang="en-GB" altLang="en-US" sz="4400" dirty="0">
              <a:ea typeface="宋体" panose="02010600030101010101" pitchFamily="2" charset="-122"/>
            </a:endParaRPr>
          </a:p>
        </p:txBody>
      </p:sp>
      <p:sp>
        <p:nvSpPr>
          <p:cNvPr id="72707" name="Text Box 2"/>
          <p:cNvSpPr txBox="1"/>
          <p:nvPr/>
        </p:nvSpPr>
        <p:spPr>
          <a:xfrm>
            <a:off x="498475" y="1582738"/>
            <a:ext cx="8340725" cy="2203450"/>
          </a:xfrm>
          <a:prstGeom prst="rect">
            <a:avLst/>
          </a:prstGeom>
          <a:noFill/>
          <a:ln w="9525">
            <a:noFill/>
          </a:ln>
        </p:spPr>
        <p:txBody>
          <a:bodyPr lIns="90000" tIns="46800" rIns="90000" bIns="46800">
            <a:spAutoFit/>
          </a:bodyPr>
          <a:p>
            <a:pPr marL="228600" indent="-228600" defTabSz="914400" eaLnBrk="1" hangingPunct="1">
              <a:lnSpc>
                <a:spcPct val="90000"/>
              </a:lnSpc>
              <a:spcBef>
                <a:spcPts val="1190"/>
              </a:spcBef>
              <a:buClr>
                <a:srgbClr val="CC0000"/>
              </a:buClr>
              <a:buSzPct val="133000"/>
              <a:buFont typeface="Times New Roman" panose="02020603050405020304" pitchFamily="18" charset="0"/>
              <a:buChar char="•"/>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GB" altLang="en-US" sz="3200" dirty="0">
                <a:latin typeface="Times New Roman" panose="02020603050405020304" pitchFamily="18" charset="0"/>
                <a:ea typeface="Arial Unicode MS" panose="020B0604020202020204" charset="-122"/>
              </a:rPr>
              <a:t>Assume counting sort is the auxiliary stable sort.</a:t>
            </a:r>
            <a:endParaRPr lang="en-GB" altLang="en-US" sz="3200" dirty="0">
              <a:latin typeface="Times New Roman" panose="02020603050405020304" pitchFamily="18" charset="0"/>
              <a:ea typeface="Arial Unicode MS" panose="020B0604020202020204" charset="-122"/>
            </a:endParaRPr>
          </a:p>
          <a:p>
            <a:pPr marL="228600" indent="-228600" defTabSz="914400" eaLnBrk="1" hangingPunct="1">
              <a:lnSpc>
                <a:spcPct val="90000"/>
              </a:lnSpc>
              <a:spcBef>
                <a:spcPts val="1190"/>
              </a:spcBef>
              <a:buClr>
                <a:srgbClr val="CC0000"/>
              </a:buClr>
              <a:buSzPct val="133000"/>
              <a:buFont typeface="Times New Roman" panose="02020603050405020304" pitchFamily="18" charset="0"/>
              <a:buChar char="•"/>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GB" altLang="en-US" sz="3200" dirty="0">
                <a:latin typeface="Times New Roman" panose="02020603050405020304" pitchFamily="18" charset="0"/>
                <a:ea typeface="Arial Unicode MS" panose="020B0604020202020204" charset="-122"/>
              </a:rPr>
              <a:t>Sort </a:t>
            </a:r>
            <a:r>
              <a:rPr lang="en-GB" altLang="en-US" sz="3200" i="1" dirty="0">
                <a:solidFill>
                  <a:srgbClr val="008A87"/>
                </a:solidFill>
                <a:latin typeface="Times New Roman" panose="02020603050405020304" pitchFamily="18" charset="0"/>
                <a:ea typeface="Arial Unicode MS" panose="020B0604020202020204" charset="-122"/>
              </a:rPr>
              <a:t>n</a:t>
            </a:r>
            <a:r>
              <a:rPr lang="en-GB" altLang="en-US" sz="3200" dirty="0">
                <a:latin typeface="Times New Roman" panose="02020603050405020304" pitchFamily="18" charset="0"/>
                <a:ea typeface="Arial Unicode MS" panose="020B0604020202020204" charset="-122"/>
              </a:rPr>
              <a:t> computer words of </a:t>
            </a:r>
            <a:r>
              <a:rPr lang="en-GB" altLang="en-US" sz="3200" i="1" dirty="0">
                <a:solidFill>
                  <a:srgbClr val="008A87"/>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 bits each.</a:t>
            </a:r>
            <a:endParaRPr lang="en-GB" altLang="en-US" sz="3200" dirty="0">
              <a:latin typeface="Times New Roman" panose="02020603050405020304" pitchFamily="18" charset="0"/>
              <a:ea typeface="Arial Unicode MS" panose="020B0604020202020204" charset="-122"/>
            </a:endParaRPr>
          </a:p>
          <a:p>
            <a:pPr marL="228600" indent="-228600" defTabSz="914400" eaLnBrk="1" hangingPunct="1">
              <a:lnSpc>
                <a:spcPct val="90000"/>
              </a:lnSpc>
              <a:spcBef>
                <a:spcPts val="1190"/>
              </a:spcBef>
              <a:buClr>
                <a:srgbClr val="CC0000"/>
              </a:buClr>
              <a:buSzPct val="133000"/>
              <a:buFont typeface="Times New Roman" panose="02020603050405020304" pitchFamily="18" charset="0"/>
              <a:buChar char="•"/>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GB" altLang="en-US" sz="3200" dirty="0">
                <a:latin typeface="Times New Roman" panose="02020603050405020304" pitchFamily="18" charset="0"/>
                <a:ea typeface="Arial Unicode MS" panose="020B0604020202020204" charset="-122"/>
              </a:rPr>
              <a:t>Each word can be viewed as having </a:t>
            </a:r>
            <a:r>
              <a:rPr lang="en-GB" altLang="en-US" sz="3200" i="1" dirty="0">
                <a:solidFill>
                  <a:srgbClr val="008A87"/>
                </a:solidFill>
                <a:latin typeface="Times New Roman" panose="02020603050405020304" pitchFamily="18" charset="0"/>
                <a:ea typeface="Arial Unicode MS" panose="020B0604020202020204" charset="-122"/>
              </a:rPr>
              <a:t>b</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i="1" dirty="0">
                <a:solidFill>
                  <a:srgbClr val="008A87"/>
                </a:solidFill>
                <a:latin typeface="Times New Roman" panose="02020603050405020304" pitchFamily="18" charset="0"/>
                <a:ea typeface="Arial Unicode MS" panose="020B0604020202020204" charset="-122"/>
              </a:rPr>
              <a:t>r</a:t>
            </a:r>
            <a:r>
              <a:rPr lang="en-GB" altLang="en-US" sz="3200" dirty="0">
                <a:latin typeface="Times New Roman" panose="02020603050405020304" pitchFamily="18" charset="0"/>
                <a:ea typeface="Arial Unicode MS" panose="020B0604020202020204" charset="-122"/>
              </a:rPr>
              <a:t> base-</a:t>
            </a:r>
            <a:r>
              <a:rPr lang="en-GB" altLang="en-US" sz="3200" dirty="0">
                <a:solidFill>
                  <a:srgbClr val="008A87"/>
                </a:solidFill>
                <a:latin typeface="Times New Roman" panose="02020603050405020304" pitchFamily="18" charset="0"/>
                <a:ea typeface="Arial Unicode MS" panose="020B0604020202020204" charset="-122"/>
              </a:rPr>
              <a:t>2</a:t>
            </a:r>
            <a:r>
              <a:rPr lang="en-GB" altLang="en-US" sz="3200" i="1" baseline="30000" dirty="0">
                <a:solidFill>
                  <a:srgbClr val="008A87"/>
                </a:solidFill>
                <a:latin typeface="Times New Roman" panose="02020603050405020304" pitchFamily="18" charset="0"/>
                <a:ea typeface="Arial Unicode MS" panose="020B0604020202020204" charset="-122"/>
              </a:rPr>
              <a:t>r</a:t>
            </a:r>
            <a:r>
              <a:rPr lang="en-GB" altLang="en-US" sz="3200" dirty="0">
                <a:latin typeface="Times New Roman" panose="02020603050405020304" pitchFamily="18" charset="0"/>
                <a:ea typeface="Arial Unicode MS" panose="020B0604020202020204" charset="-122"/>
              </a:rPr>
              <a:t> digits.</a:t>
            </a:r>
            <a:endParaRPr lang="en-GB" altLang="en-US" sz="3200" dirty="0">
              <a:latin typeface="Times New Roman" panose="02020603050405020304" pitchFamily="18" charset="0"/>
              <a:ea typeface="Arial Unicode MS" panose="020B0604020202020204" charset="-122"/>
            </a:endParaRPr>
          </a:p>
        </p:txBody>
      </p:sp>
      <p:sp>
        <p:nvSpPr>
          <p:cNvPr id="72708" name="Text Box 3"/>
          <p:cNvSpPr txBox="1"/>
          <p:nvPr/>
        </p:nvSpPr>
        <p:spPr>
          <a:xfrm>
            <a:off x="498475" y="3671888"/>
            <a:ext cx="3862388" cy="590550"/>
          </a:xfrm>
          <a:prstGeom prst="rect">
            <a:avLst/>
          </a:prstGeom>
          <a:noFill/>
          <a:ln w="9525">
            <a:noFill/>
          </a:ln>
        </p:spPr>
        <p:txBody>
          <a:bodyPr wrap="none" lIns="90000" tIns="46800" rIns="90000" bIns="46800">
            <a:spAutoFit/>
          </a:bodyPr>
          <a:p>
            <a:pPr defTabSz="914400" eaLnBrk="1" hangingPunct="1">
              <a:buClr>
                <a:srgbClr val="CC000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solidFill>
                  <a:srgbClr val="CC0000"/>
                </a:solidFill>
                <a:latin typeface="Times New Roman" panose="02020603050405020304" pitchFamily="18" charset="0"/>
                <a:ea typeface="Arial Unicode MS" panose="020B0604020202020204" charset="-122"/>
              </a:rPr>
              <a:t>Example:</a:t>
            </a:r>
            <a:r>
              <a:rPr lang="en-GB" altLang="en-US" sz="3200" dirty="0">
                <a:latin typeface="Times New Roman" panose="02020603050405020304" pitchFamily="18" charset="0"/>
                <a:ea typeface="Arial Unicode MS" panose="020B0604020202020204" charset="-122"/>
              </a:rPr>
              <a:t> </a:t>
            </a:r>
            <a:r>
              <a:rPr lang="en-GB" altLang="en-US" sz="3200" dirty="0">
                <a:solidFill>
                  <a:srgbClr val="008A87"/>
                </a:solidFill>
                <a:latin typeface="Times New Roman" panose="02020603050405020304" pitchFamily="18" charset="0"/>
                <a:ea typeface="Arial Unicode MS" panose="020B0604020202020204" charset="-122"/>
              </a:rPr>
              <a:t>32</a:t>
            </a:r>
            <a:r>
              <a:rPr lang="en-GB" altLang="en-US" sz="3200" dirty="0">
                <a:latin typeface="Times New Roman" panose="02020603050405020304" pitchFamily="18" charset="0"/>
                <a:ea typeface="Arial Unicode MS" panose="020B0604020202020204" charset="-122"/>
              </a:rPr>
              <a:t>-bit word</a:t>
            </a:r>
            <a:endParaRPr lang="en-GB" altLang="en-US" sz="3200" dirty="0">
              <a:latin typeface="Times New Roman" panose="02020603050405020304" pitchFamily="18" charset="0"/>
              <a:ea typeface="Arial Unicode MS" panose="020B0604020202020204" charset="-122"/>
            </a:endParaRPr>
          </a:p>
        </p:txBody>
      </p:sp>
      <p:sp>
        <p:nvSpPr>
          <p:cNvPr id="72709" name="AutoShape 4"/>
          <p:cNvSpPr/>
          <p:nvPr/>
        </p:nvSpPr>
        <p:spPr>
          <a:xfrm>
            <a:off x="4476750" y="3802063"/>
            <a:ext cx="838200" cy="319087"/>
          </a:xfrm>
          <a:prstGeom prst="roundRect">
            <a:avLst>
              <a:gd name="adj" fmla="val 500"/>
            </a:avLst>
          </a:prstGeom>
          <a:solidFill>
            <a:srgbClr val="FFCCCC"/>
          </a:solidFill>
          <a:ln w="9360" cap="flat" cmpd="sng">
            <a:solidFill>
              <a:srgbClr val="000000"/>
            </a:solidFill>
            <a:prstDash val="solid"/>
            <a:headEnd type="none" w="med" len="med"/>
            <a:tailEnd type="none" w="med" len="med"/>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72710" name="AutoShape 5"/>
          <p:cNvSpPr/>
          <p:nvPr/>
        </p:nvSpPr>
        <p:spPr>
          <a:xfrm>
            <a:off x="5314950" y="3802063"/>
            <a:ext cx="838200" cy="319087"/>
          </a:xfrm>
          <a:prstGeom prst="roundRect">
            <a:avLst>
              <a:gd name="adj" fmla="val 500"/>
            </a:avLst>
          </a:prstGeom>
          <a:solidFill>
            <a:srgbClr val="FFCCCC"/>
          </a:solidFill>
          <a:ln w="9360" cap="flat" cmpd="sng">
            <a:solidFill>
              <a:srgbClr val="000000"/>
            </a:solidFill>
            <a:prstDash val="solid"/>
            <a:headEnd type="none" w="med" len="med"/>
            <a:tailEnd type="none" w="med" len="med"/>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72711" name="AutoShape 6"/>
          <p:cNvSpPr/>
          <p:nvPr/>
        </p:nvSpPr>
        <p:spPr>
          <a:xfrm>
            <a:off x="6153150" y="3802063"/>
            <a:ext cx="838200" cy="319087"/>
          </a:xfrm>
          <a:prstGeom prst="roundRect">
            <a:avLst>
              <a:gd name="adj" fmla="val 500"/>
            </a:avLst>
          </a:prstGeom>
          <a:solidFill>
            <a:srgbClr val="FFCCCC"/>
          </a:solidFill>
          <a:ln w="9360" cap="flat" cmpd="sng">
            <a:solidFill>
              <a:srgbClr val="000000"/>
            </a:solidFill>
            <a:prstDash val="solid"/>
            <a:headEnd type="none" w="med" len="med"/>
            <a:tailEnd type="none" w="med" len="med"/>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72712" name="AutoShape 7"/>
          <p:cNvSpPr/>
          <p:nvPr/>
        </p:nvSpPr>
        <p:spPr>
          <a:xfrm>
            <a:off x="6991350" y="3802063"/>
            <a:ext cx="838200" cy="319087"/>
          </a:xfrm>
          <a:prstGeom prst="roundRect">
            <a:avLst>
              <a:gd name="adj" fmla="val 500"/>
            </a:avLst>
          </a:prstGeom>
          <a:solidFill>
            <a:srgbClr val="FFCCCC"/>
          </a:solidFill>
          <a:ln w="9360" cap="flat" cmpd="sng">
            <a:solidFill>
              <a:srgbClr val="000000"/>
            </a:solidFill>
            <a:prstDash val="solid"/>
            <a:headEnd type="none" w="med" len="med"/>
            <a:tailEnd type="none" w="med" len="med"/>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72713" name="Text Box 8"/>
          <p:cNvSpPr txBox="1"/>
          <p:nvPr/>
        </p:nvSpPr>
        <p:spPr>
          <a:xfrm>
            <a:off x="4738688" y="3352800"/>
            <a:ext cx="336550" cy="460375"/>
          </a:xfrm>
          <a:prstGeom prst="rect">
            <a:avLst/>
          </a:prstGeom>
          <a:noFill/>
          <a:ln w="9525">
            <a:noFill/>
          </a:ln>
        </p:spPr>
        <p:txBody>
          <a:bodyPr wrap="none"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latin typeface="Times New Roman" panose="02020603050405020304" pitchFamily="18" charset="0"/>
                <a:ea typeface="Arial Unicode MS" panose="020B0604020202020204" charset="-122"/>
              </a:rPr>
              <a:t>8</a:t>
            </a:r>
            <a:endParaRPr lang="en-GB" altLang="en-US" dirty="0">
              <a:latin typeface="Times New Roman" panose="02020603050405020304" pitchFamily="18" charset="0"/>
              <a:ea typeface="Arial Unicode MS" panose="020B0604020202020204" charset="-122"/>
            </a:endParaRPr>
          </a:p>
        </p:txBody>
      </p:sp>
      <p:sp>
        <p:nvSpPr>
          <p:cNvPr id="72714" name="Text Box 9"/>
          <p:cNvSpPr txBox="1"/>
          <p:nvPr/>
        </p:nvSpPr>
        <p:spPr>
          <a:xfrm>
            <a:off x="5576888" y="3352800"/>
            <a:ext cx="336550" cy="460375"/>
          </a:xfrm>
          <a:prstGeom prst="rect">
            <a:avLst/>
          </a:prstGeom>
          <a:noFill/>
          <a:ln w="9525">
            <a:noFill/>
          </a:ln>
        </p:spPr>
        <p:txBody>
          <a:bodyPr wrap="none"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latin typeface="Times New Roman" panose="02020603050405020304" pitchFamily="18" charset="0"/>
                <a:ea typeface="Arial Unicode MS" panose="020B0604020202020204" charset="-122"/>
              </a:rPr>
              <a:t>8</a:t>
            </a:r>
            <a:endParaRPr lang="en-GB" altLang="en-US" dirty="0">
              <a:latin typeface="Times New Roman" panose="02020603050405020304" pitchFamily="18" charset="0"/>
              <a:ea typeface="Arial Unicode MS" panose="020B0604020202020204" charset="-122"/>
            </a:endParaRPr>
          </a:p>
        </p:txBody>
      </p:sp>
      <p:sp>
        <p:nvSpPr>
          <p:cNvPr id="72715" name="Text Box 10"/>
          <p:cNvSpPr txBox="1"/>
          <p:nvPr/>
        </p:nvSpPr>
        <p:spPr>
          <a:xfrm>
            <a:off x="6415088" y="3352800"/>
            <a:ext cx="336550" cy="460375"/>
          </a:xfrm>
          <a:prstGeom prst="rect">
            <a:avLst/>
          </a:prstGeom>
          <a:noFill/>
          <a:ln w="9525">
            <a:noFill/>
          </a:ln>
        </p:spPr>
        <p:txBody>
          <a:bodyPr wrap="none"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latin typeface="Times New Roman" panose="02020603050405020304" pitchFamily="18" charset="0"/>
                <a:ea typeface="Arial Unicode MS" panose="020B0604020202020204" charset="-122"/>
              </a:rPr>
              <a:t>8</a:t>
            </a:r>
            <a:endParaRPr lang="en-GB" altLang="en-US" dirty="0">
              <a:latin typeface="Times New Roman" panose="02020603050405020304" pitchFamily="18" charset="0"/>
              <a:ea typeface="Arial Unicode MS" panose="020B0604020202020204" charset="-122"/>
            </a:endParaRPr>
          </a:p>
        </p:txBody>
      </p:sp>
      <p:sp>
        <p:nvSpPr>
          <p:cNvPr id="72716" name="Text Box 11"/>
          <p:cNvSpPr txBox="1"/>
          <p:nvPr/>
        </p:nvSpPr>
        <p:spPr>
          <a:xfrm>
            <a:off x="7253288" y="3352800"/>
            <a:ext cx="336550" cy="460375"/>
          </a:xfrm>
          <a:prstGeom prst="rect">
            <a:avLst/>
          </a:prstGeom>
          <a:noFill/>
          <a:ln w="9525">
            <a:noFill/>
          </a:ln>
        </p:spPr>
        <p:txBody>
          <a:bodyPr wrap="none"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latin typeface="Times New Roman" panose="02020603050405020304" pitchFamily="18" charset="0"/>
                <a:ea typeface="Arial Unicode MS" panose="020B0604020202020204" charset="-122"/>
              </a:rPr>
              <a:t>8</a:t>
            </a:r>
            <a:endParaRPr lang="en-GB" altLang="en-US" dirty="0">
              <a:latin typeface="Times New Roman" panose="02020603050405020304" pitchFamily="18" charset="0"/>
              <a:ea typeface="Arial Unicode MS" panose="020B0604020202020204" charset="-122"/>
            </a:endParaRPr>
          </a:p>
        </p:txBody>
      </p:sp>
      <p:sp>
        <p:nvSpPr>
          <p:cNvPr id="72717" name="Text Box 12"/>
          <p:cNvSpPr txBox="1"/>
          <p:nvPr/>
        </p:nvSpPr>
        <p:spPr>
          <a:xfrm>
            <a:off x="498475" y="4267200"/>
            <a:ext cx="7802563" cy="1535113"/>
          </a:xfrm>
          <a:prstGeom prst="rect">
            <a:avLst/>
          </a:prstGeom>
          <a:noFill/>
          <a:ln w="9525">
            <a:noFill/>
          </a:ln>
        </p:spPr>
        <p:txBody>
          <a:bodyPr lIns="90000" tIns="46800" rIns="90000" bIns="46800">
            <a:spAutoFit/>
          </a:bodyPr>
          <a:p>
            <a:pPr marL="233680" lvl="1" indent="0" defTabSz="914400" eaLnBrk="1" hangingPunct="1">
              <a:lnSpc>
                <a:spcPct val="90000"/>
              </a:lnSpc>
              <a:spcBef>
                <a:spcPts val="1190"/>
              </a:spcBef>
              <a:buClr>
                <a:srgbClr val="008A87"/>
              </a:buClr>
              <a:buSzPct val="133000"/>
              <a:buFont typeface="Arial" panose="020B0604020202020204" pitchFamily="34" charset="0"/>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3200" i="1" dirty="0">
                <a:solidFill>
                  <a:srgbClr val="008A87"/>
                </a:solidFill>
                <a:latin typeface="Times New Roman" panose="02020603050405020304" pitchFamily="18" charset="0"/>
                <a:ea typeface="Arial Unicode MS" panose="020B0604020202020204" charset="-122"/>
              </a:rPr>
              <a:t>r</a:t>
            </a:r>
            <a:r>
              <a:rPr lang="en-GB" altLang="en-US" sz="3200" dirty="0">
                <a:solidFill>
                  <a:srgbClr val="008A87"/>
                </a:solidFill>
                <a:latin typeface="Times New Roman" panose="02020603050405020304" pitchFamily="18" charset="0"/>
                <a:ea typeface="Arial Unicode MS" panose="020B0604020202020204" charset="-122"/>
              </a:rPr>
              <a:t> = 8</a:t>
            </a:r>
            <a:r>
              <a:rPr lang="en-GB" altLang="en-US" sz="3200" dirty="0">
                <a:latin typeface="Times New Roman" panose="02020603050405020304" pitchFamily="18" charset="0"/>
                <a:ea typeface="Arial Unicode MS" panose="020B0604020202020204" charset="-122"/>
              </a:rPr>
              <a:t> </a:t>
            </a:r>
            <a:r>
              <a:rPr lang="en-GB" altLang="en-US" sz="3200" dirty="0">
                <a:latin typeface="Symbol" panose="05050102010706020507" pitchFamily="18" charset="2"/>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A87"/>
                </a:solidFill>
                <a:latin typeface="Times New Roman" panose="02020603050405020304" pitchFamily="18" charset="0"/>
                <a:ea typeface="Arial Unicode MS" panose="020B0604020202020204" charset="-122"/>
              </a:rPr>
              <a:t>b</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i="1" dirty="0">
                <a:solidFill>
                  <a:srgbClr val="008A87"/>
                </a:solidFill>
                <a:latin typeface="Times New Roman" panose="02020603050405020304" pitchFamily="18" charset="0"/>
                <a:ea typeface="Arial Unicode MS" panose="020B0604020202020204" charset="-122"/>
              </a:rPr>
              <a:t>r</a:t>
            </a:r>
            <a:r>
              <a:rPr lang="en-GB" altLang="en-US" sz="3200" dirty="0">
                <a:latin typeface="Times New Roman" panose="02020603050405020304" pitchFamily="18" charset="0"/>
                <a:ea typeface="Arial Unicode MS" panose="020B0604020202020204" charset="-122"/>
              </a:rPr>
              <a:t> </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a:t>
            </a:r>
            <a:r>
              <a:rPr lang="en-GB" altLang="en-US" sz="3200" dirty="0">
                <a:solidFill>
                  <a:srgbClr val="008A87"/>
                </a:solidFill>
                <a:latin typeface="Times New Roman" panose="02020603050405020304" pitchFamily="18" charset="0"/>
                <a:ea typeface="Arial Unicode MS" panose="020B0604020202020204" charset="-122"/>
              </a:rPr>
              <a:t>4</a:t>
            </a:r>
            <a:r>
              <a:rPr lang="en-GB" altLang="en-US" sz="3200" dirty="0">
                <a:latin typeface="Times New Roman" panose="02020603050405020304" pitchFamily="18" charset="0"/>
                <a:ea typeface="Arial Unicode MS" panose="020B0604020202020204" charset="-122"/>
              </a:rPr>
              <a:t> passes of counting sort on base-</a:t>
            </a:r>
            <a:r>
              <a:rPr lang="en-GB" altLang="en-US" sz="3200" dirty="0">
                <a:solidFill>
                  <a:srgbClr val="008A87"/>
                </a:solidFill>
                <a:latin typeface="Times New Roman" panose="02020603050405020304" pitchFamily="18" charset="0"/>
                <a:ea typeface="Arial Unicode MS" panose="020B0604020202020204" charset="-122"/>
              </a:rPr>
              <a:t>2</a:t>
            </a:r>
            <a:r>
              <a:rPr lang="en-GB" altLang="en-US" sz="3200" baseline="30000" dirty="0">
                <a:solidFill>
                  <a:srgbClr val="008A87"/>
                </a:solidFill>
                <a:latin typeface="Times New Roman" panose="02020603050405020304" pitchFamily="18" charset="0"/>
                <a:ea typeface="Arial Unicode MS" panose="020B0604020202020204" charset="-122"/>
              </a:rPr>
              <a:t>8 </a:t>
            </a:r>
            <a:r>
              <a:rPr lang="en-GB" altLang="en-US" sz="3200" dirty="0">
                <a:latin typeface="Times New Roman" panose="02020603050405020304" pitchFamily="18" charset="0"/>
                <a:ea typeface="Arial Unicode MS" panose="020B0604020202020204" charset="-122"/>
              </a:rPr>
              <a:t>digits; or </a:t>
            </a:r>
            <a:r>
              <a:rPr lang="en-GB" altLang="en-US" sz="3200" i="1" dirty="0">
                <a:solidFill>
                  <a:srgbClr val="008A87"/>
                </a:solidFill>
                <a:latin typeface="Times New Roman" panose="02020603050405020304" pitchFamily="18" charset="0"/>
                <a:ea typeface="Arial Unicode MS" panose="020B0604020202020204" charset="-122"/>
              </a:rPr>
              <a:t>r</a:t>
            </a:r>
            <a:r>
              <a:rPr lang="en-GB" altLang="en-US" sz="3200" dirty="0">
                <a:solidFill>
                  <a:srgbClr val="008A87"/>
                </a:solidFill>
                <a:latin typeface="Times New Roman" panose="02020603050405020304" pitchFamily="18" charset="0"/>
                <a:ea typeface="Arial Unicode MS" panose="020B0604020202020204" charset="-122"/>
              </a:rPr>
              <a:t> = 16</a:t>
            </a:r>
            <a:r>
              <a:rPr lang="en-GB" altLang="en-US" sz="3200" dirty="0">
                <a:latin typeface="Times New Roman" panose="02020603050405020304" pitchFamily="18" charset="0"/>
                <a:ea typeface="Arial Unicode MS" panose="020B0604020202020204" charset="-122"/>
              </a:rPr>
              <a:t> </a:t>
            </a:r>
            <a:r>
              <a:rPr lang="en-GB" altLang="en-US" sz="3200" dirty="0">
                <a:latin typeface="Symbol" panose="05050102010706020507" pitchFamily="18" charset="2"/>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A87"/>
                </a:solidFill>
                <a:latin typeface="Times New Roman" panose="02020603050405020304" pitchFamily="18" charset="0"/>
                <a:ea typeface="Arial Unicode MS" panose="020B0604020202020204" charset="-122"/>
              </a:rPr>
              <a:t>b</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i="1" dirty="0">
                <a:solidFill>
                  <a:srgbClr val="008A87"/>
                </a:solidFill>
                <a:latin typeface="Times New Roman" panose="02020603050405020304" pitchFamily="18" charset="0"/>
                <a:ea typeface="Arial Unicode MS" panose="020B0604020202020204" charset="-122"/>
              </a:rPr>
              <a:t>r</a:t>
            </a:r>
            <a:r>
              <a:rPr lang="en-GB" altLang="en-US" sz="3200" dirty="0">
                <a:latin typeface="Times New Roman" panose="02020603050405020304" pitchFamily="18" charset="0"/>
                <a:ea typeface="Arial Unicode MS" panose="020B0604020202020204" charset="-122"/>
              </a:rPr>
              <a:t> </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a:t>
            </a:r>
            <a:r>
              <a:rPr lang="en-GB" altLang="en-US" sz="3200" dirty="0">
                <a:solidFill>
                  <a:srgbClr val="008A87"/>
                </a:solidFill>
                <a:latin typeface="Times New Roman" panose="02020603050405020304" pitchFamily="18" charset="0"/>
                <a:ea typeface="Arial Unicode MS" panose="020B0604020202020204" charset="-122"/>
              </a:rPr>
              <a:t>2</a:t>
            </a:r>
            <a:r>
              <a:rPr lang="en-GB" altLang="en-US" sz="3200" dirty="0">
                <a:latin typeface="Times New Roman" panose="02020603050405020304" pitchFamily="18" charset="0"/>
                <a:ea typeface="Arial Unicode MS" panose="020B0604020202020204" charset="-122"/>
              </a:rPr>
              <a:t> passes of counting sort on base-</a:t>
            </a:r>
            <a:r>
              <a:rPr lang="en-GB" altLang="en-US" sz="3200" dirty="0">
                <a:solidFill>
                  <a:srgbClr val="008A87"/>
                </a:solidFill>
                <a:latin typeface="Times New Roman" panose="02020603050405020304" pitchFamily="18" charset="0"/>
                <a:ea typeface="Arial Unicode MS" panose="020B0604020202020204" charset="-122"/>
              </a:rPr>
              <a:t>2</a:t>
            </a:r>
            <a:r>
              <a:rPr lang="en-GB" altLang="en-US" sz="3200" baseline="30000" dirty="0">
                <a:solidFill>
                  <a:srgbClr val="008A87"/>
                </a:solidFill>
                <a:latin typeface="Times New Roman" panose="02020603050405020304" pitchFamily="18" charset="0"/>
                <a:ea typeface="Arial Unicode MS" panose="020B0604020202020204" charset="-122"/>
              </a:rPr>
              <a:t>16 </a:t>
            </a:r>
            <a:r>
              <a:rPr lang="en-GB" altLang="en-US" sz="3200" dirty="0">
                <a:latin typeface="Times New Roman" panose="02020603050405020304" pitchFamily="18" charset="0"/>
                <a:ea typeface="Arial Unicode MS" panose="020B0604020202020204" charset="-122"/>
              </a:rPr>
              <a:t>digits.</a:t>
            </a:r>
            <a:endParaRPr lang="en-GB" altLang="en-US" sz="3200" dirty="0">
              <a:latin typeface="Times New Roman" panose="02020603050405020304" pitchFamily="18" charset="0"/>
              <a:ea typeface="Arial Unicode MS" panose="020B0604020202020204" charset="-122"/>
            </a:endParaRPr>
          </a:p>
        </p:txBody>
      </p:sp>
      <p:sp>
        <p:nvSpPr>
          <p:cNvPr id="72718" name="Text Box 13"/>
          <p:cNvSpPr txBox="1"/>
          <p:nvPr/>
        </p:nvSpPr>
        <p:spPr>
          <a:xfrm>
            <a:off x="498475" y="5692775"/>
            <a:ext cx="6316663" cy="590550"/>
          </a:xfrm>
          <a:prstGeom prst="rect">
            <a:avLst/>
          </a:prstGeom>
          <a:noFill/>
          <a:ln w="9525">
            <a:noFill/>
          </a:ln>
        </p:spPr>
        <p:txBody>
          <a:bodyPr wrap="none" lIns="90000" tIns="46800" rIns="90000" bIns="46800">
            <a:spAutoFit/>
          </a:bodyPr>
          <a:p>
            <a:pPr defTabSz="914400" eaLnBrk="1" hangingPunct="1">
              <a:buClr>
                <a:srgbClr val="CC000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i="1" dirty="0">
                <a:solidFill>
                  <a:srgbClr val="CC0000"/>
                </a:solidFill>
                <a:latin typeface="Times New Roman" panose="02020603050405020304" pitchFamily="18" charset="0"/>
                <a:ea typeface="Arial Unicode MS" panose="020B0604020202020204" charset="-122"/>
              </a:rPr>
              <a:t>How many passes should we make?</a:t>
            </a:r>
            <a:endParaRPr lang="en-GB" altLang="en-US" sz="3200" b="1" i="1" dirty="0">
              <a:solidFill>
                <a:srgbClr val="CC0000"/>
              </a:solidFill>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1"/>
          <p:cNvSpPr>
            <a:spLocks noGrp="1"/>
          </p:cNvSpPr>
          <p:nvPr>
            <p:ph type="title" idx="4294967295"/>
          </p:nvPr>
        </p:nvSpPr>
        <p:spPr>
          <a:xfrm>
            <a:off x="8001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ANALYSIS (CONTINUED)</a:t>
            </a:r>
            <a:endParaRPr lang="en-GB" altLang="en-US" sz="4400" dirty="0">
              <a:ea typeface="宋体" panose="02010600030101010101" pitchFamily="2" charset="-122"/>
            </a:endParaRPr>
          </a:p>
        </p:txBody>
      </p:sp>
      <p:sp>
        <p:nvSpPr>
          <p:cNvPr id="73731" name="Text Box 2"/>
          <p:cNvSpPr txBox="1"/>
          <p:nvPr/>
        </p:nvSpPr>
        <p:spPr>
          <a:xfrm>
            <a:off x="441325" y="1477963"/>
            <a:ext cx="8016875" cy="1063625"/>
          </a:xfrm>
          <a:prstGeom prst="rect">
            <a:avLst/>
          </a:prstGeom>
          <a:noFill/>
          <a:ln w="9525">
            <a:noFill/>
          </a:ln>
        </p:spPr>
        <p:txBody>
          <a:bodyPr lIns="90000" tIns="46800" rIns="90000" bIns="46800">
            <a:spAutoFit/>
          </a:bodyPr>
          <a:p>
            <a:pPr defTabSz="914400" eaLnBrk="1" hangingPunct="1">
              <a:lnSpc>
                <a:spcPct val="90000"/>
              </a:lnSpc>
              <a:buClr>
                <a:srgbClr val="CC000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solidFill>
                  <a:srgbClr val="CC0000"/>
                </a:solidFill>
                <a:latin typeface="Times New Roman" panose="02020603050405020304" pitchFamily="18" charset="0"/>
                <a:ea typeface="Arial Unicode MS" panose="020B0604020202020204" charset="-122"/>
              </a:rPr>
              <a:t>Recall:</a:t>
            </a:r>
            <a:r>
              <a:rPr lang="en-GB" altLang="en-US" sz="3200" dirty="0">
                <a:latin typeface="Times New Roman" panose="02020603050405020304" pitchFamily="18" charset="0"/>
                <a:ea typeface="Arial Unicode MS" panose="020B0604020202020204" charset="-122"/>
              </a:rPr>
              <a:t> Counting sort takes </a:t>
            </a:r>
            <a:r>
              <a:rPr lang="en-GB" altLang="en-US" sz="3200" dirty="0">
                <a:solidFill>
                  <a:srgbClr val="008A87"/>
                </a:solidFill>
                <a:latin typeface="Symbol" panose="05050102010706020507" pitchFamily="18" charset="2"/>
                <a:ea typeface="Arial Unicode MS" panose="020B0604020202020204" charset="-122"/>
              </a:rPr>
              <a:t></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i="1" dirty="0">
                <a:solidFill>
                  <a:srgbClr val="008A87"/>
                </a:solidFill>
                <a:latin typeface="Times New Roman" panose="02020603050405020304" pitchFamily="18" charset="0"/>
                <a:ea typeface="Arial Unicode MS" panose="020B0604020202020204" charset="-122"/>
              </a:rPr>
              <a:t>n </a:t>
            </a:r>
            <a:r>
              <a:rPr lang="en-GB" altLang="en-US" sz="3200" dirty="0">
                <a:solidFill>
                  <a:srgbClr val="008A87"/>
                </a:solidFill>
                <a:latin typeface="Times New Roman" panose="02020603050405020304" pitchFamily="18" charset="0"/>
                <a:ea typeface="Arial Unicode MS" panose="020B0604020202020204" charset="-122"/>
              </a:rPr>
              <a:t>+ </a:t>
            </a:r>
            <a:r>
              <a:rPr lang="en-GB" altLang="en-US" sz="3200" i="1" dirty="0">
                <a:solidFill>
                  <a:srgbClr val="008A87"/>
                </a:solidFill>
                <a:latin typeface="Times New Roman" panose="02020603050405020304" pitchFamily="18" charset="0"/>
                <a:ea typeface="Arial Unicode MS" panose="020B0604020202020204" charset="-122"/>
              </a:rPr>
              <a:t>k</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time to sort </a:t>
            </a:r>
            <a:r>
              <a:rPr lang="en-GB" altLang="en-US" sz="3200" i="1" dirty="0">
                <a:solidFill>
                  <a:srgbClr val="008A87"/>
                </a:solidFill>
                <a:latin typeface="Times New Roman" panose="02020603050405020304" pitchFamily="18" charset="0"/>
                <a:ea typeface="Arial Unicode MS" panose="020B0604020202020204" charset="-122"/>
              </a:rPr>
              <a:t>n</a:t>
            </a:r>
            <a:r>
              <a:rPr lang="en-GB" altLang="en-US" sz="3200" dirty="0">
                <a:latin typeface="Times New Roman" panose="02020603050405020304" pitchFamily="18" charset="0"/>
                <a:ea typeface="Arial Unicode MS" panose="020B0604020202020204" charset="-122"/>
              </a:rPr>
              <a:t> numbers in the range from </a:t>
            </a:r>
            <a:r>
              <a:rPr lang="en-GB" altLang="en-US" sz="3200" dirty="0">
                <a:solidFill>
                  <a:srgbClr val="008A87"/>
                </a:solidFill>
                <a:latin typeface="Times New Roman" panose="02020603050405020304" pitchFamily="18" charset="0"/>
                <a:ea typeface="Arial Unicode MS" panose="020B0604020202020204" charset="-122"/>
              </a:rPr>
              <a:t>0</a:t>
            </a:r>
            <a:r>
              <a:rPr lang="en-GB" altLang="en-US" sz="3200" dirty="0">
                <a:latin typeface="Times New Roman" panose="02020603050405020304" pitchFamily="18" charset="0"/>
                <a:ea typeface="Arial Unicode MS" panose="020B0604020202020204" charset="-122"/>
              </a:rPr>
              <a:t> to </a:t>
            </a:r>
            <a:r>
              <a:rPr lang="en-GB" altLang="en-US" sz="3200" i="1" dirty="0">
                <a:solidFill>
                  <a:srgbClr val="008A87"/>
                </a:solidFill>
                <a:latin typeface="Times New Roman" panose="02020603050405020304" pitchFamily="18" charset="0"/>
                <a:ea typeface="Arial Unicode MS" panose="020B0604020202020204" charset="-122"/>
              </a:rPr>
              <a:t>k </a:t>
            </a:r>
            <a:r>
              <a:rPr lang="en-GB" altLang="en-US" sz="3200" dirty="0">
                <a:solidFill>
                  <a:srgbClr val="008A87"/>
                </a:solidFill>
                <a:latin typeface="Times New Roman" panose="02020603050405020304" pitchFamily="18" charset="0"/>
                <a:ea typeface="Arial Unicode MS" panose="020B0604020202020204" charset="-122"/>
              </a:rPr>
              <a:t>– 1</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73732" name="Text Box 3"/>
          <p:cNvSpPr txBox="1"/>
          <p:nvPr/>
        </p:nvSpPr>
        <p:spPr>
          <a:xfrm>
            <a:off x="441325" y="2449513"/>
            <a:ext cx="8016875" cy="1495425"/>
          </a:xfrm>
          <a:prstGeom prst="rect">
            <a:avLst/>
          </a:prstGeom>
          <a:noFill/>
          <a:ln w="9525">
            <a:noFill/>
          </a:ln>
        </p:spPr>
        <p:txBody>
          <a:bodyPr lIns="90000" tIns="46800" rIns="90000" bIns="46800">
            <a:spAutoFit/>
          </a:bodyPr>
          <a:p>
            <a:pPr defTabSz="914400" eaLnBrk="1" hangingPunct="1">
              <a:lnSpc>
                <a:spcPct val="90000"/>
              </a:lnSpc>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If each </a:t>
            </a:r>
            <a:r>
              <a:rPr lang="en-GB" altLang="en-US" sz="3200" i="1" dirty="0">
                <a:solidFill>
                  <a:srgbClr val="008A87"/>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-bit word is broken into </a:t>
            </a:r>
            <a:r>
              <a:rPr lang="en-GB" altLang="en-US" sz="3200" i="1" dirty="0">
                <a:solidFill>
                  <a:srgbClr val="008A87"/>
                </a:solidFill>
                <a:latin typeface="Times New Roman" panose="02020603050405020304" pitchFamily="18" charset="0"/>
                <a:ea typeface="Arial Unicode MS" panose="020B0604020202020204" charset="-122"/>
              </a:rPr>
              <a:t>r</a:t>
            </a:r>
            <a:r>
              <a:rPr lang="en-GB" altLang="en-US" sz="3200" dirty="0">
                <a:latin typeface="Times New Roman" panose="02020603050405020304" pitchFamily="18" charset="0"/>
                <a:ea typeface="Arial Unicode MS" panose="020B0604020202020204" charset="-122"/>
              </a:rPr>
              <a:t>-bit pieces, each pass of counting sort takes </a:t>
            </a:r>
            <a:r>
              <a:rPr lang="en-GB" altLang="en-US" sz="3200" dirty="0">
                <a:solidFill>
                  <a:srgbClr val="008A87"/>
                </a:solidFill>
                <a:latin typeface="Symbol" panose="05050102010706020507" pitchFamily="18" charset="2"/>
                <a:ea typeface="Arial Unicode MS" panose="020B0604020202020204" charset="-122"/>
              </a:rPr>
              <a:t></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i="1" dirty="0">
                <a:solidFill>
                  <a:srgbClr val="008A87"/>
                </a:solidFill>
                <a:latin typeface="Times New Roman" panose="02020603050405020304" pitchFamily="18" charset="0"/>
                <a:ea typeface="Arial Unicode MS" panose="020B0604020202020204" charset="-122"/>
              </a:rPr>
              <a:t>n </a:t>
            </a:r>
            <a:r>
              <a:rPr lang="en-GB" altLang="en-US" sz="3200" dirty="0">
                <a:solidFill>
                  <a:srgbClr val="008A87"/>
                </a:solidFill>
                <a:latin typeface="Times New Roman" panose="02020603050405020304" pitchFamily="18" charset="0"/>
                <a:ea typeface="Arial Unicode MS" panose="020B0604020202020204" charset="-122"/>
              </a:rPr>
              <a:t>+ 2</a:t>
            </a:r>
            <a:r>
              <a:rPr lang="en-GB" altLang="en-US" sz="3200" i="1" baseline="30000" dirty="0">
                <a:solidFill>
                  <a:srgbClr val="008A87"/>
                </a:solidFill>
                <a:latin typeface="Times New Roman" panose="02020603050405020304" pitchFamily="18" charset="0"/>
                <a:ea typeface="Arial Unicode MS" panose="020B0604020202020204" charset="-122"/>
              </a:rPr>
              <a:t>r</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time.  Since there are </a:t>
            </a:r>
            <a:r>
              <a:rPr lang="en-GB" altLang="en-US" sz="3200" i="1" dirty="0">
                <a:solidFill>
                  <a:srgbClr val="008A87"/>
                </a:solidFill>
                <a:latin typeface="Times New Roman" panose="02020603050405020304" pitchFamily="18" charset="0"/>
                <a:ea typeface="Arial Unicode MS" panose="020B0604020202020204" charset="-122"/>
              </a:rPr>
              <a:t>b</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i="1" dirty="0">
                <a:solidFill>
                  <a:srgbClr val="008A87"/>
                </a:solidFill>
                <a:latin typeface="Times New Roman" panose="02020603050405020304" pitchFamily="18" charset="0"/>
                <a:ea typeface="Arial Unicode MS" panose="020B0604020202020204" charset="-122"/>
              </a:rPr>
              <a:t>r</a:t>
            </a:r>
            <a:r>
              <a:rPr lang="en-GB" altLang="en-US" sz="3200" dirty="0">
                <a:solidFill>
                  <a:srgbClr val="008A87"/>
                </a:solidFill>
                <a:latin typeface="Times New Roman" panose="02020603050405020304" pitchFamily="18" charset="0"/>
                <a:ea typeface="Arial Unicode MS" panose="020B0604020202020204" charset="-122"/>
              </a:rPr>
              <a:t> </a:t>
            </a:r>
            <a:r>
              <a:rPr lang="en-GB" altLang="en-US" sz="3200" dirty="0">
                <a:latin typeface="Times New Roman" panose="02020603050405020304" pitchFamily="18" charset="0"/>
                <a:ea typeface="Arial Unicode MS" panose="020B0604020202020204" charset="-122"/>
              </a:rPr>
              <a:t>passes, we have</a:t>
            </a:r>
            <a:endParaRPr lang="en-GB" altLang="en-US" sz="3200" dirty="0">
              <a:latin typeface="Times New Roman" panose="02020603050405020304" pitchFamily="18" charset="0"/>
              <a:ea typeface="Arial Unicode MS" panose="020B0604020202020204" charset="-122"/>
            </a:endParaRPr>
          </a:p>
        </p:txBody>
      </p:sp>
      <p:sp>
        <p:nvSpPr>
          <p:cNvPr id="73733" name="Text Box 5"/>
          <p:cNvSpPr txBox="1"/>
          <p:nvPr/>
        </p:nvSpPr>
        <p:spPr>
          <a:xfrm>
            <a:off x="6419850" y="4260850"/>
            <a:ext cx="285750" cy="582613"/>
          </a:xfrm>
          <a:prstGeom prst="rect">
            <a:avLst/>
          </a:prstGeom>
          <a:noFill/>
          <a:ln w="9525">
            <a:noFill/>
          </a:ln>
        </p:spPr>
        <p:txBody>
          <a:bodyPr wrap="none"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73734" name="Text Box 6"/>
          <p:cNvSpPr txBox="1"/>
          <p:nvPr/>
        </p:nvSpPr>
        <p:spPr>
          <a:xfrm>
            <a:off x="441325" y="4899025"/>
            <a:ext cx="6873875" cy="1460500"/>
          </a:xfrm>
          <a:prstGeom prst="rect">
            <a:avLst/>
          </a:prstGeom>
          <a:noFill/>
          <a:ln w="9525">
            <a:noFill/>
          </a:ln>
        </p:spPr>
        <p:txBody>
          <a:bodyPr lIns="90000" tIns="46800" rIns="90000" bIns="46800">
            <a:spAutoFit/>
          </a:bodyPr>
          <a:p>
            <a:pPr marL="233680" indent="-233680" defTabSz="914400" eaLnBrk="1" hangingPunct="1">
              <a:buSzPct val="133000"/>
              <a:buFont typeface="Times New Roman" panose="02020603050405020304" pitchFamily="18" charset="0"/>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3200" dirty="0">
                <a:latin typeface="Times New Roman" panose="02020603050405020304" pitchFamily="18" charset="0"/>
                <a:ea typeface="Arial Unicode MS" panose="020B0604020202020204" charset="-122"/>
              </a:rPr>
              <a:t>Choose</a:t>
            </a:r>
            <a:r>
              <a:rPr lang="en-GB" altLang="en-US" sz="3200" dirty="0">
                <a:solidFill>
                  <a:srgbClr val="008A87"/>
                </a:solidFill>
                <a:latin typeface="Times New Roman" panose="02020603050405020304" pitchFamily="18" charset="0"/>
                <a:ea typeface="Arial Unicode MS" panose="020B0604020202020204" charset="-122"/>
              </a:rPr>
              <a:t> </a:t>
            </a:r>
            <a:r>
              <a:rPr lang="en-GB" altLang="en-US" sz="3200" i="1" dirty="0">
                <a:solidFill>
                  <a:srgbClr val="008A87"/>
                </a:solidFill>
                <a:latin typeface="Times New Roman" panose="02020603050405020304" pitchFamily="18" charset="0"/>
                <a:ea typeface="Arial Unicode MS" panose="020B0604020202020204" charset="-122"/>
              </a:rPr>
              <a:t>r</a:t>
            </a:r>
            <a:r>
              <a:rPr lang="en-GB" altLang="en-US" sz="3200" dirty="0">
                <a:latin typeface="Times New Roman" panose="02020603050405020304" pitchFamily="18" charset="0"/>
                <a:ea typeface="Arial Unicode MS" panose="020B0604020202020204" charset="-122"/>
              </a:rPr>
              <a:t> to minimize </a:t>
            </a:r>
            <a:r>
              <a:rPr lang="en-GB" altLang="en-US" sz="3200" i="1" dirty="0">
                <a:solidFill>
                  <a:srgbClr val="008A87"/>
                </a:solidFill>
                <a:latin typeface="Times New Roman" panose="02020603050405020304" pitchFamily="18" charset="0"/>
                <a:ea typeface="Arial Unicode MS" panose="020B0604020202020204" charset="-122"/>
              </a:rPr>
              <a:t>T</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i="1" dirty="0">
                <a:solidFill>
                  <a:srgbClr val="008A87"/>
                </a:solidFill>
                <a:latin typeface="Times New Roman" panose="02020603050405020304" pitchFamily="18" charset="0"/>
                <a:ea typeface="Arial Unicode MS" panose="020B0604020202020204" charset="-122"/>
              </a:rPr>
              <a:t>n</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dirty="0">
                <a:solidFill>
                  <a:srgbClr val="008A87"/>
                </a:solidFill>
                <a:latin typeface="Times New Roman" panose="02020603050405020304" pitchFamily="18" charset="0"/>
                <a:ea typeface="Arial Unicode MS" panose="020B0604020202020204" charset="-122"/>
              </a:rPr>
              <a:t> </a:t>
            </a:r>
            <a:r>
              <a:rPr lang="en-GB" altLang="en-US" sz="3200" i="1" dirty="0">
                <a:solidFill>
                  <a:srgbClr val="008A87"/>
                </a:solidFill>
                <a:latin typeface="Times New Roman" panose="02020603050405020304" pitchFamily="18" charset="0"/>
                <a:ea typeface="Arial Unicode MS" panose="020B0604020202020204" charset="-122"/>
              </a:rPr>
              <a:t>b</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a:p>
            <a:pPr marL="233680" indent="-233680" defTabSz="914400" eaLnBrk="1" hangingPunct="1">
              <a:lnSpc>
                <a:spcPct val="90000"/>
              </a:lnSpc>
              <a:buClr>
                <a:srgbClr val="CC0000"/>
              </a:buClr>
              <a:buSzPct val="133000"/>
              <a:buFont typeface="Times New Roman" panose="02020603050405020304" pitchFamily="18" charset="0"/>
              <a:buChar char="•"/>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3200" dirty="0">
                <a:latin typeface="Times New Roman" panose="02020603050405020304" pitchFamily="18" charset="0"/>
                <a:ea typeface="Arial Unicode MS" panose="020B0604020202020204" charset="-122"/>
              </a:rPr>
              <a:t>Increasing </a:t>
            </a:r>
            <a:r>
              <a:rPr lang="en-GB" altLang="en-US" sz="3200" i="1" dirty="0">
                <a:solidFill>
                  <a:srgbClr val="008A87"/>
                </a:solidFill>
                <a:latin typeface="Times New Roman" panose="02020603050405020304" pitchFamily="18" charset="0"/>
                <a:ea typeface="Arial Unicode MS" panose="020B0604020202020204" charset="-122"/>
              </a:rPr>
              <a:t>r</a:t>
            </a:r>
            <a:r>
              <a:rPr lang="en-GB" altLang="en-US" sz="3200" dirty="0">
                <a:latin typeface="Times New Roman" panose="02020603050405020304" pitchFamily="18" charset="0"/>
                <a:ea typeface="Arial Unicode MS" panose="020B0604020202020204" charset="-122"/>
              </a:rPr>
              <a:t> means fewer passes, but as </a:t>
            </a:r>
            <a:r>
              <a:rPr lang="en-GB" altLang="en-US" sz="3200" i="1" dirty="0">
                <a:solidFill>
                  <a:srgbClr val="008A87"/>
                </a:solidFill>
                <a:latin typeface="Times New Roman" panose="02020603050405020304" pitchFamily="18" charset="0"/>
                <a:ea typeface="Arial Unicode MS" panose="020B0604020202020204" charset="-122"/>
              </a:rPr>
              <a:t>r</a:t>
            </a:r>
            <a:r>
              <a:rPr lang="en-GB" altLang="en-US" sz="3200" dirty="0">
                <a:latin typeface="Times New Roman" panose="02020603050405020304" pitchFamily="18" charset="0"/>
                <a:ea typeface="Arial Unicode MS" panose="020B0604020202020204" charset="-122"/>
              </a:rPr>
              <a:t> </a:t>
            </a:r>
            <a:r>
              <a:rPr lang="en-GB" altLang="en-US" sz="3200" dirty="0">
                <a:solidFill>
                  <a:srgbClr val="008A87"/>
                </a:solidFill>
                <a:latin typeface="Times New Roman" panose="02020603050405020304" pitchFamily="18" charset="0"/>
                <a:ea typeface="Arial Unicode MS" panose="020B0604020202020204" charset="-122"/>
              </a:rPr>
              <a:t>&gt;  lg </a:t>
            </a:r>
            <a:r>
              <a:rPr lang="en-GB" altLang="en-US" sz="3200" i="1" dirty="0">
                <a:solidFill>
                  <a:srgbClr val="008A87"/>
                </a:solidFill>
                <a:latin typeface="Times New Roman" panose="02020603050405020304" pitchFamily="18" charset="0"/>
                <a:ea typeface="Arial Unicode MS" panose="020B0604020202020204" charset="-122"/>
              </a:rPr>
              <a:t>n</a:t>
            </a:r>
            <a:r>
              <a:rPr lang="en-GB" altLang="en-US" sz="3200" dirty="0">
                <a:latin typeface="Times New Roman" panose="02020603050405020304" pitchFamily="18" charset="0"/>
                <a:ea typeface="Arial Unicode MS" panose="020B0604020202020204" charset="-122"/>
              </a:rPr>
              <a:t>, the time grows exponentially.</a:t>
            </a:r>
            <a:endParaRPr lang="en-GB" altLang="en-US" sz="3200" dirty="0">
              <a:latin typeface="Times New Roman" panose="02020603050405020304" pitchFamily="18" charset="0"/>
              <a:ea typeface="Arial Unicode MS" panose="020B0604020202020204" charset="-122"/>
            </a:endParaRPr>
          </a:p>
        </p:txBody>
      </p:sp>
      <p:sp>
        <p:nvSpPr>
          <p:cNvPr id="73735" name="Text Box 7"/>
          <p:cNvSpPr txBox="1"/>
          <p:nvPr/>
        </p:nvSpPr>
        <p:spPr>
          <a:xfrm>
            <a:off x="1087438" y="5786438"/>
            <a:ext cx="412750" cy="582612"/>
          </a:xfrm>
          <a:prstGeom prst="rect">
            <a:avLst/>
          </a:prstGeom>
          <a:noFill/>
          <a:ln w="9525">
            <a:noFill/>
          </a:ln>
        </p:spPr>
        <p:txBody>
          <a:bodyPr wrap="none" lIns="90000" tIns="46800" rIns="90000" bIns="46800">
            <a:spAutoFit/>
          </a:bodyPr>
          <a:p>
            <a:pP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&gt;</a:t>
            </a:r>
            <a:endParaRPr lang="en-GB" altLang="en-US" sz="3200" dirty="0">
              <a:solidFill>
                <a:srgbClr val="008A87"/>
              </a:solidFill>
              <a:latin typeface="Times New Roman" panose="02020603050405020304" pitchFamily="18" charset="0"/>
              <a:ea typeface="Arial Unicode MS" panose="020B0604020202020204" charset="-122"/>
            </a:endParaRPr>
          </a:p>
        </p:txBody>
      </p:sp>
      <p:pic>
        <p:nvPicPr>
          <p:cNvPr id="73736" name="Picture 3"/>
          <p:cNvPicPr>
            <a:picLocks noChangeAspect="1"/>
          </p:cNvPicPr>
          <p:nvPr/>
        </p:nvPicPr>
        <p:blipFill>
          <a:blip r:embed="rId1"/>
          <a:stretch>
            <a:fillRect/>
          </a:stretch>
        </p:blipFill>
        <p:spPr>
          <a:xfrm>
            <a:off x="2286000" y="3932238"/>
            <a:ext cx="4267200" cy="1120775"/>
          </a:xfrm>
          <a:prstGeom prst="rect">
            <a:avLst/>
          </a:prstGeom>
          <a:noFill/>
          <a:ln w="9525">
            <a:noFill/>
          </a:ln>
        </p:spPr>
      </p:pic>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Text Box 3"/>
          <p:cNvSpPr txBox="1"/>
          <p:nvPr/>
        </p:nvSpPr>
        <p:spPr>
          <a:xfrm>
            <a:off x="285750" y="1928813"/>
            <a:ext cx="8559800" cy="582612"/>
          </a:xfrm>
          <a:prstGeom prst="rect">
            <a:avLst/>
          </a:prstGeom>
          <a:noFill/>
          <a:ln w="9525">
            <a:noFill/>
          </a:ln>
        </p:spPr>
        <p:txBody>
          <a:bodyPr wrap="none"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Minimize </a:t>
            </a:r>
            <a:r>
              <a:rPr lang="en-GB" altLang="en-US" sz="3200" i="1" dirty="0">
                <a:solidFill>
                  <a:srgbClr val="008A87"/>
                </a:solidFill>
                <a:latin typeface="Times New Roman" panose="02020603050405020304" pitchFamily="18" charset="0"/>
                <a:ea typeface="Arial Unicode MS" panose="020B0604020202020204" charset="-122"/>
              </a:rPr>
              <a:t>T</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i="1" dirty="0">
                <a:solidFill>
                  <a:srgbClr val="008A87"/>
                </a:solidFill>
                <a:latin typeface="Times New Roman" panose="02020603050405020304" pitchFamily="18" charset="0"/>
                <a:ea typeface="Arial Unicode MS" panose="020B0604020202020204" charset="-122"/>
              </a:rPr>
              <a:t>n</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dirty="0">
                <a:solidFill>
                  <a:srgbClr val="008A87"/>
                </a:solidFill>
                <a:latin typeface="Times New Roman" panose="02020603050405020304" pitchFamily="18" charset="0"/>
                <a:ea typeface="Arial Unicode MS" panose="020B0604020202020204" charset="-122"/>
              </a:rPr>
              <a:t> </a:t>
            </a:r>
            <a:r>
              <a:rPr lang="en-GB" altLang="en-US" sz="3200" i="1" dirty="0">
                <a:solidFill>
                  <a:srgbClr val="008A87"/>
                </a:solidFill>
                <a:latin typeface="Times New Roman" panose="02020603050405020304" pitchFamily="18" charset="0"/>
                <a:ea typeface="Arial Unicode MS" panose="020B0604020202020204" charset="-122"/>
              </a:rPr>
              <a:t>b</a:t>
            </a:r>
            <a:r>
              <a:rPr lang="en-GB" altLang="en-US" sz="3200" dirty="0">
                <a:solidFill>
                  <a:srgbClr val="008A87"/>
                </a:solidFill>
                <a:latin typeface="Times New Roman" panose="02020603050405020304" pitchFamily="18" charset="0"/>
                <a:ea typeface="Arial Unicode MS" panose="020B0604020202020204" charset="-122"/>
              </a:rPr>
              <a:t>) </a:t>
            </a:r>
            <a:r>
              <a:rPr lang="en-GB" altLang="en-US" sz="3200" dirty="0">
                <a:latin typeface="Times New Roman" panose="02020603050405020304" pitchFamily="18" charset="0"/>
                <a:ea typeface="Arial Unicode MS" panose="020B0604020202020204" charset="-122"/>
              </a:rPr>
              <a:t>by differentiating and setting to </a:t>
            </a:r>
            <a:r>
              <a:rPr lang="en-GB" altLang="en-US" sz="3200" dirty="0">
                <a:solidFill>
                  <a:srgbClr val="008A87"/>
                </a:solidFill>
                <a:latin typeface="Times New Roman" panose="02020603050405020304" pitchFamily="18" charset="0"/>
                <a:ea typeface="Arial Unicode MS" panose="020B0604020202020204" charset="-122"/>
              </a:rPr>
              <a:t>0</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74755" name="Text Box 4"/>
          <p:cNvSpPr txBox="1"/>
          <p:nvPr/>
        </p:nvSpPr>
        <p:spPr>
          <a:xfrm>
            <a:off x="304800" y="2751138"/>
            <a:ext cx="8153400" cy="1460500"/>
          </a:xfrm>
          <a:prstGeom prst="rect">
            <a:avLst/>
          </a:prstGeom>
          <a:noFill/>
          <a:ln w="9525">
            <a:noFill/>
          </a:ln>
        </p:spPr>
        <p:txBody>
          <a:bodyPr lIns="90000" tIns="46800" rIns="90000" bIns="46800">
            <a:spAutoFit/>
          </a:bodyPr>
          <a:p>
            <a:pPr defTabSz="914400" eaLnBrk="1" hangingPunct="1">
              <a:lnSpc>
                <a:spcPct val="90000"/>
              </a:lnSpc>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Or, just observe that we don’t want </a:t>
            </a:r>
            <a:r>
              <a:rPr lang="en-GB" altLang="en-US" sz="3200" dirty="0">
                <a:solidFill>
                  <a:srgbClr val="008A87"/>
                </a:solidFill>
                <a:latin typeface="Times New Roman" panose="02020603050405020304" pitchFamily="18" charset="0"/>
                <a:ea typeface="Arial Unicode MS" panose="020B0604020202020204" charset="-122"/>
              </a:rPr>
              <a:t>2</a:t>
            </a:r>
            <a:r>
              <a:rPr lang="en-GB" altLang="en-US" sz="3200" i="1" baseline="30000" dirty="0">
                <a:solidFill>
                  <a:srgbClr val="008A87"/>
                </a:solidFill>
                <a:latin typeface="Times New Roman" panose="02020603050405020304" pitchFamily="18" charset="0"/>
                <a:ea typeface="Arial Unicode MS" panose="020B0604020202020204" charset="-122"/>
              </a:rPr>
              <a:t>r</a:t>
            </a:r>
            <a:r>
              <a:rPr lang="en-GB" altLang="en-US" sz="3200" dirty="0">
                <a:solidFill>
                  <a:srgbClr val="008A87"/>
                </a:solidFill>
                <a:latin typeface="Times New Roman" panose="02020603050405020304" pitchFamily="18" charset="0"/>
                <a:ea typeface="Arial Unicode MS" panose="020B0604020202020204" charset="-122"/>
              </a:rPr>
              <a:t> &gt;  </a:t>
            </a:r>
            <a:r>
              <a:rPr lang="en-GB" altLang="en-US" sz="3200" i="1" dirty="0">
                <a:solidFill>
                  <a:srgbClr val="008A87"/>
                </a:solidFill>
                <a:latin typeface="Times New Roman" panose="02020603050405020304" pitchFamily="18" charset="0"/>
                <a:ea typeface="Arial Unicode MS" panose="020B0604020202020204" charset="-122"/>
              </a:rPr>
              <a:t>n</a:t>
            </a:r>
            <a:r>
              <a:rPr lang="en-GB" altLang="en-US" sz="3200" dirty="0">
                <a:latin typeface="Times New Roman" panose="02020603050405020304" pitchFamily="18" charset="0"/>
                <a:ea typeface="Arial Unicode MS" panose="020B0604020202020204" charset="-122"/>
              </a:rPr>
              <a:t>, and there’s no harm asymptotically in choosing </a:t>
            </a:r>
            <a:r>
              <a:rPr lang="en-GB" altLang="en-US" sz="3200" i="1" dirty="0">
                <a:solidFill>
                  <a:srgbClr val="008A87"/>
                </a:solidFill>
                <a:latin typeface="Times New Roman" panose="02020603050405020304" pitchFamily="18" charset="0"/>
                <a:ea typeface="Arial Unicode MS" panose="020B0604020202020204" charset="-122"/>
              </a:rPr>
              <a:t>r</a:t>
            </a:r>
            <a:r>
              <a:rPr lang="en-GB" altLang="en-US" sz="3200" dirty="0">
                <a:latin typeface="Times New Roman" panose="02020603050405020304" pitchFamily="18" charset="0"/>
                <a:ea typeface="Arial Unicode MS" panose="020B0604020202020204" charset="-122"/>
              </a:rPr>
              <a:t> as large as possible subject to this constraint.</a:t>
            </a:r>
            <a:endParaRPr lang="en-GB" altLang="en-US" sz="3200" dirty="0">
              <a:latin typeface="Times New Roman" panose="02020603050405020304" pitchFamily="18" charset="0"/>
              <a:ea typeface="Arial Unicode MS" panose="020B0604020202020204" charset="-122"/>
            </a:endParaRPr>
          </a:p>
        </p:txBody>
      </p:sp>
      <p:sp>
        <p:nvSpPr>
          <p:cNvPr id="74756" name="Text Box 5"/>
          <p:cNvSpPr txBox="1"/>
          <p:nvPr/>
        </p:nvSpPr>
        <p:spPr>
          <a:xfrm>
            <a:off x="6553200" y="2971800"/>
            <a:ext cx="514350" cy="582613"/>
          </a:xfrm>
          <a:prstGeom prst="rect">
            <a:avLst/>
          </a:prstGeom>
          <a:noFill/>
          <a:ln w="9525">
            <a:noFill/>
          </a:ln>
        </p:spPr>
        <p:txBody>
          <a:bodyPr wrap="none" lIns="90000" tIns="46800" rIns="90000" bIns="46800">
            <a:spAutoFit/>
          </a:bodyPr>
          <a:p>
            <a:pP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 &gt;</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4757" name="Text Box 6"/>
          <p:cNvSpPr txBox="1"/>
          <p:nvPr/>
        </p:nvSpPr>
        <p:spPr>
          <a:xfrm>
            <a:off x="285750" y="4227513"/>
            <a:ext cx="7767638" cy="622300"/>
          </a:xfrm>
          <a:prstGeom prst="rect">
            <a:avLst/>
          </a:prstGeom>
          <a:noFill/>
          <a:ln w="9525">
            <a:noFill/>
          </a:ln>
        </p:spPr>
        <p:txBody>
          <a:bodyPr wrap="none"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Choosing </a:t>
            </a:r>
            <a:r>
              <a:rPr lang="en-GB" altLang="en-US" sz="3200" i="1" dirty="0">
                <a:solidFill>
                  <a:srgbClr val="008A87"/>
                </a:solidFill>
                <a:latin typeface="Times New Roman" panose="02020603050405020304" pitchFamily="18" charset="0"/>
                <a:ea typeface="Arial Unicode MS" panose="020B0604020202020204" charset="-122"/>
              </a:rPr>
              <a:t>r</a:t>
            </a:r>
            <a:r>
              <a:rPr lang="en-GB" altLang="en-US" sz="3200" dirty="0">
                <a:solidFill>
                  <a:srgbClr val="008A87"/>
                </a:solidFill>
                <a:latin typeface="Times New Roman" panose="02020603050405020304" pitchFamily="18" charset="0"/>
                <a:ea typeface="Arial Unicode MS" panose="020B0604020202020204" charset="-122"/>
              </a:rPr>
              <a:t> = lg</a:t>
            </a:r>
            <a:r>
              <a:rPr lang="en-GB" altLang="en-US" sz="2000" dirty="0">
                <a:solidFill>
                  <a:srgbClr val="008A87"/>
                </a:solidFill>
                <a:latin typeface="Times New Roman" panose="02020603050405020304" pitchFamily="18" charset="0"/>
                <a:ea typeface="Arial Unicode MS" panose="020B0604020202020204" charset="-122"/>
              </a:rPr>
              <a:t> </a:t>
            </a:r>
            <a:r>
              <a:rPr lang="en-GB" altLang="en-US" sz="3200" i="1" dirty="0">
                <a:solidFill>
                  <a:srgbClr val="008A87"/>
                </a:solidFill>
                <a:latin typeface="Times New Roman" panose="02020603050405020304" pitchFamily="18" charset="0"/>
                <a:ea typeface="Arial Unicode MS" panose="020B0604020202020204" charset="-122"/>
              </a:rPr>
              <a:t>n</a:t>
            </a:r>
            <a:r>
              <a:rPr lang="en-GB" altLang="en-US" sz="3200" dirty="0">
                <a:latin typeface="Times New Roman" panose="02020603050405020304" pitchFamily="18" charset="0"/>
                <a:ea typeface="Arial Unicode MS" panose="020B0604020202020204" charset="-122"/>
              </a:rPr>
              <a:t> implies </a:t>
            </a:r>
            <a:r>
              <a:rPr lang="en-GB" altLang="en-US" sz="3200" i="1" dirty="0">
                <a:solidFill>
                  <a:srgbClr val="008A87"/>
                </a:solidFill>
                <a:latin typeface="Times New Roman" panose="02020603050405020304" pitchFamily="18" charset="0"/>
                <a:ea typeface="Arial Unicode MS" panose="020B0604020202020204" charset="-122"/>
              </a:rPr>
              <a:t>T</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i="1" dirty="0">
                <a:solidFill>
                  <a:srgbClr val="008A87"/>
                </a:solidFill>
                <a:latin typeface="Times New Roman" panose="02020603050405020304" pitchFamily="18" charset="0"/>
                <a:ea typeface="Arial Unicode MS" panose="020B0604020202020204" charset="-122"/>
              </a:rPr>
              <a:t>n</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dirty="0">
                <a:solidFill>
                  <a:srgbClr val="008A87"/>
                </a:solidFill>
                <a:latin typeface="Times New Roman" panose="02020603050405020304" pitchFamily="18" charset="0"/>
                <a:ea typeface="Arial Unicode MS" panose="020B0604020202020204" charset="-122"/>
              </a:rPr>
              <a:t> </a:t>
            </a:r>
            <a:r>
              <a:rPr lang="en-GB" altLang="en-US" sz="3200" i="1" dirty="0">
                <a:solidFill>
                  <a:srgbClr val="008A87"/>
                </a:solidFill>
                <a:latin typeface="Times New Roman" panose="02020603050405020304" pitchFamily="18" charset="0"/>
                <a:ea typeface="Arial Unicode MS" panose="020B0604020202020204" charset="-122"/>
              </a:rPr>
              <a:t>b</a:t>
            </a:r>
            <a:r>
              <a:rPr lang="en-GB" altLang="en-US" sz="3200" dirty="0">
                <a:solidFill>
                  <a:srgbClr val="008A87"/>
                </a:solidFill>
                <a:latin typeface="Times New Roman" panose="02020603050405020304" pitchFamily="18" charset="0"/>
                <a:ea typeface="Arial Unicode MS" panose="020B0604020202020204" charset="-122"/>
              </a:rPr>
              <a:t>) = </a:t>
            </a:r>
            <a:r>
              <a:rPr lang="en-GB" altLang="en-US" sz="3200" dirty="0">
                <a:solidFill>
                  <a:srgbClr val="008A87"/>
                </a:solidFill>
                <a:latin typeface="Symbol" panose="05050102010706020507" pitchFamily="18" charset="2"/>
                <a:ea typeface="Arial Unicode MS" panose="020B0604020202020204" charset="-122"/>
              </a:rPr>
              <a:t></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i="1" dirty="0">
                <a:solidFill>
                  <a:srgbClr val="008A87"/>
                </a:solidFill>
                <a:latin typeface="Times New Roman" panose="02020603050405020304" pitchFamily="18" charset="0"/>
                <a:ea typeface="Arial Unicode MS" panose="020B0604020202020204" charset="-122"/>
              </a:rPr>
              <a:t>b</a:t>
            </a:r>
            <a:r>
              <a:rPr lang="en-GB" altLang="en-US" sz="800" i="1" dirty="0">
                <a:solidFill>
                  <a:srgbClr val="008A87"/>
                </a:solidFill>
                <a:latin typeface="Times New Roman" panose="02020603050405020304" pitchFamily="18" charset="0"/>
                <a:ea typeface="Arial Unicode MS" panose="020B0604020202020204" charset="-122"/>
              </a:rPr>
              <a:t> </a:t>
            </a:r>
            <a:r>
              <a:rPr lang="en-GB" altLang="en-US" sz="3200" i="1" dirty="0">
                <a:solidFill>
                  <a:srgbClr val="008A87"/>
                </a:solidFill>
                <a:latin typeface="Times New Roman" panose="02020603050405020304" pitchFamily="18" charset="0"/>
                <a:ea typeface="Arial Unicode MS" panose="020B0604020202020204" charset="-122"/>
              </a:rPr>
              <a:t>n</a:t>
            </a:r>
            <a:r>
              <a:rPr lang="en-GB" altLang="en-US" sz="3200" dirty="0">
                <a:solidFill>
                  <a:srgbClr val="008A87"/>
                </a:solidFill>
                <a:latin typeface="Times New Roman" panose="02020603050405020304" pitchFamily="18" charset="0"/>
                <a:ea typeface="Arial Unicode MS" panose="020B0604020202020204" charset="-122"/>
              </a:rPr>
              <a:t>/lg</a:t>
            </a:r>
            <a:r>
              <a:rPr lang="en-GB" altLang="en-US" sz="2000" dirty="0">
                <a:solidFill>
                  <a:srgbClr val="008A87"/>
                </a:solidFill>
                <a:latin typeface="Times New Roman" panose="02020603050405020304" pitchFamily="18" charset="0"/>
                <a:ea typeface="Arial Unicode MS" panose="020B0604020202020204" charset="-122"/>
              </a:rPr>
              <a:t> </a:t>
            </a:r>
            <a:r>
              <a:rPr lang="en-GB" altLang="en-US" sz="3200" i="1" dirty="0">
                <a:solidFill>
                  <a:srgbClr val="008A87"/>
                </a:solidFill>
                <a:latin typeface="Times New Roman" panose="02020603050405020304" pitchFamily="18" charset="0"/>
                <a:ea typeface="Arial Unicode MS" panose="020B0604020202020204" charset="-122"/>
              </a:rPr>
              <a:t>n</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dirty="0">
                <a:solidFill>
                  <a:srgbClr val="008A87"/>
                </a:solidFill>
                <a:latin typeface="Times New Roman" panose="02020603050405020304" pitchFamily="18" charset="0"/>
                <a:ea typeface="Arial Unicode MS" panose="020B0604020202020204" charset="-122"/>
              </a:rPr>
              <a:t> </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74758" name="Text Box 7"/>
          <p:cNvSpPr txBox="1"/>
          <p:nvPr/>
        </p:nvSpPr>
        <p:spPr>
          <a:xfrm>
            <a:off x="285750" y="4870450"/>
            <a:ext cx="8499475" cy="1057275"/>
          </a:xfrm>
          <a:prstGeom prst="rect">
            <a:avLst/>
          </a:prstGeom>
          <a:noFill/>
          <a:ln w="9525">
            <a:noFill/>
          </a:ln>
        </p:spPr>
        <p:txBody>
          <a:bodyPr lIns="90000" tIns="46800" rIns="90000" bIns="46800">
            <a:spAutoFit/>
          </a:bodyPr>
          <a:p>
            <a:pPr marL="228600" indent="-228600" defTabSz="914400" eaLnBrk="1" hangingPunct="1">
              <a:lnSpc>
                <a:spcPct val="90000"/>
              </a:lnSpc>
              <a:buClr>
                <a:srgbClr val="CC0000"/>
              </a:buClr>
              <a:buSzPct val="133000"/>
              <a:buFont typeface="Times New Roman" panose="02020603050405020304" pitchFamily="18" charset="0"/>
              <a:buChar char="•"/>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GB" altLang="en-US" sz="3200" dirty="0">
                <a:latin typeface="Times New Roman" panose="02020603050405020304" pitchFamily="18" charset="0"/>
                <a:ea typeface="Arial Unicode MS" panose="020B0604020202020204" charset="-122"/>
              </a:rPr>
              <a:t>For numbers in the range from </a:t>
            </a:r>
            <a:r>
              <a:rPr lang="en-GB" altLang="en-US" sz="3200" dirty="0">
                <a:solidFill>
                  <a:srgbClr val="008A87"/>
                </a:solidFill>
                <a:latin typeface="Times New Roman" panose="02020603050405020304" pitchFamily="18" charset="0"/>
                <a:ea typeface="Arial Unicode MS" panose="020B0604020202020204" charset="-122"/>
              </a:rPr>
              <a:t>0</a:t>
            </a:r>
            <a:r>
              <a:rPr lang="en-GB" altLang="en-US" sz="3200" dirty="0">
                <a:latin typeface="Times New Roman" panose="02020603050405020304" pitchFamily="18" charset="0"/>
                <a:ea typeface="Arial Unicode MS" panose="020B0604020202020204" charset="-122"/>
              </a:rPr>
              <a:t> to </a:t>
            </a:r>
            <a:r>
              <a:rPr lang="en-GB" altLang="en-US" sz="3200" i="1" dirty="0">
                <a:solidFill>
                  <a:srgbClr val="008A87"/>
                </a:solidFill>
                <a:latin typeface="Times New Roman" panose="02020603050405020304" pitchFamily="18" charset="0"/>
                <a:ea typeface="Arial Unicode MS" panose="020B0604020202020204" charset="-122"/>
              </a:rPr>
              <a:t>n</a:t>
            </a:r>
            <a:r>
              <a:rPr lang="en-GB" altLang="en-US" sz="1000" i="1" dirty="0">
                <a:solidFill>
                  <a:srgbClr val="008A87"/>
                </a:solidFill>
                <a:latin typeface="Times New Roman" panose="02020603050405020304" pitchFamily="18" charset="0"/>
                <a:ea typeface="Arial Unicode MS" panose="020B0604020202020204" charset="-122"/>
              </a:rPr>
              <a:t> </a:t>
            </a:r>
            <a:r>
              <a:rPr lang="en-GB" altLang="en-US" sz="3200" i="1" baseline="30000" dirty="0">
                <a:solidFill>
                  <a:srgbClr val="008A87"/>
                </a:solidFill>
                <a:latin typeface="Times New Roman" panose="02020603050405020304" pitchFamily="18" charset="0"/>
                <a:ea typeface="Arial Unicode MS" panose="020B0604020202020204" charset="-122"/>
              </a:rPr>
              <a:t>d</a:t>
            </a:r>
            <a:r>
              <a:rPr lang="en-GB" altLang="en-US" sz="3200" dirty="0">
                <a:solidFill>
                  <a:srgbClr val="008A87"/>
                </a:solidFill>
                <a:latin typeface="Times New Roman" panose="02020603050405020304" pitchFamily="18" charset="0"/>
                <a:ea typeface="Arial Unicode MS" panose="020B0604020202020204" charset="-122"/>
              </a:rPr>
              <a:t> – 1</a:t>
            </a:r>
            <a:r>
              <a:rPr lang="en-GB" altLang="en-US" sz="3200" dirty="0">
                <a:latin typeface="Times New Roman" panose="02020603050405020304" pitchFamily="18" charset="0"/>
                <a:ea typeface="Arial Unicode MS" panose="020B0604020202020204" charset="-122"/>
              </a:rPr>
              <a:t>, we have </a:t>
            </a:r>
            <a:r>
              <a:rPr lang="en-GB" altLang="en-US" sz="3200" i="1" dirty="0">
                <a:solidFill>
                  <a:srgbClr val="008A87"/>
                </a:solidFill>
                <a:latin typeface="Times New Roman" panose="02020603050405020304" pitchFamily="18" charset="0"/>
                <a:ea typeface="Arial Unicode MS" panose="020B0604020202020204" charset="-122"/>
              </a:rPr>
              <a:t>b</a:t>
            </a:r>
            <a:r>
              <a:rPr lang="en-GB" altLang="en-US" sz="3200" dirty="0">
                <a:solidFill>
                  <a:srgbClr val="008A87"/>
                </a:solidFill>
                <a:latin typeface="Times New Roman" panose="02020603050405020304" pitchFamily="18" charset="0"/>
                <a:ea typeface="Arial Unicode MS" panose="020B0604020202020204" charset="-122"/>
              </a:rPr>
              <a:t> =</a:t>
            </a:r>
            <a:r>
              <a:rPr lang="en-GB" altLang="en-US" sz="3200" i="1" dirty="0">
                <a:solidFill>
                  <a:srgbClr val="008A87"/>
                </a:solidFill>
                <a:latin typeface="Times New Roman" panose="02020603050405020304" pitchFamily="18" charset="0"/>
                <a:ea typeface="Arial Unicode MS" panose="020B0604020202020204" charset="-122"/>
              </a:rPr>
              <a:t> d</a:t>
            </a:r>
            <a:r>
              <a:rPr lang="en-GB" altLang="en-US" sz="3200" dirty="0">
                <a:solidFill>
                  <a:srgbClr val="008A87"/>
                </a:solidFill>
                <a:latin typeface="Times New Roman" panose="02020603050405020304" pitchFamily="18" charset="0"/>
                <a:ea typeface="Arial Unicode MS" panose="020B0604020202020204" charset="-122"/>
              </a:rPr>
              <a:t> lg </a:t>
            </a:r>
            <a:r>
              <a:rPr lang="en-GB" altLang="en-US" sz="3200" i="1" dirty="0">
                <a:solidFill>
                  <a:srgbClr val="008A87"/>
                </a:solidFill>
                <a:latin typeface="Times New Roman" panose="02020603050405020304" pitchFamily="18" charset="0"/>
                <a:ea typeface="Arial Unicode MS" panose="020B0604020202020204" charset="-122"/>
              </a:rPr>
              <a:t>n</a:t>
            </a:r>
            <a:r>
              <a:rPr lang="en-GB" altLang="en-US" sz="3200" dirty="0">
                <a:latin typeface="Times New Roman" panose="02020603050405020304" pitchFamily="18" charset="0"/>
                <a:ea typeface="Arial Unicode MS" panose="020B0604020202020204" charset="-122"/>
              </a:rPr>
              <a:t> </a:t>
            </a:r>
            <a:r>
              <a:rPr lang="en-GB" altLang="en-US" sz="3200" dirty="0">
                <a:latin typeface="Symbol" panose="05050102010706020507" pitchFamily="18" charset="2"/>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radix sort runs in </a:t>
            </a:r>
            <a:r>
              <a:rPr lang="en-GB" altLang="en-US" sz="3200" dirty="0">
                <a:solidFill>
                  <a:srgbClr val="008A87"/>
                </a:solidFill>
                <a:latin typeface="Symbol" panose="05050102010706020507" pitchFamily="18" charset="2"/>
                <a:ea typeface="Arial Unicode MS" panose="020B0604020202020204" charset="-122"/>
              </a:rPr>
              <a:t></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i="1" dirty="0">
                <a:solidFill>
                  <a:srgbClr val="008A87"/>
                </a:solidFill>
                <a:latin typeface="Times New Roman" panose="02020603050405020304" pitchFamily="18" charset="0"/>
                <a:ea typeface="Arial Unicode MS" panose="020B0604020202020204" charset="-122"/>
              </a:rPr>
              <a:t>d</a:t>
            </a:r>
            <a:r>
              <a:rPr lang="en-GB" altLang="en-US" i="1" dirty="0">
                <a:solidFill>
                  <a:srgbClr val="008A87"/>
                </a:solidFill>
                <a:latin typeface="Times New Roman" panose="02020603050405020304" pitchFamily="18" charset="0"/>
                <a:ea typeface="Arial Unicode MS" panose="020B0604020202020204" charset="-122"/>
              </a:rPr>
              <a:t> </a:t>
            </a:r>
            <a:r>
              <a:rPr lang="en-GB" altLang="en-US" sz="3200" i="1" dirty="0">
                <a:solidFill>
                  <a:srgbClr val="008A87"/>
                </a:solidFill>
                <a:latin typeface="Times New Roman" panose="02020603050405020304" pitchFamily="18" charset="0"/>
                <a:ea typeface="Arial Unicode MS" panose="020B0604020202020204" charset="-122"/>
              </a:rPr>
              <a:t>n</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time.</a:t>
            </a:r>
            <a:endParaRPr lang="en-GB" altLang="en-US" sz="3200" dirty="0">
              <a:latin typeface="Times New Roman" panose="02020603050405020304" pitchFamily="18" charset="0"/>
              <a:ea typeface="Arial Unicode MS" panose="020B0604020202020204" charset="-122"/>
            </a:endParaRPr>
          </a:p>
        </p:txBody>
      </p:sp>
      <p:sp>
        <p:nvSpPr>
          <p:cNvPr id="74759" name="Rectangle 1"/>
          <p:cNvSpPr>
            <a:spLocks noGrp="1"/>
          </p:cNvSpPr>
          <p:nvPr>
            <p:ph type="title" idx="4294967295"/>
          </p:nvPr>
        </p:nvSpPr>
        <p:spPr>
          <a:xfrm>
            <a:off x="838200" y="187325"/>
            <a:ext cx="74676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ANALYSIS (CONTINUED)</a:t>
            </a:r>
            <a:endParaRPr lang="en-GB" altLang="en-US" sz="4400" dirty="0">
              <a:ea typeface="宋体" panose="02010600030101010101" pitchFamily="2" charset="-122"/>
            </a:endParaRP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1"/>
          <p:cNvSpPr>
            <a:spLocks noGrp="1"/>
          </p:cNvSpPr>
          <p:nvPr>
            <p:ph type="title" idx="4294967295"/>
          </p:nvPr>
        </p:nvSpPr>
        <p:spPr>
          <a:xfrm>
            <a:off x="2506663" y="187325"/>
            <a:ext cx="4130675"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CONCLUSIONS</a:t>
            </a:r>
            <a:endParaRPr lang="en-GB" altLang="en-US" sz="4400" dirty="0">
              <a:ea typeface="宋体" panose="02010600030101010101" pitchFamily="2" charset="-122"/>
            </a:endParaRPr>
          </a:p>
        </p:txBody>
      </p:sp>
      <p:sp>
        <p:nvSpPr>
          <p:cNvPr id="75779" name="Text Box 2"/>
          <p:cNvSpPr txBox="1"/>
          <p:nvPr/>
        </p:nvSpPr>
        <p:spPr>
          <a:xfrm>
            <a:off x="441325" y="2254250"/>
            <a:ext cx="8245475" cy="2020888"/>
          </a:xfrm>
          <a:prstGeom prst="rect">
            <a:avLst/>
          </a:prstGeom>
          <a:noFill/>
          <a:ln w="9525">
            <a:noFill/>
          </a:ln>
        </p:spPr>
        <p:txBody>
          <a:bodyPr lIns="90000" tIns="46800" rIns="90000" bIns="46800">
            <a:spAutoFit/>
          </a:bodyPr>
          <a:p>
            <a:pPr marL="233680" indent="-233680" defTabSz="914400" eaLnBrk="1" hangingPunct="1">
              <a:lnSpc>
                <a:spcPct val="90000"/>
              </a:lnSpc>
              <a:spcBef>
                <a:spcPts val="1190"/>
              </a:spcBef>
              <a:buClr>
                <a:srgbClr val="CC0000"/>
              </a:buClr>
              <a:buSzPct val="133000"/>
              <a:buFont typeface="Times New Roman" panose="02020603050405020304" pitchFamily="18" charset="0"/>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3200" b="1" dirty="0">
                <a:solidFill>
                  <a:srgbClr val="CC0000"/>
                </a:solidFill>
                <a:latin typeface="Times New Roman" panose="02020603050405020304" pitchFamily="18" charset="0"/>
                <a:ea typeface="Arial Unicode MS" panose="020B0604020202020204" charset="-122"/>
              </a:rPr>
              <a:t>Example</a:t>
            </a:r>
            <a:r>
              <a:rPr lang="en-GB" altLang="en-US" sz="3200" dirty="0">
                <a:latin typeface="Times New Roman" panose="02020603050405020304" pitchFamily="18" charset="0"/>
                <a:ea typeface="Arial Unicode MS" panose="020B0604020202020204" charset="-122"/>
              </a:rPr>
              <a:t> (</a:t>
            </a:r>
            <a:r>
              <a:rPr lang="en-GB" altLang="en-US" sz="3200" dirty="0">
                <a:solidFill>
                  <a:srgbClr val="008A87"/>
                </a:solidFill>
                <a:latin typeface="Times New Roman" panose="02020603050405020304" pitchFamily="18" charset="0"/>
                <a:ea typeface="Arial Unicode MS" panose="020B0604020202020204" charset="-122"/>
              </a:rPr>
              <a:t>32</a:t>
            </a:r>
            <a:r>
              <a:rPr lang="en-GB" altLang="en-US" sz="3200" dirty="0">
                <a:latin typeface="Times New Roman" panose="02020603050405020304" pitchFamily="18" charset="0"/>
                <a:ea typeface="Arial Unicode MS" panose="020B0604020202020204" charset="-122"/>
              </a:rPr>
              <a:t>-bit numbers):</a:t>
            </a:r>
            <a:endParaRPr lang="en-GB" altLang="en-US" sz="3200" dirty="0">
              <a:latin typeface="Times New Roman" panose="02020603050405020304" pitchFamily="18" charset="0"/>
              <a:ea typeface="Arial Unicode MS" panose="020B0604020202020204" charset="-122"/>
            </a:endParaRPr>
          </a:p>
          <a:p>
            <a:pPr marL="233680" indent="-233680" defTabSz="914400" eaLnBrk="1" hangingPunct="1">
              <a:lnSpc>
                <a:spcPct val="90000"/>
              </a:lnSpc>
              <a:spcBef>
                <a:spcPts val="590"/>
              </a:spcBef>
              <a:buClr>
                <a:srgbClr val="CC0000"/>
              </a:buClr>
              <a:buSzPct val="133000"/>
              <a:buFont typeface="Times New Roman" panose="02020603050405020304" pitchFamily="18" charset="0"/>
              <a:buChar char="•"/>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3200" dirty="0">
                <a:latin typeface="Times New Roman" panose="02020603050405020304" pitchFamily="18" charset="0"/>
                <a:ea typeface="Arial Unicode MS" panose="020B0604020202020204" charset="-122"/>
              </a:rPr>
              <a:t>At most </a:t>
            </a:r>
            <a:r>
              <a:rPr lang="en-GB" altLang="en-US" sz="3200" dirty="0">
                <a:solidFill>
                  <a:srgbClr val="008A87"/>
                </a:solidFill>
                <a:latin typeface="Times New Roman" panose="02020603050405020304" pitchFamily="18" charset="0"/>
                <a:ea typeface="Arial Unicode MS" panose="020B0604020202020204" charset="-122"/>
              </a:rPr>
              <a:t>3</a:t>
            </a:r>
            <a:r>
              <a:rPr lang="en-GB" altLang="en-US" sz="3200" dirty="0">
                <a:latin typeface="Times New Roman" panose="02020603050405020304" pitchFamily="18" charset="0"/>
                <a:ea typeface="Arial Unicode MS" panose="020B0604020202020204" charset="-122"/>
              </a:rPr>
              <a:t> passes when sorting </a:t>
            </a:r>
            <a:r>
              <a:rPr lang="en-GB" altLang="en-US" sz="3200" dirty="0">
                <a:solidFill>
                  <a:srgbClr val="008A87"/>
                </a:solidFill>
                <a:latin typeface="Symbol" panose="05050102010706020507" pitchFamily="18" charset="2"/>
                <a:ea typeface="Arial Unicode MS" panose="020B0604020202020204" charset="-122"/>
              </a:rPr>
              <a:t></a:t>
            </a:r>
            <a:r>
              <a:rPr lang="en-GB" altLang="en-US" sz="3200" dirty="0">
                <a:solidFill>
                  <a:srgbClr val="008A87"/>
                </a:solidFill>
                <a:latin typeface="Times New Roman" panose="02020603050405020304" pitchFamily="18" charset="0"/>
                <a:ea typeface="Arial Unicode MS" panose="020B0604020202020204" charset="-122"/>
              </a:rPr>
              <a:t> 2000</a:t>
            </a:r>
            <a:r>
              <a:rPr lang="en-GB" altLang="en-US" sz="3200" dirty="0">
                <a:latin typeface="Times New Roman" panose="02020603050405020304" pitchFamily="18" charset="0"/>
                <a:ea typeface="Arial Unicode MS" panose="020B0604020202020204" charset="-122"/>
              </a:rPr>
              <a:t> numbers.</a:t>
            </a:r>
            <a:endParaRPr lang="en-GB" altLang="en-US" sz="3200" dirty="0">
              <a:latin typeface="Times New Roman" panose="02020603050405020304" pitchFamily="18" charset="0"/>
              <a:ea typeface="Arial Unicode MS" panose="020B0604020202020204" charset="-122"/>
            </a:endParaRPr>
          </a:p>
          <a:p>
            <a:pPr marL="233680" indent="-233680" defTabSz="914400" eaLnBrk="1" hangingPunct="1">
              <a:lnSpc>
                <a:spcPct val="90000"/>
              </a:lnSpc>
              <a:spcBef>
                <a:spcPts val="590"/>
              </a:spcBef>
              <a:buClr>
                <a:srgbClr val="CC0000"/>
              </a:buClr>
              <a:buSzPct val="133000"/>
              <a:buFont typeface="Times New Roman" panose="02020603050405020304" pitchFamily="18" charset="0"/>
              <a:buChar char="•"/>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3200" dirty="0">
                <a:latin typeface="Times New Roman" panose="02020603050405020304" pitchFamily="18" charset="0"/>
                <a:ea typeface="Arial Unicode MS" panose="020B0604020202020204" charset="-122"/>
              </a:rPr>
              <a:t>Merge sort and quick sort do at least </a:t>
            </a:r>
            <a:r>
              <a:rPr lang="en-GB" altLang="en-US" sz="3200" dirty="0">
                <a:solidFill>
                  <a:srgbClr val="007A77"/>
                </a:solidFill>
                <a:latin typeface="Symbol" panose="05050102010706020507" pitchFamily="18" charset="2"/>
                <a:ea typeface="Arial Unicode MS" panose="020B0604020202020204" charset="-122"/>
              </a:rPr>
              <a:t></a:t>
            </a:r>
            <a:r>
              <a:rPr lang="en-GB" altLang="en-US" sz="3200" dirty="0">
                <a:solidFill>
                  <a:srgbClr val="008A87"/>
                </a:solidFill>
                <a:latin typeface="Times New Roman" panose="02020603050405020304" pitchFamily="18" charset="0"/>
                <a:ea typeface="Arial Unicode MS" panose="020B0604020202020204" charset="-122"/>
              </a:rPr>
              <a:t>lg</a:t>
            </a:r>
            <a:r>
              <a:rPr lang="en-GB" altLang="en-US" dirty="0">
                <a:solidFill>
                  <a:srgbClr val="008A87"/>
                </a:solidFill>
                <a:latin typeface="Times New Roman" panose="02020603050405020304" pitchFamily="18" charset="0"/>
                <a:ea typeface="Arial Unicode MS" panose="020B0604020202020204" charset="-122"/>
              </a:rPr>
              <a:t> </a:t>
            </a:r>
            <a:r>
              <a:rPr lang="en-GB" altLang="en-US" sz="3200" dirty="0">
                <a:solidFill>
                  <a:srgbClr val="008A87"/>
                </a:solidFill>
                <a:latin typeface="Times New Roman" panose="02020603050405020304" pitchFamily="18" charset="0"/>
                <a:ea typeface="Arial Unicode MS" panose="020B0604020202020204" charset="-122"/>
              </a:rPr>
              <a:t>2000</a:t>
            </a:r>
            <a:r>
              <a:rPr lang="en-GB" altLang="en-US" sz="3200" dirty="0">
                <a:solidFill>
                  <a:srgbClr val="008A87"/>
                </a:solidFill>
                <a:latin typeface="Symbol" panose="05050102010706020507" pitchFamily="18" charset="2"/>
                <a:ea typeface="Arial Unicode MS" panose="020B0604020202020204" charset="-122"/>
              </a:rPr>
              <a:t></a:t>
            </a:r>
            <a:r>
              <a:rPr lang="en-GB" altLang="en-US" sz="3200" dirty="0">
                <a:solidFill>
                  <a:srgbClr val="008A87"/>
                </a:solidFill>
                <a:latin typeface="Times New Roman" panose="02020603050405020304" pitchFamily="18" charset="0"/>
                <a:ea typeface="Arial Unicode MS" panose="020B0604020202020204" charset="-122"/>
              </a:rPr>
              <a:t> = 11</a:t>
            </a:r>
            <a:r>
              <a:rPr lang="en-GB" altLang="en-US" sz="3200" dirty="0">
                <a:latin typeface="Times New Roman" panose="02020603050405020304" pitchFamily="18" charset="0"/>
                <a:ea typeface="Arial Unicode MS" panose="020B0604020202020204" charset="-122"/>
              </a:rPr>
              <a:t> passes.</a:t>
            </a:r>
            <a:endParaRPr lang="en-GB" altLang="en-US" sz="3200" dirty="0">
              <a:latin typeface="Times New Roman" panose="02020603050405020304" pitchFamily="18" charset="0"/>
              <a:ea typeface="Arial Unicode MS" panose="020B0604020202020204" charset="-122"/>
            </a:endParaRPr>
          </a:p>
        </p:txBody>
      </p:sp>
      <p:sp>
        <p:nvSpPr>
          <p:cNvPr id="75780" name="Text Box 3"/>
          <p:cNvSpPr txBox="1"/>
          <p:nvPr/>
        </p:nvSpPr>
        <p:spPr>
          <a:xfrm>
            <a:off x="441325" y="1285875"/>
            <a:ext cx="8245475" cy="1020763"/>
          </a:xfrm>
          <a:prstGeom prst="rect">
            <a:avLst/>
          </a:prstGeom>
          <a:noFill/>
          <a:ln w="9525">
            <a:noFill/>
          </a:ln>
        </p:spPr>
        <p:txBody>
          <a:bodyPr lIns="90000" tIns="46800" rIns="90000" bIns="46800">
            <a:spAutoFit/>
          </a:bodyPr>
          <a:p>
            <a:pPr defTabSz="914400" eaLnBrk="1" hangingPunct="1">
              <a:lnSpc>
                <a:spcPct val="90000"/>
              </a:lnSpc>
              <a:spcBef>
                <a:spcPts val="1190"/>
              </a:spcBef>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In practice, radix sort is fast for large inputs, as well as simple to code and maintain.</a:t>
            </a:r>
            <a:endParaRPr lang="en-GB" altLang="en-US" sz="3200" dirty="0">
              <a:latin typeface="Times New Roman" panose="02020603050405020304" pitchFamily="18" charset="0"/>
              <a:ea typeface="Arial Unicode MS" panose="020B0604020202020204" charset="-122"/>
            </a:endParaRPr>
          </a:p>
        </p:txBody>
      </p:sp>
      <p:sp>
        <p:nvSpPr>
          <p:cNvPr id="75781" name="Text Box 4"/>
          <p:cNvSpPr txBox="1"/>
          <p:nvPr/>
        </p:nvSpPr>
        <p:spPr>
          <a:xfrm>
            <a:off x="441325" y="4257675"/>
            <a:ext cx="8024813" cy="2346325"/>
          </a:xfrm>
          <a:prstGeom prst="rect">
            <a:avLst/>
          </a:prstGeom>
          <a:noFill/>
          <a:ln w="9525">
            <a:noFill/>
          </a:ln>
        </p:spPr>
        <p:txBody>
          <a:bodyPr lIns="90000" tIns="46800" rIns="90000" bIns="46800">
            <a:spAutoFit/>
          </a:bodyPr>
          <a:p>
            <a:pPr defTabSz="914400" eaLnBrk="1" hangingPunct="1">
              <a:lnSpc>
                <a:spcPct val="90000"/>
              </a:lnSpc>
              <a:spcBef>
                <a:spcPts val="1190"/>
              </a:spcBef>
              <a:buClr>
                <a:srgbClr val="CC000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solidFill>
                  <a:srgbClr val="CC0000"/>
                </a:solidFill>
                <a:latin typeface="Times New Roman" panose="02020603050405020304" pitchFamily="18" charset="0"/>
                <a:ea typeface="Arial Unicode MS" panose="020B0604020202020204" charset="-122"/>
              </a:rPr>
              <a:t>Downside:</a:t>
            </a:r>
            <a:r>
              <a:rPr lang="en-GB" altLang="en-US" sz="3200" dirty="0">
                <a:latin typeface="Times New Roman" panose="02020603050405020304" pitchFamily="18" charset="0"/>
                <a:ea typeface="Arial Unicode MS" panose="020B0604020202020204" charset="-122"/>
              </a:rPr>
              <a:t> Can’t sort in place using counting sort. Also, Unlike quick sort, radix sort displays little locality of reference, and thus a well-tuned quick sort fares better sometimes on modern processors, with steep memory hierarchies.</a:t>
            </a:r>
            <a:endParaRPr lang="en-GB" altLang="en-US" sz="3200" dirty="0">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1"/>
          <p:cNvSpPr>
            <a:spLocks noGrp="1"/>
          </p:cNvSpPr>
          <p:nvPr>
            <p:ph type="title" idx="4294967295"/>
          </p:nvPr>
        </p:nvSpPr>
        <p:spPr>
          <a:xfrm>
            <a:off x="1349375" y="187325"/>
            <a:ext cx="644525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ORIGIN OF RADIX SORT</a:t>
            </a:r>
            <a:endParaRPr lang="en-GB" altLang="en-US" sz="4400" dirty="0">
              <a:ea typeface="宋体" panose="02010600030101010101" pitchFamily="2" charset="-122"/>
            </a:endParaRPr>
          </a:p>
        </p:txBody>
      </p:sp>
      <p:sp>
        <p:nvSpPr>
          <p:cNvPr id="76803" name="Text Box 2"/>
          <p:cNvSpPr txBox="1"/>
          <p:nvPr/>
        </p:nvSpPr>
        <p:spPr>
          <a:xfrm>
            <a:off x="323850" y="1412875"/>
            <a:ext cx="8321675" cy="4668838"/>
          </a:xfrm>
          <a:prstGeom prst="rect">
            <a:avLst/>
          </a:prstGeom>
          <a:noFill/>
          <a:ln w="9525">
            <a:noFill/>
          </a:ln>
        </p:spPr>
        <p:txBody>
          <a:bodyPr lIns="90000" tIns="46800" rIns="90000" bIns="46800">
            <a:spAutoFit/>
          </a:bodyPr>
          <a:p>
            <a:pPr defTabSz="914400" eaLnBrk="1" hangingPunct="1">
              <a:lnSpc>
                <a:spcPct val="90000"/>
              </a:lnSpc>
              <a:spcBef>
                <a:spcPts val="1190"/>
              </a:spcBef>
              <a:buClr>
                <a:srgbClr val="CC000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CC0000"/>
                </a:solidFill>
                <a:latin typeface="Times New Roman" panose="02020603050405020304" pitchFamily="18" charset="0"/>
                <a:ea typeface="Arial Unicode MS" panose="020B0604020202020204" charset="-122"/>
              </a:rPr>
              <a:t>Hollerith’s original 1889 patent</a:t>
            </a:r>
            <a:r>
              <a:rPr lang="en-GB" altLang="en-US" sz="3200" dirty="0">
                <a:latin typeface="Times New Roman" panose="02020603050405020304" pitchFamily="18" charset="0"/>
                <a:ea typeface="Arial Unicode MS" panose="020B0604020202020204" charset="-122"/>
              </a:rPr>
              <a:t> alludes to a most-significant-digit-first radix sort:</a:t>
            </a:r>
            <a:endParaRPr lang="en-GB" altLang="en-US" sz="3200" dirty="0">
              <a:latin typeface="Times New Roman" panose="02020603050405020304" pitchFamily="18" charset="0"/>
              <a:ea typeface="Arial Unicode MS" panose="020B0604020202020204" charset="-122"/>
            </a:endParaRPr>
          </a:p>
          <a:p>
            <a:pPr marL="233680" lvl="1" indent="0" defTabSz="914400" eaLnBrk="1" hangingPunct="1">
              <a:lnSpc>
                <a:spcPct val="90000"/>
              </a:lnSpc>
              <a:spcBef>
                <a:spcPts val="965"/>
              </a:spcBef>
              <a:buClr>
                <a:srgbClr val="CC0000"/>
              </a:buClr>
              <a:buSzPct val="108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600" i="1" dirty="0">
                <a:solidFill>
                  <a:srgbClr val="CC0000"/>
                </a:solidFill>
                <a:latin typeface="Times New Roman" panose="02020603050405020304" pitchFamily="18" charset="0"/>
                <a:ea typeface="Arial Unicode MS" panose="020B0604020202020204" charset="-122"/>
              </a:rPr>
              <a:t>“The most complicated combinations can readily be counted with comparatively few counters or relays by first assorting the cards according to the first items entering into the combinations, then resorting each group according to the second item entering into the combination, and so on, and finally counting on a few counters the last item of the combination for each group of cards.”</a:t>
            </a:r>
            <a:endParaRPr lang="en-GB" altLang="en-US" sz="2600" i="1" dirty="0">
              <a:solidFill>
                <a:srgbClr val="CC0000"/>
              </a:solidFill>
              <a:latin typeface="Times New Roman" panose="02020603050405020304" pitchFamily="18" charset="0"/>
              <a:ea typeface="Arial Unicode MS" panose="020B0604020202020204" charset="-122"/>
            </a:endParaRPr>
          </a:p>
          <a:p>
            <a:pPr defTabSz="914400" eaLnBrk="1" hangingPunct="1">
              <a:lnSpc>
                <a:spcPct val="90000"/>
              </a:lnSpc>
              <a:spcBef>
                <a:spcPts val="1190"/>
              </a:spcBef>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Least-significant-digit-first radix sort seems to be a folk invention originated by machine operators.</a:t>
            </a:r>
            <a:endParaRPr lang="en-GB" altLang="en-US" sz="3200" dirty="0">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Grp="1"/>
          </p:cNvSpPr>
          <p:nvPr>
            <p:ph type="title" idx="4294967295"/>
          </p:nvPr>
        </p:nvSpPr>
        <p:spPr>
          <a:xfrm>
            <a:off x="2589213" y="187325"/>
            <a:ext cx="3965575" cy="1144588"/>
          </a:xfrm>
        </p:spPr>
        <p:txBody>
          <a:bodyPr vert="horz" wrap="square" lIns="91440" tIns="45720" rIns="91440" bIns="45720" anchor="b"/>
          <a:p>
            <a:pPr eaLnBrk="1" hangingPunct="1"/>
            <a:r>
              <a:rPr lang="en-US" altLang="zh-CN" sz="4400" dirty="0">
                <a:ea typeface="宋体" panose="02010600030101010101" pitchFamily="2" charset="-122"/>
              </a:rPr>
              <a:t>BUCKET SORT </a:t>
            </a:r>
            <a:endParaRPr lang="en-US" altLang="zh-CN" sz="4400" dirty="0">
              <a:ea typeface="宋体" panose="02010600030101010101" pitchFamily="2" charset="-122"/>
            </a:endParaRPr>
          </a:p>
        </p:txBody>
      </p:sp>
      <p:sp>
        <p:nvSpPr>
          <p:cNvPr id="77827" name="Rectangle 3"/>
          <p:cNvSpPr txBox="1"/>
          <p:nvPr/>
        </p:nvSpPr>
        <p:spPr>
          <a:xfrm>
            <a:off x="428625" y="1357313"/>
            <a:ext cx="8229600" cy="5059362"/>
          </a:xfrm>
          <a:prstGeom prst="rect">
            <a:avLst/>
          </a:prstGeom>
          <a:noFill/>
          <a:ln w="9525">
            <a:noFill/>
          </a:ln>
        </p:spPr>
        <p:txBody>
          <a:bodyPr/>
          <a:p>
            <a:pPr marL="273050" indent="-273050" eaLnBrk="1" hangingPunct="1">
              <a:spcBef>
                <a:spcPct val="50000"/>
              </a:spcBef>
              <a:buClr>
                <a:schemeClr val="accent1"/>
              </a:buClr>
              <a:buSzPct val="70000"/>
              <a:buFont typeface="Wingdings" panose="05000000000000000000" pitchFamily="2" charset="2"/>
              <a:buChar char=""/>
            </a:pPr>
            <a:r>
              <a:rPr lang="en-US" altLang="zh-CN" sz="2800" dirty="0">
                <a:latin typeface="Times New Roman" panose="02020603050405020304" pitchFamily="18" charset="0"/>
              </a:rPr>
              <a:t>In Bucket sort, the range </a:t>
            </a:r>
            <a:r>
              <a:rPr lang="en-US" altLang="zh-CN" sz="2800" dirty="0">
                <a:latin typeface="Bookman"/>
              </a:rPr>
              <a:t>[</a:t>
            </a:r>
            <a:r>
              <a:rPr lang="en-US" altLang="zh-CN" sz="2800" i="1" dirty="0">
                <a:latin typeface="Bookman"/>
              </a:rPr>
              <a:t>a,b</a:t>
            </a:r>
            <a:r>
              <a:rPr lang="en-US" altLang="zh-CN" sz="2800" dirty="0">
                <a:latin typeface="Bookman"/>
              </a:rPr>
              <a:t>]</a:t>
            </a:r>
            <a:r>
              <a:rPr lang="en-US" altLang="zh-CN" sz="2800" dirty="0">
                <a:latin typeface="Times New Roman" panose="02020603050405020304" pitchFamily="18" charset="0"/>
              </a:rPr>
              <a:t> of input numbers is divided into </a:t>
            </a:r>
            <a:r>
              <a:rPr lang="en-US" altLang="zh-CN" sz="2800" i="1" dirty="0">
                <a:latin typeface="Bookman"/>
              </a:rPr>
              <a:t>m</a:t>
            </a:r>
            <a:r>
              <a:rPr lang="en-US" altLang="zh-CN" sz="2800" dirty="0">
                <a:latin typeface="Times New Roman" panose="02020603050405020304" pitchFamily="18" charset="0"/>
              </a:rPr>
              <a:t> equal sized intervals, called buckets. </a:t>
            </a:r>
            <a:endParaRPr lang="en-US" altLang="zh-CN" sz="2800" dirty="0">
              <a:latin typeface="Times New Roman" panose="02020603050405020304" pitchFamily="18" charset="0"/>
            </a:endParaRPr>
          </a:p>
          <a:p>
            <a:pPr marL="273050" indent="-273050" eaLnBrk="1" hangingPunct="1">
              <a:spcBef>
                <a:spcPct val="50000"/>
              </a:spcBef>
              <a:buClr>
                <a:schemeClr val="accent1"/>
              </a:buClr>
              <a:buSzPct val="70000"/>
              <a:buFont typeface="Wingdings" panose="05000000000000000000" pitchFamily="2" charset="2"/>
              <a:buChar char=""/>
            </a:pPr>
            <a:r>
              <a:rPr lang="en-US" altLang="zh-CN" sz="2800" dirty="0">
                <a:latin typeface="Times New Roman" panose="02020603050405020304" pitchFamily="18" charset="0"/>
              </a:rPr>
              <a:t>Each element is placed in its appropriate bucket. </a:t>
            </a:r>
            <a:endParaRPr lang="en-US" altLang="zh-CN" sz="2800" dirty="0">
              <a:latin typeface="Times New Roman" panose="02020603050405020304" pitchFamily="18" charset="0"/>
            </a:endParaRPr>
          </a:p>
          <a:p>
            <a:pPr marL="273050" indent="-273050" eaLnBrk="1" hangingPunct="1">
              <a:spcBef>
                <a:spcPct val="50000"/>
              </a:spcBef>
              <a:buClr>
                <a:schemeClr val="accent1"/>
              </a:buClr>
              <a:buSzPct val="70000"/>
              <a:buFont typeface="Wingdings" panose="05000000000000000000" pitchFamily="2" charset="2"/>
              <a:buChar char=""/>
            </a:pPr>
            <a:r>
              <a:rPr lang="en-US" altLang="zh-CN" sz="2800" dirty="0">
                <a:latin typeface="Times New Roman" panose="02020603050405020304" pitchFamily="18" charset="0"/>
              </a:rPr>
              <a:t>If the numbers are </a:t>
            </a:r>
            <a:r>
              <a:rPr lang="en-US" altLang="zh-CN" sz="2800" dirty="0">
                <a:solidFill>
                  <a:srgbClr val="9A3D01"/>
                </a:solidFill>
                <a:latin typeface="Times New Roman" panose="02020603050405020304" pitchFamily="18" charset="0"/>
              </a:rPr>
              <a:t>uniformly</a:t>
            </a:r>
            <a:r>
              <a:rPr lang="en-US" altLang="zh-CN" sz="2800" dirty="0">
                <a:latin typeface="Times New Roman" panose="02020603050405020304" pitchFamily="18" charset="0"/>
              </a:rPr>
              <a:t> divided in the range, the buckets can be expected to have roughly identical number of elements. </a:t>
            </a:r>
            <a:endParaRPr lang="en-US" altLang="zh-CN" sz="2800" dirty="0">
              <a:latin typeface="Times New Roman" panose="02020603050405020304" pitchFamily="18" charset="0"/>
            </a:endParaRPr>
          </a:p>
          <a:p>
            <a:pPr marL="273050" indent="-273050" eaLnBrk="1" hangingPunct="1">
              <a:spcBef>
                <a:spcPct val="50000"/>
              </a:spcBef>
              <a:buClr>
                <a:schemeClr val="accent1"/>
              </a:buClr>
              <a:buSzPct val="70000"/>
              <a:buFont typeface="Wingdings" panose="05000000000000000000" pitchFamily="2" charset="2"/>
              <a:buChar char=""/>
            </a:pPr>
            <a:r>
              <a:rPr lang="en-US" altLang="zh-CN" sz="2800" dirty="0">
                <a:latin typeface="Times New Roman" panose="02020603050405020304" pitchFamily="18" charset="0"/>
              </a:rPr>
              <a:t>Elements in the buckets are locally sorted. </a:t>
            </a:r>
            <a:endParaRPr lang="en-US" altLang="zh-CN" sz="2800" dirty="0">
              <a:latin typeface="Times New Roman" panose="02020603050405020304" pitchFamily="18" charset="0"/>
            </a:endParaRPr>
          </a:p>
          <a:p>
            <a:pPr marL="273050" indent="-273050" eaLnBrk="1" hangingPunct="1">
              <a:spcBef>
                <a:spcPct val="50000"/>
              </a:spcBef>
              <a:buClr>
                <a:schemeClr val="accent1"/>
              </a:buClr>
              <a:buSzPct val="70000"/>
              <a:buFont typeface="Wingdings" panose="05000000000000000000" pitchFamily="2" charset="2"/>
              <a:buChar char=""/>
            </a:pPr>
            <a:r>
              <a:rPr lang="en-US" altLang="zh-CN" sz="2800" dirty="0">
                <a:latin typeface="Times New Roman" panose="02020603050405020304" pitchFamily="18" charset="0"/>
              </a:rPr>
              <a:t>The expected time of this algorithm is </a:t>
            </a:r>
            <a:r>
              <a:rPr lang="el-GR" altLang="en-US" sz="2800" dirty="0">
                <a:latin typeface="Bookman"/>
              </a:rPr>
              <a:t>Θ</a:t>
            </a:r>
            <a:r>
              <a:rPr lang="en-US" altLang="zh-CN" sz="2800" dirty="0">
                <a:latin typeface="Bookman"/>
              </a:rPr>
              <a:t>(</a:t>
            </a:r>
            <a:r>
              <a:rPr lang="en-US" altLang="zh-CN" sz="2800" i="1" dirty="0">
                <a:latin typeface="Bookman"/>
              </a:rPr>
              <a:t>n</a:t>
            </a:r>
            <a:r>
              <a:rPr lang="en-US" altLang="zh-CN" sz="2800" dirty="0">
                <a:latin typeface="Bookman"/>
              </a:rPr>
              <a:t>)</a:t>
            </a: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marL="273050" indent="-273050" eaLnBrk="1" hangingPunct="1">
              <a:spcBef>
                <a:spcPts val="600"/>
              </a:spcBef>
              <a:buClr>
                <a:schemeClr val="accent1"/>
              </a:buClr>
              <a:buSzPct val="70000"/>
              <a:buFont typeface="Wingdings" panose="05000000000000000000" pitchFamily="2" charset="2"/>
              <a:buChar char=""/>
            </a:pPr>
            <a:endParaRPr lang="en-US" altLang="zh-CN" sz="2800" dirty="0">
              <a:latin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1"/>
          <p:cNvSpPr>
            <a:spLocks noGrp="1"/>
          </p:cNvSpPr>
          <p:nvPr>
            <p:ph type="title" idx="4294967295"/>
          </p:nvPr>
        </p:nvSpPr>
        <p:spPr/>
        <p:txBody>
          <a:bodyPr vert="horz" wrap="square" lIns="91440" tIns="45720" rIns="91440" bIns="45720" anchor="b"/>
          <a:p>
            <a:pPr eaLnBrk="1" hangingPunct="1"/>
            <a:endParaRPr lang="zh-CN" altLang="en-US" dirty="0"/>
          </a:p>
        </p:txBody>
      </p:sp>
      <p:sp>
        <p:nvSpPr>
          <p:cNvPr id="78851" name="内容占位符 2"/>
          <p:cNvSpPr>
            <a:spLocks noGrp="1"/>
          </p:cNvSpPr>
          <p:nvPr>
            <p:ph sz="quarter" idx="4294967295"/>
          </p:nvPr>
        </p:nvSpPr>
        <p:spPr/>
        <p:txBody>
          <a:bodyPr vert="horz" wrap="square" lIns="91440" tIns="45720" rIns="91440" bIns="45720" anchor="t"/>
          <a:lstStyle>
            <a:lvl1pPr lvl="0">
              <a:buClr>
                <a:schemeClr val="accent1"/>
              </a:buClr>
              <a:buSzPct val="70000"/>
              <a:buFont typeface="Wingdings" panose="05000000000000000000" pitchFamily="2" charset="2"/>
              <a:defRPr sz="1800"/>
            </a:lvl1pPr>
            <a:lvl2pPr lvl="1">
              <a:buClr>
                <a:schemeClr val="accent1"/>
              </a:buClr>
              <a:buSzPct val="70000"/>
              <a:buFont typeface="Wingdings" panose="05000000000000000000" pitchFamily="2" charset="2"/>
              <a:defRPr sz="1700"/>
            </a:lvl2pPr>
            <a:lvl3pPr lvl="2">
              <a:buClr>
                <a:schemeClr val="accent1"/>
              </a:buClr>
              <a:buSzPct val="70000"/>
              <a:buFont typeface="Wingdings" panose="05000000000000000000" pitchFamily="2" charset="2"/>
              <a:defRPr sz="1400"/>
            </a:lvl3pPr>
            <a:lvl4pPr lvl="3">
              <a:buClr>
                <a:schemeClr val="accent1"/>
              </a:buClr>
              <a:buSzPct val="70000"/>
              <a:buFont typeface="Wingdings" panose="05000000000000000000" pitchFamily="2" charset="2"/>
              <a:defRPr sz="1400"/>
            </a:lvl4pPr>
            <a:lvl5pPr lvl="4">
              <a:buClr>
                <a:schemeClr val="accent1"/>
              </a:buClr>
              <a:buSzPct val="70000"/>
              <a:buFont typeface="Wingdings" panose="05000000000000000000" pitchFamily="2" charset="2"/>
              <a:defRPr sz="1200"/>
            </a:lvl5pPr>
          </a:lstStyle>
          <a:p>
            <a:pPr lvl="0" eaLnBrk="1" hangingPunct="1"/>
            <a:endParaRPr lang="zh-CN" altLang="en-US" sz="2400" dirty="0"/>
          </a:p>
        </p:txBody>
      </p:sp>
      <p:pic>
        <p:nvPicPr>
          <p:cNvPr id="78852" name="Picture 3"/>
          <p:cNvPicPr>
            <a:picLocks noChangeAspect="1"/>
          </p:cNvPicPr>
          <p:nvPr/>
        </p:nvPicPr>
        <p:blipFill>
          <a:blip r:embed="rId1"/>
          <a:stretch>
            <a:fillRect/>
          </a:stretch>
        </p:blipFill>
        <p:spPr>
          <a:xfrm>
            <a:off x="457200" y="971550"/>
            <a:ext cx="8210550" cy="4286250"/>
          </a:xfrm>
          <a:prstGeom prst="rect">
            <a:avLst/>
          </a:prstGeom>
          <a:noFill/>
          <a:ln w="9525">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1"/>
          <p:cNvSpPr>
            <a:spLocks noGrp="1"/>
          </p:cNvSpPr>
          <p:nvPr>
            <p:ph type="title" idx="4294967295"/>
          </p:nvPr>
        </p:nvSpPr>
        <p:spPr/>
        <p:txBody>
          <a:bodyPr vert="horz" wrap="square" lIns="91440" tIns="45720" rIns="91440" bIns="45720" anchor="b"/>
          <a:p>
            <a:pPr eaLnBrk="1" hangingPunct="1"/>
            <a:endParaRPr lang="zh-CN" altLang="en-US" dirty="0"/>
          </a:p>
        </p:txBody>
      </p:sp>
      <p:sp>
        <p:nvSpPr>
          <p:cNvPr id="79875" name="内容占位符 2"/>
          <p:cNvSpPr>
            <a:spLocks noGrp="1"/>
          </p:cNvSpPr>
          <p:nvPr>
            <p:ph sz="quarter" idx="4294967295"/>
          </p:nvPr>
        </p:nvSpPr>
        <p:spPr/>
        <p:txBody>
          <a:bodyPr vert="horz" wrap="square" lIns="91440" tIns="45720" rIns="91440" bIns="45720" anchor="t"/>
          <a:lstStyle>
            <a:lvl1pPr lvl="0">
              <a:buClr>
                <a:schemeClr val="accent1"/>
              </a:buClr>
              <a:buSzPct val="70000"/>
              <a:buFont typeface="Wingdings" panose="05000000000000000000" pitchFamily="2" charset="2"/>
              <a:defRPr sz="1800"/>
            </a:lvl1pPr>
            <a:lvl2pPr lvl="1">
              <a:buClr>
                <a:schemeClr val="accent1"/>
              </a:buClr>
              <a:buSzPct val="70000"/>
              <a:buFont typeface="Wingdings" panose="05000000000000000000" pitchFamily="2" charset="2"/>
              <a:defRPr sz="1700"/>
            </a:lvl2pPr>
            <a:lvl3pPr lvl="2">
              <a:buClr>
                <a:schemeClr val="accent1"/>
              </a:buClr>
              <a:buSzPct val="70000"/>
              <a:buFont typeface="Wingdings" panose="05000000000000000000" pitchFamily="2" charset="2"/>
              <a:defRPr sz="1400"/>
            </a:lvl3pPr>
            <a:lvl4pPr lvl="3">
              <a:buClr>
                <a:schemeClr val="accent1"/>
              </a:buClr>
              <a:buSzPct val="70000"/>
              <a:buFont typeface="Wingdings" panose="05000000000000000000" pitchFamily="2" charset="2"/>
              <a:defRPr sz="1400"/>
            </a:lvl4pPr>
            <a:lvl5pPr lvl="4">
              <a:buClr>
                <a:schemeClr val="accent1"/>
              </a:buClr>
              <a:buSzPct val="70000"/>
              <a:buFont typeface="Wingdings" panose="05000000000000000000" pitchFamily="2" charset="2"/>
              <a:defRPr sz="1200"/>
            </a:lvl5pPr>
          </a:lstStyle>
          <a:p>
            <a:pPr lvl="0" eaLnBrk="1" hangingPunct="1"/>
            <a:endParaRPr lang="zh-CN" altLang="en-US" sz="2400" dirty="0"/>
          </a:p>
        </p:txBody>
      </p:sp>
      <p:pic>
        <p:nvPicPr>
          <p:cNvPr id="79876" name="Picture 2"/>
          <p:cNvPicPr>
            <a:picLocks noChangeAspect="1"/>
          </p:cNvPicPr>
          <p:nvPr/>
        </p:nvPicPr>
        <p:blipFill>
          <a:blip r:embed="rId1"/>
          <a:stretch>
            <a:fillRect/>
          </a:stretch>
        </p:blipFill>
        <p:spPr>
          <a:xfrm>
            <a:off x="439738" y="549275"/>
            <a:ext cx="7810500" cy="522922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0">
          <a:gsLst>
            <a:gs pos="0">
              <a:srgbClr val="FE8637">
                <a:alpha val="100000"/>
              </a:srgbClr>
            </a:gs>
            <a:gs pos="50000">
              <a:srgbClr val="FFCCB7">
                <a:alpha val="100000"/>
              </a:srgbClr>
            </a:gs>
            <a:gs pos="100000">
              <a:srgbClr val="FFE5DC">
                <a:alpha val="100000"/>
              </a:srgbClr>
            </a:gs>
          </a:gsLst>
          <a:lin ang="5400000"/>
          <a:tileRect/>
        </a:gradFill>
        <a:effectLst/>
      </p:bgPr>
    </p:bg>
    <p:spTree>
      <p:nvGrpSpPr>
        <p:cNvPr id="1" name=""/>
        <p:cNvGrpSpPr/>
        <p:nvPr/>
      </p:nvGrpSpPr>
      <p:grpSpPr/>
      <p:sp>
        <p:nvSpPr>
          <p:cNvPr id="15362" name="标题 1"/>
          <p:cNvSpPr>
            <a:spLocks noGrp="1"/>
          </p:cNvSpPr>
          <p:nvPr>
            <p:ph type="ctrTitle" idx="4294967295"/>
          </p:nvPr>
        </p:nvSpPr>
        <p:spPr>
          <a:xfrm>
            <a:off x="1778000" y="908050"/>
            <a:ext cx="5588000" cy="2735263"/>
          </a:xfrm>
        </p:spPr>
        <p:txBody>
          <a:bodyPr vert="horz" wrap="square" lIns="91440" tIns="45720" rIns="91440" bIns="45720" anchor="b"/>
          <a:lstStyle>
            <a:lvl1pPr lvl="0">
              <a:buClrTx/>
              <a:buSzTx/>
              <a:buFontTx/>
              <a:defRPr/>
            </a:lvl1pPr>
          </a:lstStyle>
          <a:p>
            <a:pPr lvl="0" algn="ctr" eaLnBrk="1" hangingPunct="1"/>
            <a:r>
              <a:rPr lang="zh-CN" altLang="en-US" sz="6000" b="1" dirty="0">
                <a:solidFill>
                  <a:srgbClr val="9A3D01"/>
                </a:solidFill>
              </a:rPr>
              <a:t>LEARNED</a:t>
            </a:r>
            <a:br>
              <a:rPr lang="zh-CN" altLang="en-US" sz="6000" b="1" dirty="0">
                <a:solidFill>
                  <a:srgbClr val="9A3D01"/>
                </a:solidFill>
              </a:rPr>
            </a:br>
            <a:r>
              <a:rPr lang="zh-CN" altLang="en-US" sz="6000" b="1" dirty="0">
                <a:solidFill>
                  <a:srgbClr val="9A3D01"/>
                </a:solidFill>
              </a:rPr>
              <a:t>SORTING ALGORITHMS</a:t>
            </a:r>
            <a:endParaRPr lang="zh-CN" altLang="en-US" sz="6000" b="1" dirty="0">
              <a:solidFill>
                <a:srgbClr val="9A3D01"/>
              </a:solidFill>
            </a:endParaRPr>
          </a:p>
        </p:txBody>
      </p:sp>
      <p:sp>
        <p:nvSpPr>
          <p:cNvPr id="15363" name="副标题 3"/>
          <p:cNvSpPr>
            <a:spLocks noGrp="1"/>
          </p:cNvSpPr>
          <p:nvPr>
            <p:ph type="subTitle" idx="4294967295"/>
          </p:nvPr>
        </p:nvSpPr>
        <p:spPr>
          <a:xfrm>
            <a:off x="2286000" y="5003800"/>
            <a:ext cx="6172200" cy="1371600"/>
          </a:xfrm>
        </p:spPr>
        <p:txBody>
          <a:bodyPr vert="horz" wrap="square" lIns="91440" tIns="45720" rIns="91440" bIns="45720" anchor="t"/>
          <a:lstStyle>
            <a:lvl1pPr marL="0" lvl="0" indent="0" algn="ctr">
              <a:buClr>
                <a:schemeClr val="accent1"/>
              </a:buClr>
              <a:buSzPct val="70000"/>
              <a:buFont typeface="Wingdings" panose="05000000000000000000" pitchFamily="2" charset="2"/>
              <a:buNone/>
              <a:defRPr/>
            </a:lvl1pPr>
            <a:lvl2pPr marL="367030" lvl="1" indent="0" algn="ctr">
              <a:buClr>
                <a:schemeClr val="accent1"/>
              </a:buClr>
              <a:buSzPct val="70000"/>
              <a:buFont typeface="Wingdings" panose="05000000000000000000" pitchFamily="2" charset="2"/>
              <a:buNone/>
              <a:defRPr/>
            </a:lvl2pPr>
            <a:lvl3pPr marL="732155" lvl="2" indent="0" algn="ctr">
              <a:buClr>
                <a:schemeClr val="accent1"/>
              </a:buClr>
              <a:buSzPct val="70000"/>
              <a:buFont typeface="Wingdings" panose="05000000000000000000" pitchFamily="2" charset="2"/>
              <a:buNone/>
              <a:defRPr/>
            </a:lvl3pPr>
            <a:lvl4pPr marL="1005205" lvl="3" indent="0" algn="ctr">
              <a:buClr>
                <a:schemeClr val="accent1"/>
              </a:buClr>
              <a:buSzPct val="70000"/>
              <a:buFont typeface="Wingdings" panose="05000000000000000000" pitchFamily="2" charset="2"/>
              <a:buNone/>
              <a:defRPr/>
            </a:lvl4pPr>
            <a:lvl5pPr marL="1279525" lvl="4" indent="0" algn="ctr">
              <a:buClr>
                <a:schemeClr val="accent1"/>
              </a:buClr>
              <a:buSzPct val="70000"/>
              <a:buFont typeface="Wingdings" panose="05000000000000000000" pitchFamily="2" charset="2"/>
              <a:buNone/>
              <a:defRPr/>
            </a:lvl5pPr>
          </a:lstStyle>
          <a:p>
            <a:pPr lvl="0" algn="l" eaLnBrk="1" hangingPunct="1"/>
            <a:endParaRPr lang="zh-CN" altLang="en-US" sz="1800" b="1" dirty="0">
              <a:solidFill>
                <a:schemeClr val="tx2"/>
              </a:solidFill>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标题 1"/>
          <p:cNvSpPr>
            <a:spLocks noGrp="1"/>
          </p:cNvSpPr>
          <p:nvPr>
            <p:ph type="title" idx="4294967295"/>
          </p:nvPr>
        </p:nvSpPr>
        <p:spPr>
          <a:xfrm>
            <a:off x="677863" y="187325"/>
            <a:ext cx="7788275" cy="1143000"/>
          </a:xfrm>
        </p:spPr>
        <p:txBody>
          <a:bodyPr vert="horz" wrap="square" lIns="91440" tIns="45720" rIns="91440" bIns="45720" anchor="b"/>
          <a:p>
            <a:pPr eaLnBrk="1" hangingPunct="1"/>
            <a:r>
              <a:rPr lang="en-US" altLang="zh-CN" sz="4400" dirty="0"/>
              <a:t>ANALYSIS OF BUCKET SORT</a:t>
            </a:r>
            <a:endParaRPr lang="zh-CN" altLang="en-US" sz="4400" dirty="0"/>
          </a:p>
        </p:txBody>
      </p:sp>
      <p:sp>
        <p:nvSpPr>
          <p:cNvPr id="79875" name="内容占位符 2"/>
          <p:cNvSpPr>
            <a:spLocks noGrp="1" noRot="1" noChangeAspect="1" noMove="1" noResize="1" noEditPoints="1" noAdjustHandles="1" noChangeArrowheads="1" noChangeShapeType="1" noTextEdit="1"/>
          </p:cNvSpPr>
          <p:nvPr>
            <p:ph sz="quarter" idx="4294967295"/>
          </p:nvPr>
        </p:nvSpPr>
        <p:spPr bwMode="auto">
          <a:xfrm>
            <a:off x="457200" y="1960240"/>
            <a:ext cx="7931224" cy="3917032"/>
          </a:xfrm>
          <a:prstGeom prst="rect">
            <a:avLst/>
          </a:prstGeom>
          <a:blipFill>
            <a:blip r:embed="rId1"/>
            <a:stretch>
              <a:fillRect l="-615" t="-1713" r="-1537"/>
            </a:stretch>
          </a:blipFill>
          <a:ln w="9525" cmpd="sng">
            <a:noFill/>
            <a:prstDash val="solid"/>
          </a:ln>
          <a:effectLst/>
          <a:scene3d>
            <a:camera prst="orthographicFront"/>
            <a:lightRig rig="balanced" dir="t"/>
          </a:scene3d>
          <a:sp3d prstMaterial="plastic"/>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endParaRPr kumimoji="0" lang="zh-CN" altLang="en-US" sz="2400" b="0" i="0" u="none" strike="noStrike" kern="1200" cap="none" spc="0" normalizeH="0" baseline="0" noProof="0" dirty="0">
              <a:ln>
                <a:noFill/>
              </a:ln>
              <a:noFill/>
              <a:effectLst/>
              <a:uLnTx/>
              <a:uFillTx/>
              <a:latin typeface="+mn-lt"/>
              <a:ea typeface="+mn-ea"/>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标题 1"/>
          <p:cNvSpPr>
            <a:spLocks noGrp="1"/>
          </p:cNvSpPr>
          <p:nvPr>
            <p:ph type="title" idx="4294967295"/>
          </p:nvPr>
        </p:nvSpPr>
        <p:spPr>
          <a:xfrm>
            <a:off x="677863" y="187325"/>
            <a:ext cx="7788275" cy="1143000"/>
          </a:xfrm>
        </p:spPr>
        <p:txBody>
          <a:bodyPr vert="horz" wrap="square" lIns="91440" tIns="45720" rIns="91440" bIns="45720" anchor="b"/>
          <a:p>
            <a:pPr eaLnBrk="1" hangingPunct="1"/>
            <a:r>
              <a:rPr lang="en-US" altLang="zh-CN" sz="4400" dirty="0"/>
              <a:t>ANALYSIS OF BUCKET SORT</a:t>
            </a:r>
            <a:endParaRPr lang="zh-CN" altLang="en-US" sz="4400" dirty="0"/>
          </a:p>
        </p:txBody>
      </p:sp>
      <p:sp>
        <p:nvSpPr>
          <p:cNvPr id="79875" name="内容占位符 2"/>
          <p:cNvSpPr>
            <a:spLocks noGrp="1" noRot="1" noChangeAspect="1" noMove="1" noResize="1" noEditPoints="1" noAdjustHandles="1" noChangeArrowheads="1" noChangeShapeType="1" noTextEdit="1"/>
          </p:cNvSpPr>
          <p:nvPr>
            <p:ph sz="quarter" idx="4294967295"/>
          </p:nvPr>
        </p:nvSpPr>
        <p:spPr bwMode="auto">
          <a:xfrm>
            <a:off x="414907" y="1816224"/>
            <a:ext cx="7901510" cy="4421088"/>
          </a:xfrm>
          <a:prstGeom prst="rect">
            <a:avLst/>
          </a:prstGeom>
          <a:blipFill>
            <a:blip r:embed="rId1"/>
            <a:stretch>
              <a:fillRect l="-1543" t="-1517"/>
            </a:stretch>
          </a:blipFill>
          <a:ln w="9525" cmpd="sng">
            <a:noFill/>
            <a:prstDash val="solid"/>
          </a:ln>
          <a:effectLst/>
          <a:scene3d>
            <a:camera prst="orthographicFront"/>
            <a:lightRig rig="balanced" dir="t"/>
          </a:scene3d>
          <a:sp3d prstMaterial="plastic"/>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endParaRPr kumimoji="0" lang="zh-CN" altLang="en-US" sz="2400" b="0" i="0" u="none" strike="noStrike" kern="1200" cap="none" spc="0" normalizeH="0" baseline="0" noProof="0" dirty="0">
              <a:ln>
                <a:noFill/>
              </a:ln>
              <a:noFill/>
              <a:effectLst/>
              <a:uLnTx/>
              <a:uFillTx/>
              <a:latin typeface="+mn-lt"/>
              <a:ea typeface="+mn-ea"/>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1"/>
          <p:cNvSpPr>
            <a:spLocks noGrp="1"/>
          </p:cNvSpPr>
          <p:nvPr>
            <p:ph type="title" idx="4294967295"/>
          </p:nvPr>
        </p:nvSpPr>
        <p:spPr>
          <a:xfrm>
            <a:off x="677863" y="187325"/>
            <a:ext cx="7788275" cy="1143000"/>
          </a:xfrm>
        </p:spPr>
        <p:txBody>
          <a:bodyPr vert="horz" wrap="square" lIns="91440" tIns="45720" rIns="91440" bIns="45720" anchor="b"/>
          <a:p>
            <a:pPr eaLnBrk="1" hangingPunct="1"/>
            <a:r>
              <a:rPr lang="en-US" altLang="zh-CN" sz="4400" dirty="0"/>
              <a:t>ANALYSIS OF BUCKET SORT</a:t>
            </a:r>
            <a:endParaRPr lang="zh-CN" altLang="en-US" sz="4400" dirty="0"/>
          </a:p>
        </p:txBody>
      </p:sp>
      <p:sp>
        <p:nvSpPr>
          <p:cNvPr id="79875" name="内容占位符 2"/>
          <p:cNvSpPr>
            <a:spLocks noGrp="1" noRot="1" noChangeAspect="1" noMove="1" noResize="1" noEditPoints="1" noAdjustHandles="1" noChangeArrowheads="1" noChangeShapeType="1" noTextEdit="1"/>
          </p:cNvSpPr>
          <p:nvPr>
            <p:ph sz="quarter" idx="4294967295"/>
          </p:nvPr>
        </p:nvSpPr>
        <p:spPr bwMode="auto">
          <a:xfrm>
            <a:off x="395536" y="1772816"/>
            <a:ext cx="8070068" cy="4968552"/>
          </a:xfrm>
          <a:blipFill>
            <a:blip r:embed="rId1"/>
            <a:stretch>
              <a:fillRect l="-1586" t="-1350" r="-680"/>
            </a:stretch>
          </a:blipFill>
          <a:effectLst/>
          <a:scene3d>
            <a:camera prst="orthographicFront"/>
            <a:lightRig rig="balanced" dir="t"/>
          </a:scene3d>
          <a:sp3d prstMaterial="plastic"/>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r>
              <a:rPr kumimoji="0" lang="zh-CN" altLang="en-US" sz="2400" b="0" i="0" u="none" strike="noStrike" kern="1200" cap="none" spc="0" normalizeH="0" baseline="0" noProof="0" dirty="0">
                <a:ln>
                  <a:noFill/>
                </a:ln>
                <a:noFill/>
                <a:effectLst/>
                <a:uLnTx/>
                <a:uFillTx/>
                <a:latin typeface="+mn-lt"/>
                <a:ea typeface="+mn-ea"/>
                <a:cs typeface="+mn-cs"/>
              </a:rPr>
              <a:t> </a:t>
            </a:r>
            <a:endParaRPr kumimoji="0" lang="zh-CN" altLang="en-US" sz="2400" b="0" i="0" u="none" strike="noStrike" kern="1200" cap="none" spc="0" normalizeH="0" baseline="0" noProof="0" dirty="0">
              <a:ln>
                <a:noFill/>
              </a:ln>
              <a:noFill/>
              <a:effectLst/>
              <a:uLnTx/>
              <a:uFillTx/>
              <a:latin typeface="+mn-lt"/>
              <a:ea typeface="+mn-ea"/>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标题 1"/>
          <p:cNvSpPr>
            <a:spLocks noGrp="1"/>
          </p:cNvSpPr>
          <p:nvPr>
            <p:ph type="title" idx="4294967295"/>
          </p:nvPr>
        </p:nvSpPr>
        <p:spPr>
          <a:xfrm>
            <a:off x="677863" y="187325"/>
            <a:ext cx="7788275" cy="1143000"/>
          </a:xfrm>
        </p:spPr>
        <p:txBody>
          <a:bodyPr vert="horz" wrap="square" lIns="91440" tIns="45720" rIns="91440" bIns="45720" anchor="b"/>
          <a:p>
            <a:pPr eaLnBrk="1" hangingPunct="1"/>
            <a:r>
              <a:rPr lang="en-US" altLang="zh-CN" sz="4400" dirty="0"/>
              <a:t>ANALYSIS OF BUCKET SORT</a:t>
            </a:r>
            <a:endParaRPr lang="zh-CN" altLang="en-US" sz="4400" dirty="0"/>
          </a:p>
        </p:txBody>
      </p:sp>
      <p:sp>
        <p:nvSpPr>
          <p:cNvPr id="79875" name="内容占位符 2"/>
          <p:cNvSpPr>
            <a:spLocks noGrp="1" noRot="1" noChangeAspect="1" noMove="1" noResize="1" noEditPoints="1" noAdjustHandles="1" noChangeArrowheads="1" noChangeShapeType="1" noTextEdit="1"/>
          </p:cNvSpPr>
          <p:nvPr>
            <p:ph sz="quarter" idx="4294967295"/>
          </p:nvPr>
        </p:nvSpPr>
        <p:spPr bwMode="auto">
          <a:xfrm>
            <a:off x="324000" y="1555200"/>
            <a:ext cx="7931223" cy="4565104"/>
          </a:xfrm>
          <a:prstGeom prst="rect">
            <a:avLst/>
          </a:prstGeom>
          <a:blipFill>
            <a:blip r:embed="rId1"/>
            <a:stretch>
              <a:fillRect l="-1153" t="-1068"/>
            </a:stretch>
          </a:blipFill>
          <a:ln w="9525" cmpd="sng">
            <a:noFill/>
            <a:prstDash val="solid"/>
          </a:ln>
          <a:effectLst/>
          <a:scene3d>
            <a:camera prst="orthographicFront"/>
            <a:lightRig rig="balanced" dir="t"/>
          </a:scene3d>
          <a:sp3d prstMaterial="plastic"/>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endParaRPr kumimoji="0" lang="zh-CN" altLang="en-US" sz="2400" b="0" i="0" u="none" strike="noStrike" kern="1200" cap="none" spc="0" normalizeH="0" baseline="0" noProof="0" dirty="0">
              <a:ln>
                <a:noFill/>
              </a:ln>
              <a:noFill/>
              <a:effectLst/>
              <a:uLnTx/>
              <a:uFillTx/>
              <a:latin typeface="+mn-lt"/>
              <a:ea typeface="+mn-ea"/>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标题 1"/>
          <p:cNvSpPr>
            <a:spLocks noGrp="1"/>
          </p:cNvSpPr>
          <p:nvPr>
            <p:ph type="title" idx="4294967295"/>
          </p:nvPr>
        </p:nvSpPr>
        <p:spPr>
          <a:xfrm>
            <a:off x="677863" y="187325"/>
            <a:ext cx="7788275" cy="1143000"/>
          </a:xfrm>
        </p:spPr>
        <p:txBody>
          <a:bodyPr vert="horz" wrap="square" lIns="91440" tIns="45720" rIns="91440" bIns="45720" anchor="b"/>
          <a:p>
            <a:pPr eaLnBrk="1" hangingPunct="1"/>
            <a:r>
              <a:rPr lang="en-US" altLang="zh-CN" sz="4400" dirty="0"/>
              <a:t>ANALYSIS OF BUCKET SORT</a:t>
            </a:r>
            <a:endParaRPr lang="zh-CN" altLang="en-US" sz="4400" dirty="0"/>
          </a:p>
        </p:txBody>
      </p:sp>
      <p:sp>
        <p:nvSpPr>
          <p:cNvPr id="79875" name="内容占位符 2"/>
          <p:cNvSpPr>
            <a:spLocks noGrp="1" noRot="1" noChangeAspect="1" noMove="1" noResize="1" noEditPoints="1" noAdjustHandles="1" noChangeArrowheads="1" noChangeShapeType="1" noTextEdit="1"/>
          </p:cNvSpPr>
          <p:nvPr>
            <p:ph sz="quarter" idx="4294967295"/>
          </p:nvPr>
        </p:nvSpPr>
        <p:spPr bwMode="auto">
          <a:xfrm>
            <a:off x="324000" y="1556792"/>
            <a:ext cx="7931223" cy="4565104"/>
          </a:xfrm>
          <a:blipFill>
            <a:blip r:embed="rId1"/>
            <a:stretch>
              <a:fillRect l="-1153" t="-1068" r="-384"/>
            </a:stretch>
          </a:blipFill>
          <a:effectLst/>
          <a:scene3d>
            <a:camera prst="orthographicFront"/>
            <a:lightRig rig="balanced" dir="t"/>
          </a:scene3d>
          <a:sp3d prstMaterial="plastic"/>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r>
              <a:rPr kumimoji="0" lang="zh-CN" altLang="en-US" sz="2400" b="0" i="0" u="none" strike="noStrike" kern="1200" cap="none" spc="0" normalizeH="0" baseline="0" noProof="0" dirty="0">
                <a:ln>
                  <a:noFill/>
                </a:ln>
                <a:noFill/>
                <a:effectLst/>
                <a:uLnTx/>
                <a:uFillTx/>
                <a:latin typeface="+mn-lt"/>
                <a:ea typeface="+mn-ea"/>
                <a:cs typeface="+mn-cs"/>
              </a:rPr>
              <a:t> </a:t>
            </a:r>
            <a:endParaRPr kumimoji="0" lang="zh-CN" altLang="en-US" sz="2400" b="0" i="0" u="none" strike="noStrike" kern="1200" cap="none" spc="0" normalizeH="0" baseline="0" noProof="0" dirty="0">
              <a:ln>
                <a:noFill/>
              </a:ln>
              <a:noFill/>
              <a:effectLst/>
              <a:uLnTx/>
              <a:uFillTx/>
              <a:latin typeface="+mn-lt"/>
              <a:ea typeface="+mn-ea"/>
              <a:cs typeface="+mn-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标题 1"/>
          <p:cNvSpPr>
            <a:spLocks noGrp="1"/>
          </p:cNvSpPr>
          <p:nvPr>
            <p:ph type="title" idx="4294967295"/>
          </p:nvPr>
        </p:nvSpPr>
        <p:spPr>
          <a:xfrm>
            <a:off x="677863" y="187325"/>
            <a:ext cx="7788275" cy="1143000"/>
          </a:xfrm>
        </p:spPr>
        <p:txBody>
          <a:bodyPr vert="horz" wrap="square" lIns="91440" tIns="45720" rIns="91440" bIns="45720" anchor="b"/>
          <a:p>
            <a:pPr eaLnBrk="1" hangingPunct="1"/>
            <a:r>
              <a:rPr lang="en-US" altLang="zh-CN" sz="4400" dirty="0"/>
              <a:t>ANALYSIS OF BUCKET SORT</a:t>
            </a:r>
            <a:endParaRPr lang="zh-CN" altLang="en-US" sz="4400" dirty="0"/>
          </a:p>
        </p:txBody>
      </p:sp>
      <p:sp>
        <p:nvSpPr>
          <p:cNvPr id="79875" name="内容占位符 2"/>
          <p:cNvSpPr>
            <a:spLocks noGrp="1" noRot="1" noChangeAspect="1" noMove="1" noResize="1" noEditPoints="1" noAdjustHandles="1" noChangeArrowheads="1" noChangeShapeType="1" noTextEdit="1"/>
          </p:cNvSpPr>
          <p:nvPr>
            <p:ph sz="quarter" idx="4294967295"/>
          </p:nvPr>
        </p:nvSpPr>
        <p:spPr bwMode="auto">
          <a:xfrm>
            <a:off x="323528" y="1556792"/>
            <a:ext cx="8291264" cy="5040560"/>
          </a:xfrm>
          <a:blipFill>
            <a:blip r:embed="rId1"/>
            <a:stretch>
              <a:fillRect l="-1103" t="-967" r="-1250"/>
            </a:stretch>
          </a:blipFill>
          <a:effectLst/>
          <a:scene3d>
            <a:camera prst="orthographicFront"/>
            <a:lightRig rig="balanced" dir="t"/>
          </a:scene3d>
          <a:sp3d prstMaterial="plastic"/>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r>
              <a:rPr kumimoji="0" lang="zh-CN" altLang="en-US" sz="2400" b="0" i="0" u="none" strike="noStrike" kern="1200" cap="none" spc="0" normalizeH="0" baseline="0" noProof="0" dirty="0">
                <a:ln>
                  <a:noFill/>
                </a:ln>
                <a:noFill/>
                <a:effectLst/>
                <a:uLnTx/>
                <a:uFillTx/>
                <a:latin typeface="+mn-lt"/>
                <a:ea typeface="+mn-ea"/>
                <a:cs typeface="+mn-cs"/>
              </a:rPr>
              <a:t> </a:t>
            </a:r>
            <a:endParaRPr kumimoji="0" lang="zh-CN" altLang="en-US" sz="2400" b="0" i="0" u="none" strike="noStrike" kern="1200" cap="none" spc="0" normalizeH="0" baseline="0" noProof="0" dirty="0">
              <a:ln>
                <a:noFill/>
              </a:ln>
              <a:no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ph type="title" idx="4294967295"/>
          </p:nvPr>
        </p:nvSpPr>
        <p:spPr>
          <a:xfrm>
            <a:off x="457200" y="273050"/>
            <a:ext cx="8972550" cy="1562100"/>
          </a:xfrm>
        </p:spPr>
        <p:txBody>
          <a:bodyPr vert="horz" wrap="square" lIns="91440" tIns="45720" rIns="91440" bIns="45720" anchor="b"/>
          <a:p>
            <a:pPr eaLnBrk="1" hangingPunct="1"/>
            <a:r>
              <a:rPr lang="zh-CN" altLang="en-US" sz="5400" dirty="0"/>
              <a:t>LEARNED SORTING ALGORITHMS</a:t>
            </a:r>
            <a:endParaRPr lang="zh-CN" altLang="en-US" sz="5400" dirty="0"/>
          </a:p>
        </p:txBody>
      </p:sp>
      <p:sp>
        <p:nvSpPr>
          <p:cNvPr id="16387" name="内容占位符 2"/>
          <p:cNvSpPr>
            <a:spLocks noGrp="1"/>
          </p:cNvSpPr>
          <p:nvPr>
            <p:ph sz="quarter" idx="4294967295"/>
          </p:nvPr>
        </p:nvSpPr>
        <p:spPr>
          <a:xfrm>
            <a:off x="457200" y="2133600"/>
            <a:ext cx="7467600" cy="4873625"/>
          </a:xfrm>
        </p:spPr>
        <p:txBody>
          <a:bodyPr vert="horz" wrap="square" lIns="91440" tIns="45720" rIns="91440" bIns="45720" anchor="t"/>
          <a:lstStyle>
            <a:lvl1pPr lvl="0">
              <a:buClr>
                <a:schemeClr val="accent1"/>
              </a:buClr>
              <a:buSzPct val="70000"/>
              <a:buFont typeface="Wingdings" panose="05000000000000000000" pitchFamily="2" charset="2"/>
              <a:defRPr sz="1800"/>
            </a:lvl1pPr>
            <a:lvl2pPr lvl="1">
              <a:buClr>
                <a:schemeClr val="accent1"/>
              </a:buClr>
              <a:buSzPct val="70000"/>
              <a:buFont typeface="Wingdings" panose="05000000000000000000" pitchFamily="2" charset="2"/>
              <a:defRPr sz="1700"/>
            </a:lvl2pPr>
            <a:lvl3pPr lvl="2">
              <a:buClr>
                <a:schemeClr val="accent1"/>
              </a:buClr>
              <a:buSzPct val="70000"/>
              <a:buFont typeface="Wingdings" panose="05000000000000000000" pitchFamily="2" charset="2"/>
              <a:defRPr sz="1400"/>
            </a:lvl3pPr>
            <a:lvl4pPr lvl="3">
              <a:buClr>
                <a:schemeClr val="accent1"/>
              </a:buClr>
              <a:buSzPct val="70000"/>
              <a:buFont typeface="Wingdings" panose="05000000000000000000" pitchFamily="2" charset="2"/>
              <a:defRPr sz="1400"/>
            </a:lvl4pPr>
            <a:lvl5pPr lvl="4">
              <a:buClr>
                <a:schemeClr val="accent1"/>
              </a:buClr>
              <a:buSzPct val="70000"/>
              <a:buFont typeface="Wingdings" panose="05000000000000000000" pitchFamily="2" charset="2"/>
              <a:defRPr sz="1200"/>
            </a:lvl5pPr>
          </a:lstStyle>
          <a:p>
            <a:pPr lvl="1" eaLnBrk="1" hangingPunct="1">
              <a:lnSpc>
                <a:spcPct val="110000"/>
              </a:lnSpc>
              <a:buSzPct val="50000"/>
            </a:pPr>
            <a:r>
              <a:rPr lang="en-US" altLang="zh-CN" sz="3300" dirty="0"/>
              <a:t>Selection Sort, Bubble Sort</a:t>
            </a:r>
            <a:endParaRPr lang="en-US" altLang="zh-CN" sz="3300" dirty="0"/>
          </a:p>
          <a:p>
            <a:pPr lvl="1" eaLnBrk="1" hangingPunct="1">
              <a:lnSpc>
                <a:spcPct val="110000"/>
              </a:lnSpc>
              <a:buSzPct val="50000"/>
            </a:pPr>
            <a:r>
              <a:rPr lang="en-US" altLang="zh-CN" sz="3300" dirty="0"/>
              <a:t>Insertion Sort, Binary Insertion Sort, </a:t>
            </a:r>
            <a:r>
              <a:rPr lang="en-US" altLang="zh-CN" sz="3300" dirty="0">
                <a:solidFill>
                  <a:srgbClr val="C00000"/>
                </a:solidFill>
              </a:rPr>
              <a:t>Shell Sort</a:t>
            </a:r>
            <a:endParaRPr lang="en-US" altLang="zh-CN" sz="3300" dirty="0">
              <a:solidFill>
                <a:srgbClr val="C00000"/>
              </a:solidFill>
            </a:endParaRPr>
          </a:p>
          <a:p>
            <a:pPr lvl="1" eaLnBrk="1" hangingPunct="1">
              <a:lnSpc>
                <a:spcPct val="110000"/>
              </a:lnSpc>
              <a:buSzPct val="50000"/>
            </a:pPr>
            <a:r>
              <a:rPr lang="en-US" altLang="zh-CN" sz="3300" dirty="0"/>
              <a:t>Merge Sort, Heap Sort, Quick Sort</a:t>
            </a:r>
            <a:endParaRPr lang="en-US" altLang="zh-CN" sz="3300" dirty="0"/>
          </a:p>
          <a:p>
            <a:pPr lvl="0" eaLnBrk="1" hangingPunct="1"/>
            <a:endParaRPr lang="zh-CN" altLang="en-US" sz="2400" dirty="0"/>
          </a:p>
        </p:txBody>
      </p:sp>
    </p:spTree>
  </p:cSld>
  <p:clrMapOvr>
    <a:masterClrMapping/>
  </p:clrMapOvr>
  <p:transition advTm="45078"/>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3"/>
          <p:cNvSpPr>
            <a:spLocks noGrp="1"/>
          </p:cNvSpPr>
          <p:nvPr>
            <p:ph type="title" idx="4294967295"/>
          </p:nvPr>
        </p:nvSpPr>
        <p:spPr/>
        <p:txBody>
          <a:bodyPr vert="horz" wrap="square" lIns="91440" tIns="45720" rIns="91440" bIns="45720" anchor="b"/>
          <a:p>
            <a:pPr eaLnBrk="1" hangingPunct="1"/>
            <a:r>
              <a:rPr lang="zh-CN" altLang="en-US" sz="5400" dirty="0"/>
              <a:t>SHELL SORT</a:t>
            </a:r>
            <a:endParaRPr lang="zh-CN" altLang="en-US" sz="5400" dirty="0"/>
          </a:p>
        </p:txBody>
      </p:sp>
      <p:sp>
        <p:nvSpPr>
          <p:cNvPr id="17411" name="内容占位符 4"/>
          <p:cNvSpPr>
            <a:spLocks noGrp="1"/>
          </p:cNvSpPr>
          <p:nvPr>
            <p:ph sz="quarter" idx="4294967295"/>
          </p:nvPr>
        </p:nvSpPr>
        <p:spPr/>
        <p:txBody>
          <a:bodyPr vert="horz" wrap="square" lIns="91440" tIns="45720" rIns="91440" bIns="45720" anchor="t"/>
          <a:lstStyle>
            <a:lvl1pPr lvl="0">
              <a:buClr>
                <a:schemeClr val="accent1"/>
              </a:buClr>
              <a:buSzPct val="70000"/>
              <a:buFont typeface="Wingdings" panose="05000000000000000000" pitchFamily="2" charset="2"/>
              <a:defRPr sz="1800"/>
            </a:lvl1pPr>
            <a:lvl2pPr lvl="1">
              <a:buClr>
                <a:schemeClr val="accent1"/>
              </a:buClr>
              <a:buSzPct val="70000"/>
              <a:buFont typeface="Wingdings" panose="05000000000000000000" pitchFamily="2" charset="2"/>
              <a:defRPr sz="1700"/>
            </a:lvl2pPr>
            <a:lvl3pPr lvl="2">
              <a:buClr>
                <a:schemeClr val="accent1"/>
              </a:buClr>
              <a:buSzPct val="70000"/>
              <a:buFont typeface="Wingdings" panose="05000000000000000000" pitchFamily="2" charset="2"/>
              <a:defRPr sz="1400"/>
            </a:lvl3pPr>
            <a:lvl4pPr lvl="3">
              <a:buClr>
                <a:schemeClr val="accent1"/>
              </a:buClr>
              <a:buSzPct val="70000"/>
              <a:buFont typeface="Wingdings" panose="05000000000000000000" pitchFamily="2" charset="2"/>
              <a:defRPr sz="1400"/>
            </a:lvl4pPr>
            <a:lvl5pPr lvl="4">
              <a:buClr>
                <a:schemeClr val="accent1"/>
              </a:buClr>
              <a:buSzPct val="70000"/>
              <a:buFont typeface="Wingdings" panose="05000000000000000000" pitchFamily="2" charset="2"/>
              <a:defRPr sz="1200"/>
            </a:lvl5pPr>
          </a:lstStyle>
          <a:p>
            <a:pPr lvl="0" eaLnBrk="1" hangingPunct="1"/>
            <a:r>
              <a:rPr lang="en-US" altLang="zh-CN" sz="2800" dirty="0"/>
              <a:t>Shell sort</a:t>
            </a:r>
            <a:endParaRPr lang="en-US" altLang="zh-CN" sz="2800" dirty="0"/>
          </a:p>
          <a:p>
            <a:pPr lvl="1" eaLnBrk="1" hangingPunct="1"/>
            <a:r>
              <a:rPr lang="en-US" altLang="zh-CN" sz="2800" dirty="0"/>
              <a:t>An algorithm that first beats the O(N</a:t>
            </a:r>
            <a:r>
              <a:rPr lang="en-US" altLang="zh-CN" sz="2800" baseline="30000" dirty="0"/>
              <a:t>2</a:t>
            </a:r>
            <a:r>
              <a:rPr lang="en-US" altLang="zh-CN" sz="2800" dirty="0"/>
              <a:t>) barrier</a:t>
            </a:r>
            <a:endParaRPr lang="en-US" altLang="zh-CN" sz="2800" dirty="0"/>
          </a:p>
          <a:p>
            <a:pPr lvl="1" eaLnBrk="1" hangingPunct="1"/>
            <a:r>
              <a:rPr lang="en-US" altLang="zh-CN" sz="2800" dirty="0"/>
              <a:t>Suitable performance for general use</a:t>
            </a:r>
            <a:endParaRPr lang="en-US" altLang="zh-CN" sz="2800" dirty="0"/>
          </a:p>
          <a:p>
            <a:pPr lvl="0" eaLnBrk="1" hangingPunct="1"/>
            <a:r>
              <a:rPr lang="en-US" altLang="zh-CN" sz="2800" dirty="0"/>
              <a:t>Very popular</a:t>
            </a:r>
            <a:endParaRPr lang="en-US" altLang="zh-CN" sz="2800" dirty="0"/>
          </a:p>
          <a:p>
            <a:pPr lvl="1" eaLnBrk="1" hangingPunct="1"/>
            <a:r>
              <a:rPr lang="en-US" altLang="zh-CN" sz="2800" dirty="0"/>
              <a:t>It is the basis of </a:t>
            </a:r>
            <a:r>
              <a:rPr lang="en-US" altLang="zh-CN" sz="2800" dirty="0">
                <a:solidFill>
                  <a:srgbClr val="C00000"/>
                </a:solidFill>
              </a:rPr>
              <a:t>the default R sort() function</a:t>
            </a:r>
            <a:endParaRPr lang="en-US" altLang="zh-CN" sz="2800" dirty="0">
              <a:solidFill>
                <a:srgbClr val="C00000"/>
              </a:solidFill>
            </a:endParaRPr>
          </a:p>
          <a:p>
            <a:pPr lvl="0" eaLnBrk="1" hangingPunct="1"/>
            <a:r>
              <a:rPr lang="en-US" altLang="zh-CN" sz="2800" dirty="0"/>
              <a:t>Tunable algorithm</a:t>
            </a:r>
            <a:endParaRPr lang="en-US" altLang="zh-CN" sz="2800" dirty="0"/>
          </a:p>
          <a:p>
            <a:pPr lvl="1" eaLnBrk="1" hangingPunct="1"/>
            <a:r>
              <a:rPr lang="en-US" altLang="zh-CN" sz="2800" dirty="0"/>
              <a:t>Can use different orderings for comparisons</a:t>
            </a:r>
            <a:endParaRPr lang="zh-CN" altLang="en-US" sz="2800" dirty="0"/>
          </a:p>
        </p:txBody>
      </p:sp>
    </p:spTree>
  </p:cSld>
  <p:clrMapOvr>
    <a:masterClrMapping/>
  </p:clrMapOvr>
  <p:transition advTm="10516"/>
</p:sld>
</file>

<file path=ppt/theme/theme1.xml><?xml version="1.0" encoding="utf-8"?>
<a:theme xmlns:a="http://schemas.openxmlformats.org/drawingml/2006/main" name="凸显">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FC3AE"/>
      </a:accent5>
      <a:accent6>
        <a:srgbClr val="6888C2"/>
      </a:accent6>
      <a:hlink>
        <a:srgbClr val="D2611C"/>
      </a:hlink>
      <a:folHlink>
        <a:srgbClr val="3B435B"/>
      </a:folHlink>
    </a:clrScheme>
    <a:fontScheme name="">
      <a:majorFont>
        <a:latin typeface="Times New Roman"/>
        <a:ea typeface="华文楷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凸显 1">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凸显">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FC3AE"/>
      </a:accent5>
      <a:accent6>
        <a:srgbClr val="6888C2"/>
      </a:accent6>
      <a:hlink>
        <a:srgbClr val="D2611C"/>
      </a:hlink>
      <a:folHlink>
        <a:srgbClr val="3B435B"/>
      </a:folHlink>
    </a:clrScheme>
    <a:fontScheme name="">
      <a:majorFont>
        <a:latin typeface="Times New Roman"/>
        <a:ea typeface="华文楷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1_凸显 1">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凸显">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FC3AE"/>
      </a:accent5>
      <a:accent6>
        <a:srgbClr val="6888C2"/>
      </a:accent6>
      <a:hlink>
        <a:srgbClr val="D2611C"/>
      </a:hlink>
      <a:folHlink>
        <a:srgbClr val="3B435B"/>
      </a:folHlink>
    </a:clrScheme>
    <a:fontScheme name="">
      <a:majorFont>
        <a:latin typeface="Times New Roman"/>
        <a:ea typeface="华文楷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2_凸显 1">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凸显">
  <a:themeElements>
    <a:clrScheme name="">
      <a:dk1>
        <a:srgbClr val="FFFFFF"/>
      </a:dk1>
      <a:lt1>
        <a:srgbClr val="000000"/>
      </a:lt1>
      <a:dk2>
        <a:srgbClr val="FFF39D"/>
      </a:dk2>
      <a:lt2>
        <a:srgbClr val="575F6D"/>
      </a:lt2>
      <a:accent1>
        <a:srgbClr val="FE8637"/>
      </a:accent1>
      <a:accent2>
        <a:srgbClr val="7598D9"/>
      </a:accent2>
      <a:accent3>
        <a:srgbClr val="AAAAAA"/>
      </a:accent3>
      <a:accent4>
        <a:srgbClr val="DCDCDC"/>
      </a:accent4>
      <a:accent5>
        <a:srgbClr val="FFC3AE"/>
      </a:accent5>
      <a:accent6>
        <a:srgbClr val="6888C2"/>
      </a:accent6>
      <a:hlink>
        <a:srgbClr val="D2611C"/>
      </a:hlink>
      <a:folHlink>
        <a:srgbClr val="3B435B"/>
      </a:folHlink>
    </a:clrScheme>
    <a:fontScheme name="">
      <a:majorFont>
        <a:latin typeface="Times New Roman"/>
        <a:ea typeface="华文楷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3_凸显 1">
        <a:dk1>
          <a:srgbClr val="575F6D"/>
        </a:dk1>
        <a:lt1>
          <a:srgbClr val="FFFFFF"/>
        </a:lt1>
        <a:dk2>
          <a:srgbClr val="000000"/>
        </a:dk2>
        <a:lt2>
          <a:srgbClr val="FFF39D"/>
        </a:lt2>
        <a:accent1>
          <a:srgbClr val="FE8637"/>
        </a:accent1>
        <a:accent2>
          <a:srgbClr val="7598D9"/>
        </a:accent2>
        <a:accent3>
          <a:srgbClr val="AAAAAA"/>
        </a:accent3>
        <a:accent4>
          <a:srgbClr val="DADADA"/>
        </a:accent4>
        <a:accent5>
          <a:srgbClr val="FEC3AE"/>
        </a:accent5>
        <a:accent6>
          <a:srgbClr val="6989C4"/>
        </a:accent6>
        <a:hlink>
          <a:srgbClr val="D2611C"/>
        </a:hlink>
        <a:folHlink>
          <a:srgbClr val="3B435B"/>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凸显">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FC3AE"/>
      </a:accent5>
      <a:accent6>
        <a:srgbClr val="6888C2"/>
      </a:accent6>
      <a:hlink>
        <a:srgbClr val="D2611C"/>
      </a:hlink>
      <a:folHlink>
        <a:srgbClr val="3B435B"/>
      </a:folHlink>
    </a:clrScheme>
    <a:fontScheme name="">
      <a:majorFont>
        <a:latin typeface="Times New Roman"/>
        <a:ea typeface="华文楷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4_凸显 1">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凸显">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FC3AE"/>
      </a:accent5>
      <a:accent6>
        <a:srgbClr val="6888C2"/>
      </a:accent6>
      <a:hlink>
        <a:srgbClr val="D2611C"/>
      </a:hlink>
      <a:folHlink>
        <a:srgbClr val="3B435B"/>
      </a:folHlink>
    </a:clrScheme>
    <a:fontScheme name="">
      <a:majorFont>
        <a:latin typeface="Times New Roman"/>
        <a:ea typeface="华文楷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5_凸显 1">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凸显">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FC3AE"/>
      </a:accent5>
      <a:accent6>
        <a:srgbClr val="6888C2"/>
      </a:accent6>
      <a:hlink>
        <a:srgbClr val="D2611C"/>
      </a:hlink>
      <a:folHlink>
        <a:srgbClr val="3B435B"/>
      </a:folHlink>
    </a:clrScheme>
    <a:fontScheme name="">
      <a:majorFont>
        <a:latin typeface="Times New Roman"/>
        <a:ea typeface="华文楷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6_凸显 1">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13710</Words>
  <Application>WPS 演示</Application>
  <PresentationFormat>全屏显示(4:3)</PresentationFormat>
  <Paragraphs>1598</Paragraphs>
  <Slides>75</Slides>
  <Notes>1</Notes>
  <HiddenSlides>0</HiddenSlides>
  <MMClips>0</MMClips>
  <ScaleCrop>false</ScaleCrop>
  <HeadingPairs>
    <vt:vector size="8" baseType="variant">
      <vt:variant>
        <vt:lpstr>已用的字体</vt:lpstr>
      </vt:variant>
      <vt:variant>
        <vt:i4>13</vt:i4>
      </vt:variant>
      <vt:variant>
        <vt:lpstr>主题</vt:lpstr>
      </vt:variant>
      <vt:variant>
        <vt:i4>7</vt:i4>
      </vt:variant>
      <vt:variant>
        <vt:lpstr>嵌入 OLE 服务器</vt:lpstr>
      </vt:variant>
      <vt:variant>
        <vt:i4>2</vt:i4>
      </vt:variant>
      <vt:variant>
        <vt:lpstr>幻灯片标题</vt:lpstr>
      </vt:variant>
      <vt:variant>
        <vt:i4>75</vt:i4>
      </vt:variant>
    </vt:vector>
  </HeadingPairs>
  <TitlesOfParts>
    <vt:vector size="97" baseType="lpstr">
      <vt:lpstr>Arial</vt:lpstr>
      <vt:lpstr>宋体</vt:lpstr>
      <vt:lpstr>Wingdings</vt:lpstr>
      <vt:lpstr>Times New Roman</vt:lpstr>
      <vt:lpstr>华文楷体</vt:lpstr>
      <vt:lpstr>Calibri</vt:lpstr>
      <vt:lpstr>微软雅黑</vt:lpstr>
      <vt:lpstr>Arial Unicode MS</vt:lpstr>
      <vt:lpstr>Symbol</vt:lpstr>
      <vt:lpstr>MT Extra</vt:lpstr>
      <vt:lpstr>Wingdings 2</vt:lpstr>
      <vt:lpstr>Bookman</vt:lpstr>
      <vt:lpstr>Bookman Old Style</vt:lpstr>
      <vt:lpstr>凸显</vt:lpstr>
      <vt:lpstr>1_凸显</vt:lpstr>
      <vt:lpstr>2_凸显</vt:lpstr>
      <vt:lpstr>3_凸显</vt:lpstr>
      <vt:lpstr>4_凸显</vt:lpstr>
      <vt:lpstr>5_凸显</vt:lpstr>
      <vt:lpstr>6_凸显</vt:lpstr>
      <vt:lpstr>Equation.DSMT4</vt:lpstr>
      <vt:lpstr>Equation.DSMT4</vt:lpstr>
      <vt:lpstr>SORTING ALGORITHMS</vt:lpstr>
      <vt:lpstr>OUTLINE</vt:lpstr>
      <vt:lpstr>WHY WE DO SORTING</vt:lpstr>
      <vt:lpstr>WHY WE DO SORTING?</vt:lpstr>
      <vt:lpstr>WHY WE DO SORTING?</vt:lpstr>
      <vt:lpstr>SORTING PROBLEM</vt:lpstr>
      <vt:lpstr>LEARNED SORTING ALGORITHMS</vt:lpstr>
      <vt:lpstr>LEARNED SORTING ALGORITHMS</vt:lpstr>
      <vt:lpstr>SHELL SORT</vt:lpstr>
      <vt:lpstr>SHELL SORT</vt:lpstr>
      <vt:lpstr>INTUITION</vt:lpstr>
      <vt:lpstr>THE IDEA …</vt:lpstr>
      <vt:lpstr>SHELL SORT RECIPE</vt:lpstr>
      <vt:lpstr>SHELL SORT NOTES</vt:lpstr>
      <vt:lpstr>SUB-ARRAYS WHEN INCREMENT IS 5</vt:lpstr>
      <vt:lpstr>PowerPoint 演示文稿</vt:lpstr>
      <vt:lpstr>PowerPoint 演示文稿</vt:lpstr>
      <vt:lpstr>ANALYSIS OF SHELL SORT</vt:lpstr>
      <vt:lpstr>HOW FAST CAN WE SORT BY NOW</vt:lpstr>
      <vt:lpstr>HOW FAST CAN WE SORT?</vt:lpstr>
      <vt:lpstr>THE TIME COMPLEXITY  OF A PROBLEM </vt:lpstr>
      <vt:lpstr>TODAY:   PROVED A LOWER BOUND FOR                ANY COMPARISON BASED ALGORITHM FOR THE SORTING PROBLEM</vt:lpstr>
      <vt:lpstr>DECISION-TREE EXAMPLE</vt:lpstr>
      <vt:lpstr>DECISION-TREE EXAMPLE</vt:lpstr>
      <vt:lpstr>DECISION-TREE EXAMPLE</vt:lpstr>
      <vt:lpstr>DECISION-TREE EXAMPLE</vt:lpstr>
      <vt:lpstr>DECISION-TREE EXAMPLE</vt:lpstr>
      <vt:lpstr>DECISION-TREE MODEL</vt:lpstr>
      <vt:lpstr>PowerPoint 演示文稿</vt:lpstr>
      <vt:lpstr>LOWER BOUND FOR DECISION-TREE SORTING</vt:lpstr>
      <vt:lpstr>LOWER BOUND FOR DECISION-TREE SORTING</vt:lpstr>
      <vt:lpstr>LOWER BOUND FOR COMPARISON SORTING</vt:lpstr>
      <vt:lpstr>PowerPoint 演示文稿</vt:lpstr>
      <vt:lpstr>LINEAR TIME  SORTING ALGORITHMS</vt:lpstr>
      <vt:lpstr>SORTING IN LINEAR TIME</vt:lpstr>
      <vt:lpstr>COUNTING SORT</vt:lpstr>
      <vt:lpstr>COUNTING-SORT EXAMPLE</vt:lpstr>
      <vt:lpstr>LOOP 1</vt:lpstr>
      <vt:lpstr>LOOP 2</vt:lpstr>
      <vt:lpstr>LOOP 2</vt:lpstr>
      <vt:lpstr>LOOP 2</vt:lpstr>
      <vt:lpstr>LOOP 2</vt:lpstr>
      <vt:lpstr>LOOP 2</vt:lpstr>
      <vt:lpstr>LOOP 3</vt:lpstr>
      <vt:lpstr>LOOP 3</vt:lpstr>
      <vt:lpstr>LOOP 3</vt:lpstr>
      <vt:lpstr>LOOP 4</vt:lpstr>
      <vt:lpstr>LOOP 4</vt:lpstr>
      <vt:lpstr>LOOP 4</vt:lpstr>
      <vt:lpstr>LOOP 4</vt:lpstr>
      <vt:lpstr>LOOP 4</vt:lpstr>
      <vt:lpstr>ANALYSIS</vt:lpstr>
      <vt:lpstr>RUNNING TIME</vt:lpstr>
      <vt:lpstr>STABLE SORTING</vt:lpstr>
      <vt:lpstr>PowerPoint 演示文稿</vt:lpstr>
      <vt:lpstr>PowerPoint 演示文稿</vt:lpstr>
      <vt:lpstr>RADIX SORT</vt:lpstr>
      <vt:lpstr>OPERATION OF RADIX SORT</vt:lpstr>
      <vt:lpstr>CORRECTNESS OF RADIX SORT</vt:lpstr>
      <vt:lpstr>CORRECTNESS OF RADIX SORT</vt:lpstr>
      <vt:lpstr>CORRECTNESS OF RADIX SORT</vt:lpstr>
      <vt:lpstr>ANALYSIS OF RADIX SORT</vt:lpstr>
      <vt:lpstr>ANALYSIS (CONTINUED)</vt:lpstr>
      <vt:lpstr>ANALYSIS (CONTINUED)</vt:lpstr>
      <vt:lpstr>CONCLUSIONS</vt:lpstr>
      <vt:lpstr>ORIGIN OF RADIX SORT</vt:lpstr>
      <vt:lpstr>BUCKET SORT </vt:lpstr>
      <vt:lpstr>PowerPoint 演示文稿</vt:lpstr>
      <vt:lpstr>PowerPoint 演示文稿</vt:lpstr>
      <vt:lpstr>ANALYSIS OF BUCKET SORT</vt:lpstr>
      <vt:lpstr>ANALYSIS OF BUCKET SORT</vt:lpstr>
      <vt:lpstr>ANALYSIS OF BUCKET SORT</vt:lpstr>
      <vt:lpstr>ANALYSIS OF BUCKET SORT</vt:lpstr>
      <vt:lpstr>ANALYSIS OF BUCKET SORT</vt:lpstr>
      <vt:lpstr>ANALYSIS OF BUCKET SORT</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Algorithm</dc:title>
  <dc:creator>XinXiao</dc:creator>
  <cp:lastModifiedBy>大宇哥</cp:lastModifiedBy>
  <cp:revision>560</cp:revision>
  <dcterms:created xsi:type="dcterms:W3CDTF">2008-08-30T08:35:00Z</dcterms:created>
  <dcterms:modified xsi:type="dcterms:W3CDTF">2020-09-12T09:09:35Z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