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9E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4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1F16-DCD0-7645-A34B-85B24ECA488D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09F2-7D35-F244-A69E-C896C6B4A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8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1F16-DCD0-7645-A34B-85B24ECA488D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09F2-7D35-F244-A69E-C896C6B4A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7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1F16-DCD0-7645-A34B-85B24ECA488D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09F2-7D35-F244-A69E-C896C6B4A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1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1F16-DCD0-7645-A34B-85B24ECA488D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09F2-7D35-F244-A69E-C896C6B4A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2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1F16-DCD0-7645-A34B-85B24ECA488D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09F2-7D35-F244-A69E-C896C6B4A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2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1F16-DCD0-7645-A34B-85B24ECA488D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09F2-7D35-F244-A69E-C896C6B4A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7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1F16-DCD0-7645-A34B-85B24ECA488D}" type="datetimeFigureOut">
              <a:rPr lang="en-US" smtClean="0"/>
              <a:t>7/12/17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09F2-7D35-F244-A69E-C896C6B4A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3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1F16-DCD0-7645-A34B-85B24ECA488D}" type="datetimeFigureOut">
              <a:rPr lang="en-US" smtClean="0"/>
              <a:t>7/12/17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09F2-7D35-F244-A69E-C896C6B4A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3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1F16-DCD0-7645-A34B-85B24ECA488D}" type="datetimeFigureOut">
              <a:rPr lang="en-US" smtClean="0"/>
              <a:t>7/12/17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09F2-7D35-F244-A69E-C896C6B4A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8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1F16-DCD0-7645-A34B-85B24ECA488D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09F2-7D35-F244-A69E-C896C6B4A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3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1F16-DCD0-7645-A34B-85B24ECA488D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09F2-7D35-F244-A69E-C896C6B4A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2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61F16-DCD0-7645-A34B-85B24ECA488D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C09F2-7D35-F244-A69E-C896C6B4A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4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20" y="41970"/>
            <a:ext cx="3559576" cy="3970318"/>
          </a:xfrm>
          <a:prstGeom prst="rect">
            <a:avLst/>
          </a:prstGeom>
          <a:solidFill>
            <a:srgbClr val="A9E8DD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% Part I. Syntax specification</a:t>
            </a:r>
          </a:p>
          <a:p>
            <a:r>
              <a:rPr lang="en-US" dirty="0">
                <a:solidFill>
                  <a:srgbClr val="0000FF"/>
                </a:solidFill>
              </a:rPr>
              <a:t>d</a:t>
            </a:r>
            <a:r>
              <a:rPr lang="en-US" dirty="0" smtClean="0">
                <a:solidFill>
                  <a:srgbClr val="0000FF"/>
                </a:solidFill>
              </a:rPr>
              <a:t>efine</a:t>
            </a:r>
            <a:r>
              <a:rPr lang="en-US" dirty="0" smtClean="0"/>
              <a:t> program</a:t>
            </a:r>
          </a:p>
          <a:p>
            <a:r>
              <a:rPr lang="en-US" dirty="0" smtClean="0"/>
              <a:t>               [expression]</a:t>
            </a:r>
          </a:p>
          <a:p>
            <a:r>
              <a:rPr lang="en-US" dirty="0">
                <a:solidFill>
                  <a:srgbClr val="0000FF"/>
                </a:solidFill>
              </a:rPr>
              <a:t>e</a:t>
            </a:r>
            <a:r>
              <a:rPr lang="en-US" dirty="0" smtClean="0">
                <a:solidFill>
                  <a:srgbClr val="0000FF"/>
                </a:solidFill>
              </a:rPr>
              <a:t>nd define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d</a:t>
            </a:r>
            <a:r>
              <a:rPr lang="en-US" dirty="0" smtClean="0">
                <a:solidFill>
                  <a:srgbClr val="0000FF"/>
                </a:solidFill>
              </a:rPr>
              <a:t>efine</a:t>
            </a:r>
            <a:r>
              <a:rPr lang="en-US" dirty="0" smtClean="0"/>
              <a:t> expression</a:t>
            </a:r>
          </a:p>
          <a:p>
            <a:r>
              <a:rPr lang="en-US" dirty="0"/>
              <a:t> </a:t>
            </a:r>
            <a:r>
              <a:rPr lang="en-US" dirty="0" smtClean="0"/>
              <a:t>              [number]</a:t>
            </a:r>
          </a:p>
          <a:p>
            <a:r>
              <a:rPr lang="en-US" dirty="0"/>
              <a:t> </a:t>
            </a:r>
            <a:r>
              <a:rPr lang="en-US" dirty="0" smtClean="0"/>
              <a:t>        |    [expression] [</a:t>
            </a:r>
            <a:r>
              <a:rPr lang="en-US" dirty="0" err="1" smtClean="0"/>
              <a:t>addop</a:t>
            </a:r>
            <a:r>
              <a:rPr lang="en-US" dirty="0" smtClean="0"/>
              <a:t>] [term]</a:t>
            </a:r>
          </a:p>
          <a:p>
            <a:r>
              <a:rPr lang="en-US" dirty="0">
                <a:solidFill>
                  <a:srgbClr val="0000FF"/>
                </a:solidFill>
              </a:rPr>
              <a:t>e</a:t>
            </a:r>
            <a:r>
              <a:rPr lang="en-US" dirty="0" smtClean="0">
                <a:solidFill>
                  <a:srgbClr val="0000FF"/>
                </a:solidFill>
              </a:rPr>
              <a:t>nd define</a:t>
            </a:r>
          </a:p>
          <a:p>
            <a:endParaRPr lang="en-US" dirty="0" smtClean="0"/>
          </a:p>
          <a:p>
            <a:r>
              <a:rPr lang="en-US" dirty="0">
                <a:solidFill>
                  <a:srgbClr val="0000FF"/>
                </a:solidFill>
              </a:rPr>
              <a:t>d</a:t>
            </a:r>
            <a:r>
              <a:rPr lang="en-US" dirty="0" smtClean="0">
                <a:solidFill>
                  <a:srgbClr val="0000FF"/>
                </a:solidFill>
              </a:rPr>
              <a:t>efine</a:t>
            </a:r>
            <a:r>
              <a:rPr lang="en-US" dirty="0" smtClean="0"/>
              <a:t> </a:t>
            </a:r>
            <a:r>
              <a:rPr lang="en-US" dirty="0" err="1" smtClean="0"/>
              <a:t>addop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 smtClean="0">
                <a:solidFill>
                  <a:srgbClr val="FF0000"/>
                </a:solidFill>
              </a:rPr>
              <a:t> ‘+</a:t>
            </a:r>
          </a:p>
          <a:p>
            <a:r>
              <a:rPr lang="en-US" dirty="0"/>
              <a:t> </a:t>
            </a:r>
            <a:r>
              <a:rPr lang="en-US" dirty="0" smtClean="0"/>
              <a:t>         |  </a:t>
            </a:r>
            <a:r>
              <a:rPr lang="en-US" dirty="0" smtClean="0">
                <a:solidFill>
                  <a:srgbClr val="FF0000"/>
                </a:solidFill>
              </a:rPr>
              <a:t>‘-</a:t>
            </a:r>
          </a:p>
          <a:p>
            <a:r>
              <a:rPr lang="en-US" dirty="0">
                <a:solidFill>
                  <a:srgbClr val="0000FF"/>
                </a:solidFill>
              </a:rPr>
              <a:t>e</a:t>
            </a:r>
            <a:r>
              <a:rPr lang="en-US" dirty="0" smtClean="0">
                <a:solidFill>
                  <a:srgbClr val="0000FF"/>
                </a:solidFill>
              </a:rPr>
              <a:t>nd define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8355" y="39146"/>
            <a:ext cx="3384648" cy="2031325"/>
          </a:xfrm>
          <a:prstGeom prst="rect">
            <a:avLst/>
          </a:prstGeom>
          <a:solidFill>
            <a:srgbClr val="A9E8DD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% Part 2. Transformation Rules</a:t>
            </a:r>
          </a:p>
          <a:p>
            <a:r>
              <a:rPr lang="en-US" dirty="0">
                <a:solidFill>
                  <a:srgbClr val="0000FF"/>
                </a:solidFill>
              </a:rPr>
              <a:t>r</a:t>
            </a:r>
            <a:r>
              <a:rPr lang="en-US" dirty="0" smtClean="0">
                <a:solidFill>
                  <a:srgbClr val="0000FF"/>
                </a:solidFill>
              </a:rPr>
              <a:t>ule</a:t>
            </a:r>
            <a:r>
              <a:rPr lang="en-US" dirty="0" smtClean="0"/>
              <a:t> </a:t>
            </a:r>
            <a:r>
              <a:rPr lang="en-US" dirty="0" err="1" smtClean="0"/>
              <a:t>resolveAddition</a:t>
            </a:r>
            <a:endParaRPr lang="en-US" dirty="0" smtClean="0"/>
          </a:p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0000FF"/>
                </a:solidFill>
              </a:rPr>
              <a:t>replace</a:t>
            </a:r>
            <a:r>
              <a:rPr lang="en-US" dirty="0" smtClean="0"/>
              <a:t> [expression]</a:t>
            </a:r>
          </a:p>
          <a:p>
            <a:r>
              <a:rPr lang="en-US" dirty="0"/>
              <a:t> </a:t>
            </a:r>
            <a:r>
              <a:rPr lang="en-US" dirty="0" smtClean="0"/>
              <a:t>          N1 [number] </a:t>
            </a:r>
            <a:r>
              <a:rPr lang="en-US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 N2 [number]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rgbClr val="0000FF"/>
                </a:solidFill>
              </a:rPr>
              <a:t>by</a:t>
            </a:r>
          </a:p>
          <a:p>
            <a:r>
              <a:rPr lang="en-US" dirty="0"/>
              <a:t> </a:t>
            </a:r>
            <a:r>
              <a:rPr lang="en-US" dirty="0" smtClean="0"/>
              <a:t>          N1 [ </a:t>
            </a:r>
            <a:r>
              <a:rPr lang="en-US" smtClean="0"/>
              <a:t>+ N2 ] </a:t>
            </a:r>
            <a:endParaRPr lang="en-US" dirty="0" smtClean="0"/>
          </a:p>
          <a:p>
            <a:r>
              <a:rPr lang="en-US" dirty="0">
                <a:solidFill>
                  <a:srgbClr val="0000FF"/>
                </a:solidFill>
              </a:rPr>
              <a:t>e</a:t>
            </a:r>
            <a:r>
              <a:rPr lang="en-US" dirty="0" smtClean="0">
                <a:solidFill>
                  <a:srgbClr val="0000FF"/>
                </a:solidFill>
              </a:rPr>
              <a:t>nd rule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888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77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Virginia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 Meng</dc:creator>
  <cp:lastModifiedBy>Na Meng</cp:lastModifiedBy>
  <cp:revision>14</cp:revision>
  <cp:lastPrinted>2017-07-12T20:50:23Z</cp:lastPrinted>
  <dcterms:created xsi:type="dcterms:W3CDTF">2017-07-12T20:39:10Z</dcterms:created>
  <dcterms:modified xsi:type="dcterms:W3CDTF">2017-07-12T20:57:16Z</dcterms:modified>
</cp:coreProperties>
</file>