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1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3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83210-807E-BE40-8645-76CE70779463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6EBB-2BC3-E941-B437-B584ECCF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01-01i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57" y="1861118"/>
            <a:ext cx="6905591" cy="4196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 Meng</dc:creator>
  <cp:lastModifiedBy>Na Meng</cp:lastModifiedBy>
  <cp:revision>1</cp:revision>
  <dcterms:created xsi:type="dcterms:W3CDTF">2017-06-26T20:58:20Z</dcterms:created>
  <dcterms:modified xsi:type="dcterms:W3CDTF">2017-06-26T21:05:35Z</dcterms:modified>
</cp:coreProperties>
</file>