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69EE-C59E-AD48-84B5-C06318656C6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786D-93ED-D441-B3FA-38644A8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90"/>
            <a:ext cx="9169626" cy="47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2</cp:revision>
  <dcterms:created xsi:type="dcterms:W3CDTF">2017-06-28T20:17:02Z</dcterms:created>
  <dcterms:modified xsi:type="dcterms:W3CDTF">2017-06-28T20:17:24Z</dcterms:modified>
</cp:coreProperties>
</file>