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12" y="2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E23-B9F0-1149-ACD2-28EA71AC4FAF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3F24-467D-794A-8ACD-255FA72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" y="25402"/>
            <a:ext cx="6807200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" y="6239938"/>
            <a:ext cx="30226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36" y="25402"/>
            <a:ext cx="6853764" cy="677333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4</cp:revision>
  <cp:lastPrinted>2017-07-13T15:40:28Z</cp:lastPrinted>
  <dcterms:created xsi:type="dcterms:W3CDTF">2017-07-13T15:37:23Z</dcterms:created>
  <dcterms:modified xsi:type="dcterms:W3CDTF">2017-07-13T15:42:42Z</dcterms:modified>
</cp:coreProperties>
</file>