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9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E6DC-6AF2-BA4F-A4D3-CB2CE80CD548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42CA-8332-9349-A12F-A9ADE917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739900"/>
            <a:ext cx="4064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2017-07-11T22:00:05Z</dcterms:created>
  <dcterms:modified xsi:type="dcterms:W3CDTF">2017-07-11T22:00:36Z</dcterms:modified>
</cp:coreProperties>
</file>