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5A84-0954-6C45-8D16-9D360816903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0A8-35C7-1C4C-B484-1ADC1488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5A84-0954-6C45-8D16-9D360816903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0A8-35C7-1C4C-B484-1ADC1488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9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5A84-0954-6C45-8D16-9D360816903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0A8-35C7-1C4C-B484-1ADC1488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6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5A84-0954-6C45-8D16-9D360816903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0A8-35C7-1C4C-B484-1ADC1488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4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5A84-0954-6C45-8D16-9D360816903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0A8-35C7-1C4C-B484-1ADC1488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5A84-0954-6C45-8D16-9D360816903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0A8-35C7-1C4C-B484-1ADC1488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5A84-0954-6C45-8D16-9D360816903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0A8-35C7-1C4C-B484-1ADC1488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5A84-0954-6C45-8D16-9D360816903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0A8-35C7-1C4C-B484-1ADC1488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5A84-0954-6C45-8D16-9D360816903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0A8-35C7-1C4C-B484-1ADC1488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9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5A84-0954-6C45-8D16-9D360816903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0A8-35C7-1C4C-B484-1ADC1488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5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5A84-0954-6C45-8D16-9D360816903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90A8-35C7-1C4C-B484-1ADC1488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1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5A84-0954-6C45-8D16-9D360816903C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90A8-35C7-1C4C-B484-1ADC14888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7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295400"/>
            <a:ext cx="8864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7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 Meng</dc:creator>
  <cp:lastModifiedBy>Na Meng</cp:lastModifiedBy>
  <cp:revision>1</cp:revision>
  <dcterms:created xsi:type="dcterms:W3CDTF">2017-07-12T19:38:02Z</dcterms:created>
  <dcterms:modified xsi:type="dcterms:W3CDTF">2017-07-12T19:38:17Z</dcterms:modified>
</cp:coreProperties>
</file>