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BE2E-C827-B44E-8503-1A283C67BE2D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DF52-E53C-B746-AA36-2F60D514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1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BE2E-C827-B44E-8503-1A283C67BE2D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DF52-E53C-B746-AA36-2F60D514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4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BE2E-C827-B44E-8503-1A283C67BE2D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DF52-E53C-B746-AA36-2F60D514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6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BE2E-C827-B44E-8503-1A283C67BE2D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DF52-E53C-B746-AA36-2F60D514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8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BE2E-C827-B44E-8503-1A283C67BE2D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DF52-E53C-B746-AA36-2F60D514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BE2E-C827-B44E-8503-1A283C67BE2D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DF52-E53C-B746-AA36-2F60D514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3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BE2E-C827-B44E-8503-1A283C67BE2D}" type="datetimeFigureOut">
              <a:rPr lang="en-US" smtClean="0"/>
              <a:t>6/27/17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DF52-E53C-B746-AA36-2F60D514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BE2E-C827-B44E-8503-1A283C67BE2D}" type="datetimeFigureOut">
              <a:rPr lang="en-US" smtClean="0"/>
              <a:t>6/27/17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DF52-E53C-B746-AA36-2F60D514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BE2E-C827-B44E-8503-1A283C67BE2D}" type="datetimeFigureOut">
              <a:rPr lang="en-US" smtClean="0"/>
              <a:t>6/27/17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DF52-E53C-B746-AA36-2F60D514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6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BE2E-C827-B44E-8503-1A283C67BE2D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DF52-E53C-B746-AA36-2F60D514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9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BE2E-C827-B44E-8503-1A283C67BE2D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DF52-E53C-B746-AA36-2F60D514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9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EBE2E-C827-B44E-8503-1A283C67BE2D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EDF52-E53C-B746-AA36-2F60D514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8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4" y="1752176"/>
            <a:ext cx="9097953" cy="323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3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 Meng</dc:creator>
  <cp:lastModifiedBy>Na Meng</cp:lastModifiedBy>
  <cp:revision>1</cp:revision>
  <dcterms:created xsi:type="dcterms:W3CDTF">2017-06-27T21:08:18Z</dcterms:created>
  <dcterms:modified xsi:type="dcterms:W3CDTF">2017-06-27T21:08:45Z</dcterms:modified>
</cp:coreProperties>
</file>