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49F-D1D5-F341-A546-680EC8098A1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19BB-3B8C-714B-B5C6-9D26AF3B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6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49F-D1D5-F341-A546-680EC8098A1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19BB-3B8C-714B-B5C6-9D26AF3B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6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49F-D1D5-F341-A546-680EC8098A1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19BB-3B8C-714B-B5C6-9D26AF3B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8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49F-D1D5-F341-A546-680EC8098A1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19BB-3B8C-714B-B5C6-9D26AF3B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6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49F-D1D5-F341-A546-680EC8098A1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19BB-3B8C-714B-B5C6-9D26AF3B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49F-D1D5-F341-A546-680EC8098A1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19BB-3B8C-714B-B5C6-9D26AF3B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49F-D1D5-F341-A546-680EC8098A1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19BB-3B8C-714B-B5C6-9D26AF3B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2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49F-D1D5-F341-A546-680EC8098A1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19BB-3B8C-714B-B5C6-9D26AF3B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8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49F-D1D5-F341-A546-680EC8098A1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19BB-3B8C-714B-B5C6-9D26AF3B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49F-D1D5-F341-A546-680EC8098A1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19BB-3B8C-714B-B5C6-9D26AF3B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3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49F-D1D5-F341-A546-680EC8098A1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19BB-3B8C-714B-B5C6-9D26AF3B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1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B349F-D1D5-F341-A546-680EC8098A14}" type="datetimeFigureOut">
              <a:rPr lang="en-US" smtClean="0"/>
              <a:t>6/27/17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19BB-3B8C-714B-B5C6-9D26AF3BB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5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87884"/>
            <a:ext cx="9144001" cy="57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5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 Meng</dc:creator>
  <cp:lastModifiedBy>Na Meng</cp:lastModifiedBy>
  <cp:revision>1</cp:revision>
  <dcterms:created xsi:type="dcterms:W3CDTF">2017-06-27T14:23:45Z</dcterms:created>
  <dcterms:modified xsi:type="dcterms:W3CDTF">2017-06-27T14:24:48Z</dcterms:modified>
</cp:coreProperties>
</file>