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214-DF76-2D41-961B-668596E64AC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2F0-4FA2-D94A-83AC-F0E39B0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214-DF76-2D41-961B-668596E64AC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2F0-4FA2-D94A-83AC-F0E39B0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4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214-DF76-2D41-961B-668596E64AC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2F0-4FA2-D94A-83AC-F0E39B0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214-DF76-2D41-961B-668596E64AC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2F0-4FA2-D94A-83AC-F0E39B0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214-DF76-2D41-961B-668596E64AC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2F0-4FA2-D94A-83AC-F0E39B0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214-DF76-2D41-961B-668596E64AC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2F0-4FA2-D94A-83AC-F0E39B0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214-DF76-2D41-961B-668596E64AC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2F0-4FA2-D94A-83AC-F0E39B0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214-DF76-2D41-961B-668596E64AC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2F0-4FA2-D94A-83AC-F0E39B0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4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214-DF76-2D41-961B-668596E64AC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2F0-4FA2-D94A-83AC-F0E39B0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2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214-DF76-2D41-961B-668596E64AC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2F0-4FA2-D94A-83AC-F0E39B0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6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214-DF76-2D41-961B-668596E64AC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F2F0-4FA2-D94A-83AC-F0E39B0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1214-DF76-2D41-961B-668596E64AC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F2F0-4FA2-D94A-83AC-F0E39B07A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260"/>
            <a:ext cx="9258363" cy="33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6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 Meng</dc:creator>
  <cp:lastModifiedBy>Na Meng</cp:lastModifiedBy>
  <cp:revision>1</cp:revision>
  <dcterms:created xsi:type="dcterms:W3CDTF">2017-06-28T15:42:48Z</dcterms:created>
  <dcterms:modified xsi:type="dcterms:W3CDTF">2017-06-28T15:43:44Z</dcterms:modified>
</cp:coreProperties>
</file>