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A6E5-850F-2045-96EC-C9844A03018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6F96-37F5-2B4E-B7F0-D0150829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4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81232" y="4285347"/>
            <a:ext cx="1128347" cy="829715"/>
            <a:chOff x="7781232" y="4285347"/>
            <a:chExt cx="1128347" cy="829715"/>
          </a:xfrm>
        </p:grpSpPr>
        <p:sp>
          <p:nvSpPr>
            <p:cNvPr id="5" name="Rounded Rectangle 4"/>
            <p:cNvSpPr/>
            <p:nvPr/>
          </p:nvSpPr>
          <p:spPr>
            <a:xfrm>
              <a:off x="8042782" y="4781755"/>
              <a:ext cx="866797" cy="89045"/>
            </a:xfrm>
            <a:prstGeom prst="roundRect">
              <a:avLst/>
            </a:prstGeom>
            <a:solidFill>
              <a:srgbClr val="A8C47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781469" y="4554010"/>
              <a:ext cx="1124493" cy="89045"/>
            </a:xfrm>
            <a:prstGeom prst="roundRect">
              <a:avLst/>
            </a:prstGeom>
            <a:solidFill>
              <a:srgbClr val="A8C47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781232" y="4285347"/>
              <a:ext cx="1124530" cy="829715"/>
            </a:xfrm>
            <a:prstGeom prst="roundRect">
              <a:avLst/>
            </a:prstGeom>
            <a:solidFill>
              <a:srgbClr val="A8C476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42369" y="4717522"/>
              <a:ext cx="866213" cy="75389"/>
            </a:xfrm>
            <a:prstGeom prst="roundRect">
              <a:avLst/>
            </a:prstGeom>
            <a:solidFill>
              <a:srgbClr val="A8C47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781232" y="4524705"/>
              <a:ext cx="1123736" cy="75389"/>
            </a:xfrm>
            <a:prstGeom prst="roundRect">
              <a:avLst/>
            </a:prstGeom>
            <a:solidFill>
              <a:srgbClr val="A8C47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787052" y="4931230"/>
              <a:ext cx="702335" cy="75389"/>
            </a:xfrm>
            <a:prstGeom prst="roundRect">
              <a:avLst/>
            </a:prstGeom>
            <a:solidFill>
              <a:srgbClr val="A8C476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42369" y="4689910"/>
              <a:ext cx="866213" cy="75389"/>
            </a:xfrm>
            <a:prstGeom prst="roundRect">
              <a:avLst/>
            </a:prstGeom>
            <a:solidFill>
              <a:srgbClr val="FDCAA5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781232" y="4497093"/>
              <a:ext cx="1123736" cy="75389"/>
            </a:xfrm>
            <a:prstGeom prst="roundRect">
              <a:avLst/>
            </a:prstGeom>
            <a:solidFill>
              <a:srgbClr val="FF8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787052" y="4903618"/>
              <a:ext cx="702335" cy="75389"/>
            </a:xfrm>
            <a:prstGeom prst="roundRect">
              <a:avLst/>
            </a:prstGeom>
            <a:solidFill>
              <a:srgbClr val="FF8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5056" y="4306061"/>
            <a:ext cx="1128348" cy="565414"/>
            <a:chOff x="6175056" y="4306061"/>
            <a:chExt cx="1128348" cy="565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175056" y="4306061"/>
              <a:ext cx="1128348" cy="565414"/>
              <a:chOff x="6175056" y="4789271"/>
              <a:chExt cx="1128348" cy="565414"/>
            </a:xfrm>
            <a:solidFill>
              <a:srgbClr val="A8C476"/>
            </a:solidFill>
          </p:grpSpPr>
          <p:sp>
            <p:nvSpPr>
              <p:cNvPr id="19" name="Rounded Rectangle 18"/>
              <p:cNvSpPr/>
              <p:nvPr/>
            </p:nvSpPr>
            <p:spPr>
              <a:xfrm>
                <a:off x="6175056" y="4789271"/>
                <a:ext cx="1124732" cy="565414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437035" y="5099804"/>
                <a:ext cx="866369" cy="7538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175851" y="4925548"/>
                <a:ext cx="1123938" cy="7538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175056" y="5205574"/>
                <a:ext cx="702461" cy="75389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6437035" y="4644206"/>
              <a:ext cx="866369" cy="75389"/>
            </a:xfrm>
            <a:prstGeom prst="roundRect">
              <a:avLst/>
            </a:prstGeom>
            <a:solidFill>
              <a:srgbClr val="FF8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175851" y="4469950"/>
              <a:ext cx="1123938" cy="75389"/>
            </a:xfrm>
            <a:prstGeom prst="roundRect">
              <a:avLst/>
            </a:prstGeom>
            <a:solidFill>
              <a:srgbClr val="AB591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5056" y="4749976"/>
              <a:ext cx="702461" cy="75389"/>
            </a:xfrm>
            <a:prstGeom prst="roundRect">
              <a:avLst/>
            </a:prstGeom>
            <a:solidFill>
              <a:srgbClr val="FF8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84818" y="3186652"/>
            <a:ext cx="372707" cy="1846412"/>
            <a:chOff x="1284818" y="3186652"/>
            <a:chExt cx="372707" cy="1846412"/>
          </a:xfrm>
        </p:grpSpPr>
        <p:cxnSp>
          <p:nvCxnSpPr>
            <p:cNvPr id="24" name="Curved Connector 23"/>
            <p:cNvCxnSpPr>
              <a:stCxn id="27" idx="3"/>
              <a:endCxn id="40" idx="1"/>
            </p:cNvCxnSpPr>
            <p:nvPr/>
          </p:nvCxnSpPr>
          <p:spPr>
            <a:xfrm>
              <a:off x="1284818" y="3186652"/>
              <a:ext cx="372707" cy="842379"/>
            </a:xfrm>
            <a:prstGeom prst="curvedConnector3">
              <a:avLst>
                <a:gd name="adj1" fmla="val 50000"/>
              </a:avLst>
            </a:prstGeom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28" idx="3"/>
              <a:endCxn id="40" idx="1"/>
            </p:cNvCxnSpPr>
            <p:nvPr/>
          </p:nvCxnSpPr>
          <p:spPr>
            <a:xfrm flipV="1">
              <a:off x="1284818" y="4029031"/>
              <a:ext cx="372707" cy="1004033"/>
            </a:xfrm>
            <a:prstGeom prst="curvedConnector3">
              <a:avLst>
                <a:gd name="adj1" fmla="val 50000"/>
              </a:avLst>
            </a:prstGeom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62715" y="1767783"/>
            <a:ext cx="144784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 smtClean="0"/>
              <a:t>Program differencing</a:t>
            </a:r>
            <a:endParaRPr lang="en-US" sz="1800" dirty="0"/>
          </a:p>
        </p:txBody>
      </p:sp>
      <p:sp>
        <p:nvSpPr>
          <p:cNvPr id="27" name="Rounded Rectangle 26"/>
          <p:cNvSpPr/>
          <p:nvPr/>
        </p:nvSpPr>
        <p:spPr>
          <a:xfrm>
            <a:off x="160288" y="2904593"/>
            <a:ext cx="1124530" cy="564118"/>
          </a:xfrm>
          <a:prstGeom prst="roundRect">
            <a:avLst/>
          </a:prstGeom>
          <a:solidFill>
            <a:srgbClr val="A8C4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>
            <a:spLocks/>
          </p:cNvSpPr>
          <p:nvPr/>
        </p:nvSpPr>
        <p:spPr>
          <a:xfrm>
            <a:off x="160288" y="4560671"/>
            <a:ext cx="1124530" cy="944785"/>
          </a:xfrm>
          <a:prstGeom prst="roundRect">
            <a:avLst/>
          </a:prstGeom>
          <a:solidFill>
            <a:srgbClr val="A8C4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58641" y="2998174"/>
            <a:ext cx="1128347" cy="659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48026" y="3237533"/>
            <a:ext cx="732215" cy="753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673" y="4928792"/>
            <a:ext cx="732215" cy="753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0288" y="4782518"/>
            <a:ext cx="1123736" cy="75389"/>
          </a:xfrm>
          <a:prstGeom prst="roundRect">
            <a:avLst/>
          </a:prstGeom>
          <a:solidFill>
            <a:srgbClr val="FF80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27522" y="5198267"/>
            <a:ext cx="866213" cy="75389"/>
          </a:xfrm>
          <a:prstGeom prst="roundRect">
            <a:avLst/>
          </a:prstGeom>
          <a:solidFill>
            <a:srgbClr val="FF80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65591" y="5313547"/>
            <a:ext cx="702335" cy="75389"/>
          </a:xfrm>
          <a:prstGeom prst="roundRect">
            <a:avLst/>
          </a:prstGeom>
          <a:solidFill>
            <a:srgbClr val="FF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9161" y="2336465"/>
            <a:ext cx="82647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 smtClean="0"/>
              <a:t>A</a:t>
            </a:r>
            <a:r>
              <a:rPr lang="en-US" sz="2900" baseline="-25000" dirty="0" err="1" smtClean="0"/>
              <a:t>old</a:t>
            </a:r>
            <a:endParaRPr lang="en-US" sz="29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4317" y="4003978"/>
            <a:ext cx="87369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A</a:t>
            </a:r>
            <a:r>
              <a:rPr lang="en-US" altLang="zh-CN" sz="2900" baseline="-25000" dirty="0" smtClean="0"/>
              <a:t>new</a:t>
            </a:r>
            <a:endParaRPr lang="en-US" sz="29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023100" y="1621565"/>
            <a:ext cx="133196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 smtClean="0"/>
              <a:t>Abstract edit script application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5499241" y="1616879"/>
            <a:ext cx="1378931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 smtClean="0"/>
              <a:t>Abstract edit script application</a:t>
            </a:r>
            <a:endParaRPr lang="en-US" sz="1800" dirty="0"/>
          </a:p>
        </p:txBody>
      </p:sp>
      <p:grpSp>
        <p:nvGrpSpPr>
          <p:cNvPr id="39" name="Group 88"/>
          <p:cNvGrpSpPr/>
          <p:nvPr/>
        </p:nvGrpSpPr>
        <p:grpSpPr>
          <a:xfrm>
            <a:off x="1657525" y="3556638"/>
            <a:ext cx="1124530" cy="944785"/>
            <a:chOff x="8484441" y="5949622"/>
            <a:chExt cx="2116815" cy="1804638"/>
          </a:xfrm>
        </p:grpSpPr>
        <p:sp>
          <p:nvSpPr>
            <p:cNvPr id="40" name="Rounded Rectangle 39"/>
            <p:cNvSpPr>
              <a:spLocks/>
            </p:cNvSpPr>
            <p:nvPr/>
          </p:nvSpPr>
          <p:spPr>
            <a:xfrm>
              <a:off x="8484441" y="5949622"/>
              <a:ext cx="2116815" cy="180463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942642" y="7167029"/>
              <a:ext cx="1630559" cy="144001"/>
            </a:xfrm>
            <a:prstGeom prst="roundRect">
              <a:avLst/>
            </a:prstGeom>
            <a:solidFill>
              <a:srgbClr val="FF8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485936" y="6330779"/>
              <a:ext cx="2115320" cy="144000"/>
            </a:xfrm>
            <a:prstGeom prst="roundRect">
              <a:avLst/>
            </a:prstGeom>
            <a:solidFill>
              <a:srgbClr val="FF8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84441" y="7351096"/>
              <a:ext cx="1322075" cy="144001"/>
            </a:xfrm>
            <a:prstGeom prst="roundRect">
              <a:avLst/>
            </a:prstGeom>
            <a:solidFill>
              <a:srgbClr val="FF8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endCxn id="57" idx="1"/>
          </p:cNvCxnSpPr>
          <p:nvPr/>
        </p:nvCxnSpPr>
        <p:spPr>
          <a:xfrm>
            <a:off x="2782055" y="4029031"/>
            <a:ext cx="373770" cy="13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280355" y="4024614"/>
            <a:ext cx="373239" cy="5803"/>
          </a:xfrm>
          <a:prstGeom prst="straightConnector1">
            <a:avLst/>
          </a:prstGeom>
          <a:ln>
            <a:solidFill>
              <a:srgbClr val="8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96943" y="2916683"/>
            <a:ext cx="1128347" cy="379231"/>
          </a:xfrm>
          <a:prstGeom prst="roundRect">
            <a:avLst/>
          </a:prstGeom>
          <a:solidFill>
            <a:srgbClr val="A8C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781232" y="2916683"/>
            <a:ext cx="1128347" cy="565414"/>
          </a:xfrm>
          <a:prstGeom prst="roundRect">
            <a:avLst/>
          </a:prstGeom>
          <a:solidFill>
            <a:srgbClr val="A8C47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6014" y="1774924"/>
            <a:ext cx="124544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 smtClean="0"/>
              <a:t>Context extraction</a:t>
            </a:r>
            <a:endParaRPr 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667659" y="1616879"/>
            <a:ext cx="1590141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 smtClean="0"/>
              <a:t>Identifier &amp; </a:t>
            </a:r>
          </a:p>
          <a:p>
            <a:pPr algn="ctr"/>
            <a:r>
              <a:rPr lang="en-US" dirty="0" smtClean="0"/>
              <a:t>e</a:t>
            </a:r>
            <a:r>
              <a:rPr lang="en-US" sz="1800" dirty="0" smtClean="0"/>
              <a:t>dit </a:t>
            </a:r>
            <a:r>
              <a:rPr lang="en-US" dirty="0" smtClean="0"/>
              <a:t>p</a:t>
            </a:r>
            <a:r>
              <a:rPr lang="en-US" sz="1800" dirty="0" smtClean="0"/>
              <a:t>osition </a:t>
            </a:r>
            <a:r>
              <a:rPr lang="en-US" dirty="0" smtClean="0"/>
              <a:t>a</a:t>
            </a:r>
            <a:r>
              <a:rPr lang="en-US" sz="1800" dirty="0" smtClean="0"/>
              <a:t>bstraction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6486118" y="2378811"/>
            <a:ext cx="75503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B</a:t>
            </a:r>
            <a:r>
              <a:rPr lang="en-US" sz="2900" baseline="-25000" dirty="0" smtClean="0"/>
              <a:t>old</a:t>
            </a:r>
            <a:endParaRPr lang="en-US" sz="29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1600" y="5041290"/>
            <a:ext cx="80732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dirty="0" err="1" smtClean="0"/>
              <a:t>B</a:t>
            </a:r>
            <a:r>
              <a:rPr lang="en-US" altLang="zh-CN" sz="2900" baseline="-25000" dirty="0" err="1" smtClean="0"/>
              <a:t>new</a:t>
            </a:r>
            <a:endParaRPr lang="en-US" sz="29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49748" y="2376085"/>
            <a:ext cx="8132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/>
              <a:t>C</a:t>
            </a:r>
            <a:r>
              <a:rPr lang="en-US" sz="2900" baseline="-25000" dirty="0" smtClean="0"/>
              <a:t>old</a:t>
            </a:r>
            <a:endParaRPr lang="en-US" sz="2900" baseline="-25000" dirty="0"/>
          </a:p>
        </p:txBody>
      </p:sp>
      <p:sp>
        <p:nvSpPr>
          <p:cNvPr id="53" name="Down Arrow 52"/>
          <p:cNvSpPr/>
          <p:nvPr/>
        </p:nvSpPr>
        <p:spPr>
          <a:xfrm>
            <a:off x="6501404" y="3296164"/>
            <a:ext cx="409562" cy="1021225"/>
          </a:xfrm>
          <a:prstGeom prst="downArrow">
            <a:avLst/>
          </a:prstGeom>
          <a:solidFill>
            <a:srgbClr val="FF912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912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8143633" y="3479007"/>
            <a:ext cx="338433" cy="838383"/>
          </a:xfrm>
          <a:prstGeom prst="downArrow">
            <a:avLst/>
          </a:prstGeom>
          <a:solidFill>
            <a:srgbClr val="FF912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912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60288" y="5078735"/>
            <a:ext cx="1128347" cy="7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3155825" y="3558024"/>
            <a:ext cx="1133447" cy="944785"/>
            <a:chOff x="3155825" y="3558024"/>
            <a:chExt cx="1133447" cy="944785"/>
          </a:xfrm>
        </p:grpSpPr>
        <p:sp>
          <p:nvSpPr>
            <p:cNvPr id="57" name="Rounded Rectangle 56"/>
            <p:cNvSpPr>
              <a:spLocks/>
            </p:cNvSpPr>
            <p:nvPr/>
          </p:nvSpPr>
          <p:spPr>
            <a:xfrm>
              <a:off x="3155825" y="3558024"/>
              <a:ext cx="1124530" cy="944785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417756" y="4204975"/>
              <a:ext cx="866213" cy="75389"/>
            </a:xfrm>
            <a:prstGeom prst="roundRect">
              <a:avLst/>
            </a:prstGeom>
            <a:solidFill>
              <a:srgbClr val="FF8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156619" y="3757572"/>
              <a:ext cx="1123736" cy="75389"/>
            </a:xfrm>
            <a:prstGeom prst="roundRect">
              <a:avLst/>
            </a:prstGeom>
            <a:solidFill>
              <a:srgbClr val="FF80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155825" y="4307555"/>
              <a:ext cx="702335" cy="75389"/>
            </a:xfrm>
            <a:prstGeom prst="roundRect">
              <a:avLst/>
            </a:prstGeom>
            <a:solidFill>
              <a:srgbClr val="FF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155825" y="3662634"/>
              <a:ext cx="1128347" cy="659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557057" y="3923523"/>
              <a:ext cx="732215" cy="7538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160925" y="4071716"/>
              <a:ext cx="1128347" cy="72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41689" y="3547027"/>
            <a:ext cx="1152000" cy="955172"/>
            <a:chOff x="4641689" y="3547027"/>
            <a:chExt cx="1152000" cy="955172"/>
          </a:xfrm>
        </p:grpSpPr>
        <p:sp>
          <p:nvSpPr>
            <p:cNvPr id="65" name="Rounded Rectangle 64"/>
            <p:cNvSpPr>
              <a:spLocks/>
            </p:cNvSpPr>
            <p:nvPr/>
          </p:nvSpPr>
          <p:spPr>
            <a:xfrm>
              <a:off x="4653594" y="3547027"/>
              <a:ext cx="1124530" cy="95517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915525" y="4200791"/>
              <a:ext cx="866213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654388" y="3745532"/>
              <a:ext cx="1123736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653594" y="4298216"/>
              <a:ext cx="702335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54389" y="3644101"/>
              <a:ext cx="1106482" cy="75389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059964" y="3902116"/>
              <a:ext cx="727077" cy="75389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641689" y="4088601"/>
              <a:ext cx="1152000" cy="75389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001000" y="5041290"/>
            <a:ext cx="8894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dirty="0" err="1" smtClean="0"/>
              <a:t>C</a:t>
            </a:r>
            <a:r>
              <a:rPr lang="en-US" altLang="zh-CN" sz="2900" baseline="-25000" dirty="0" err="1" smtClean="0"/>
              <a:t>new</a:t>
            </a:r>
            <a:endParaRPr lang="en-US" sz="2900" baseline="-25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7768600" y="3482097"/>
            <a:ext cx="586466" cy="573755"/>
            <a:chOff x="4641689" y="3547027"/>
            <a:chExt cx="1152000" cy="955172"/>
          </a:xfrm>
        </p:grpSpPr>
        <p:sp>
          <p:nvSpPr>
            <p:cNvPr id="77" name="Rounded Rectangle 76"/>
            <p:cNvSpPr>
              <a:spLocks/>
            </p:cNvSpPr>
            <p:nvPr/>
          </p:nvSpPr>
          <p:spPr>
            <a:xfrm>
              <a:off x="4653594" y="3547027"/>
              <a:ext cx="1124530" cy="955172"/>
            </a:xfrm>
            <a:prstGeom prst="roundRect">
              <a:avLst/>
            </a:prstGeom>
            <a:solidFill>
              <a:srgbClr val="FFFFFF">
                <a:alpha val="5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15525" y="4200791"/>
              <a:ext cx="866213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654388" y="3745532"/>
              <a:ext cx="1123736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653594" y="4298216"/>
              <a:ext cx="702335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654389" y="3644101"/>
              <a:ext cx="1106482" cy="7538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059964" y="3902116"/>
              <a:ext cx="727077" cy="7538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641689" y="4088601"/>
              <a:ext cx="1152000" cy="7538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45824" y="3305053"/>
            <a:ext cx="586466" cy="573755"/>
            <a:chOff x="4641689" y="3547027"/>
            <a:chExt cx="1152000" cy="955172"/>
          </a:xfrm>
        </p:grpSpPr>
        <p:sp>
          <p:nvSpPr>
            <p:cNvPr id="85" name="Rounded Rectangle 84"/>
            <p:cNvSpPr>
              <a:spLocks/>
            </p:cNvSpPr>
            <p:nvPr/>
          </p:nvSpPr>
          <p:spPr>
            <a:xfrm>
              <a:off x="4653594" y="3547027"/>
              <a:ext cx="1124530" cy="955172"/>
            </a:xfrm>
            <a:prstGeom prst="roundRect">
              <a:avLst/>
            </a:prstGeom>
            <a:solidFill>
              <a:srgbClr val="FFFFFF">
                <a:alpha val="5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915525" y="4200791"/>
              <a:ext cx="866213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4654388" y="3745532"/>
              <a:ext cx="1123736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4653594" y="4298216"/>
              <a:ext cx="702335" cy="76217"/>
            </a:xfrm>
            <a:prstGeom prst="roundRect">
              <a:avLst/>
            </a:prstGeom>
            <a:solidFill>
              <a:srgbClr val="8000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654389" y="3644101"/>
              <a:ext cx="1106482" cy="7538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059964" y="3902116"/>
              <a:ext cx="727077" cy="7538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641689" y="4088601"/>
              <a:ext cx="1152000" cy="7538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/>
          <p:cNvCxnSpPr>
            <a:stCxn id="65" idx="3"/>
            <a:endCxn id="91" idx="1"/>
          </p:cNvCxnSpPr>
          <p:nvPr/>
        </p:nvCxnSpPr>
        <p:spPr>
          <a:xfrm flipV="1">
            <a:off x="5778124" y="3653010"/>
            <a:ext cx="267700" cy="371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3"/>
            <a:endCxn id="77" idx="1"/>
          </p:cNvCxnSpPr>
          <p:nvPr/>
        </p:nvCxnSpPr>
        <p:spPr>
          <a:xfrm flipV="1">
            <a:off x="5778124" y="3768975"/>
            <a:ext cx="1996537" cy="255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7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1817E-6 3.6696E-6 L 0.1169 -0.132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-661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554E-6 9.2087E-7 L 0.27948 -0.0883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66" y="-44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 -0.13234 L 0.11707 0.016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2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49 -0.08839 L 0.27914 0.016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25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1" grpId="0" animBg="1"/>
      <p:bldP spid="37" grpId="0" animBg="1"/>
      <p:bldP spid="38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3</cp:revision>
  <dcterms:created xsi:type="dcterms:W3CDTF">2017-06-28T18:41:33Z</dcterms:created>
  <dcterms:modified xsi:type="dcterms:W3CDTF">2017-06-28T18:43:09Z</dcterms:modified>
</cp:coreProperties>
</file>