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sldIdLst>
    <p:sldId id="256" r:id="rId3"/>
    <p:sldId id="593" r:id="rId5"/>
    <p:sldId id="579" r:id="rId6"/>
    <p:sldId id="577" r:id="rId7"/>
    <p:sldId id="594" r:id="rId8"/>
    <p:sldId id="592" r:id="rId9"/>
    <p:sldId id="590" r:id="rId10"/>
    <p:sldId id="578" r:id="rId11"/>
    <p:sldId id="595" r:id="rId12"/>
    <p:sldId id="596" r:id="rId13"/>
    <p:sldId id="587" r:id="rId14"/>
    <p:sldId id="285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05898"/>
    <a:srgbClr val="BFEA1F"/>
    <a:srgbClr val="FEC925"/>
    <a:srgbClr val="005886"/>
    <a:srgbClr val="0582B2"/>
    <a:srgbClr val="DCDCDC"/>
    <a:srgbClr val="078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1" autoAdjust="0"/>
    <p:restoredTop sz="94172" autoAdjust="0"/>
  </p:normalViewPr>
  <p:slideViewPr>
    <p:cSldViewPr snapToGrid="0" showGuides="1">
      <p:cViewPr varScale="1">
        <p:scale>
          <a:sx n="105" d="100"/>
          <a:sy n="105" d="100"/>
        </p:scale>
        <p:origin x="114" y="840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F1C1B-517F-4D28-8DD0-667023FB423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5553F8-D183-46EC-A996-7C10ECCD1D23}">
      <dgm:prSet phldrT="[文本]" custT="1"/>
      <dgm:spPr/>
      <dgm:t>
        <a:bodyPr/>
        <a:lstStyle/>
        <a:p>
          <a:r>
            <a:rPr lang="en-US" altLang="zh-CN" sz="1800" dirty="0"/>
            <a:t>1. </a:t>
          </a:r>
          <a:r>
            <a:rPr lang="zh-CN" altLang="en-US" sz="1800" dirty="0"/>
            <a:t>简单</a:t>
          </a:r>
        </a:p>
      </dgm:t>
    </dgm:pt>
    <dgm:pt modelId="{5638151B-5F5A-454A-BAF5-0C661C7CBADB}" cxnId="{020CCD72-A014-45D4-B2D5-BB8429058912}" type="parTrans">
      <dgm:prSet/>
      <dgm:spPr/>
      <dgm:t>
        <a:bodyPr/>
        <a:lstStyle/>
        <a:p>
          <a:endParaRPr lang="zh-CN" altLang="en-US" sz="1800"/>
        </a:p>
      </dgm:t>
    </dgm:pt>
    <dgm:pt modelId="{1E60B9EE-C24B-4C21-AA85-90B0087F1B4B}" cxnId="{020CCD72-A014-45D4-B2D5-BB8429058912}" type="sibTrans">
      <dgm:prSet/>
      <dgm:spPr/>
      <dgm:t>
        <a:bodyPr/>
        <a:lstStyle/>
        <a:p>
          <a:endParaRPr lang="zh-CN" altLang="en-US" sz="1800"/>
        </a:p>
      </dgm:t>
    </dgm:pt>
    <dgm:pt modelId="{BEEDEFB0-0B09-4ECC-B10C-B47BD2EABCA8}">
      <dgm:prSet phldrT="[文本]" custT="1"/>
      <dgm:spPr/>
      <dgm:t>
        <a:bodyPr/>
        <a:lstStyle/>
        <a:p>
          <a:r>
            <a:rPr lang="en-US" altLang="zh-CN" sz="1800" dirty="0"/>
            <a:t>2. </a:t>
          </a:r>
          <a:r>
            <a:rPr lang="zh-CN" altLang="en-US" sz="1800" dirty="0"/>
            <a:t>庞大</a:t>
          </a:r>
        </a:p>
      </dgm:t>
    </dgm:pt>
    <dgm:pt modelId="{031161F5-89BD-4B9F-B9D2-B6DE20E14E6E}" cxnId="{EC8B9925-2FFA-4EFD-B2F0-41CDB849B4F5}" type="parTrans">
      <dgm:prSet/>
      <dgm:spPr/>
      <dgm:t>
        <a:bodyPr/>
        <a:lstStyle/>
        <a:p>
          <a:endParaRPr lang="zh-CN" altLang="en-US" sz="1800"/>
        </a:p>
      </dgm:t>
    </dgm:pt>
    <dgm:pt modelId="{0B031705-5344-416D-B7E7-68BA9E2A27FE}" cxnId="{EC8B9925-2FFA-4EFD-B2F0-41CDB849B4F5}" type="sibTrans">
      <dgm:prSet/>
      <dgm:spPr/>
      <dgm:t>
        <a:bodyPr/>
        <a:lstStyle/>
        <a:p>
          <a:endParaRPr lang="zh-CN" altLang="en-US" sz="1800"/>
        </a:p>
      </dgm:t>
    </dgm:pt>
    <dgm:pt modelId="{366ED92E-4BB9-4B44-84F5-1F269FEEDD65}">
      <dgm:prSet phldrT="[文本]" custT="1"/>
      <dgm:spPr/>
      <dgm:t>
        <a:bodyPr/>
        <a:lstStyle/>
        <a:p>
          <a:r>
            <a:rPr lang="en-US" altLang="zh-CN" sz="1800" dirty="0"/>
            <a:t>3. </a:t>
          </a:r>
          <a:r>
            <a:rPr lang="zh-CN" altLang="en-US" sz="1800" dirty="0"/>
            <a:t>复杂</a:t>
          </a:r>
        </a:p>
      </dgm:t>
    </dgm:pt>
    <dgm:pt modelId="{09FC0885-97A5-42EB-AF68-7B7D32888B01}" cxnId="{D4C1C533-EEC9-43A4-8A74-CE64B2F7390B}" type="parTrans">
      <dgm:prSet/>
      <dgm:spPr/>
      <dgm:t>
        <a:bodyPr/>
        <a:lstStyle/>
        <a:p>
          <a:endParaRPr lang="zh-CN" altLang="en-US" sz="1800"/>
        </a:p>
      </dgm:t>
    </dgm:pt>
    <dgm:pt modelId="{F8F37D2D-1EB7-4746-B0BF-02C0AF76A8A7}" cxnId="{D4C1C533-EEC9-43A4-8A74-CE64B2F7390B}" type="sibTrans">
      <dgm:prSet/>
      <dgm:spPr/>
      <dgm:t>
        <a:bodyPr/>
        <a:lstStyle/>
        <a:p>
          <a:endParaRPr lang="zh-CN" altLang="en-US" sz="1800"/>
        </a:p>
      </dgm:t>
    </dgm:pt>
    <dgm:pt modelId="{E236E1C3-B53E-43A4-829F-5CEC83E23803}">
      <dgm:prSet phldrT="[文本]" custT="1"/>
      <dgm:spPr/>
      <dgm:t>
        <a:bodyPr/>
        <a:lstStyle/>
        <a:p>
          <a:r>
            <a:rPr lang="en-US" altLang="zh-CN" sz="1800" dirty="0"/>
            <a:t>4. </a:t>
          </a:r>
          <a:r>
            <a:rPr lang="zh-CN" altLang="en-US" sz="1800" dirty="0"/>
            <a:t>维护困难</a:t>
          </a:r>
        </a:p>
      </dgm:t>
    </dgm:pt>
    <dgm:pt modelId="{344E58D4-E5BF-4006-ACF3-D13A01340F06}" cxnId="{DA20BC4A-D6BD-4159-8D55-5FE14965B430}" type="parTrans">
      <dgm:prSet/>
      <dgm:spPr/>
      <dgm:t>
        <a:bodyPr/>
        <a:lstStyle/>
        <a:p>
          <a:endParaRPr lang="zh-CN" altLang="en-US" sz="1800"/>
        </a:p>
      </dgm:t>
    </dgm:pt>
    <dgm:pt modelId="{98CAF5B8-0F19-46A2-80B3-6A7A3BF77554}" cxnId="{DA20BC4A-D6BD-4159-8D55-5FE14965B430}" type="sibTrans">
      <dgm:prSet/>
      <dgm:spPr/>
      <dgm:t>
        <a:bodyPr/>
        <a:lstStyle/>
        <a:p>
          <a:endParaRPr lang="zh-CN" altLang="en-US" sz="1800"/>
        </a:p>
      </dgm:t>
    </dgm:pt>
    <dgm:pt modelId="{62A32044-B729-4D95-BE0D-C8E43FF28EA1}" type="pres">
      <dgm:prSet presAssocID="{001F1C1B-517F-4D28-8DD0-667023FB4235}" presName="cycle" presStyleCnt="0">
        <dgm:presLayoutVars>
          <dgm:dir/>
          <dgm:resizeHandles val="exact"/>
        </dgm:presLayoutVars>
      </dgm:prSet>
      <dgm:spPr/>
    </dgm:pt>
    <dgm:pt modelId="{E847A5FF-B829-41B2-8FBD-40F1EFD9FE56}" type="pres">
      <dgm:prSet presAssocID="{1C5553F8-D183-46EC-A996-7C10ECCD1D23}" presName="node" presStyleLbl="node1" presStyleIdx="0" presStyleCnt="4">
        <dgm:presLayoutVars>
          <dgm:bulletEnabled val="1"/>
        </dgm:presLayoutVars>
      </dgm:prSet>
      <dgm:spPr/>
    </dgm:pt>
    <dgm:pt modelId="{CA6E12A9-E6A5-4194-8015-3EB63E16B899}" type="pres">
      <dgm:prSet presAssocID="{1C5553F8-D183-46EC-A996-7C10ECCD1D23}" presName="spNode" presStyleCnt="0"/>
      <dgm:spPr/>
    </dgm:pt>
    <dgm:pt modelId="{76E6926C-A296-4AB2-9D04-86E71B341D9B}" type="pres">
      <dgm:prSet presAssocID="{1E60B9EE-C24B-4C21-AA85-90B0087F1B4B}" presName="sibTrans" presStyleLbl="sibTrans1D1" presStyleIdx="0" presStyleCnt="4"/>
      <dgm:spPr/>
    </dgm:pt>
    <dgm:pt modelId="{D601EA94-8D87-49C0-8E91-40163CD53D2F}" type="pres">
      <dgm:prSet presAssocID="{BEEDEFB0-0B09-4ECC-B10C-B47BD2EABCA8}" presName="node" presStyleLbl="node1" presStyleIdx="1" presStyleCnt="4">
        <dgm:presLayoutVars>
          <dgm:bulletEnabled val="1"/>
        </dgm:presLayoutVars>
      </dgm:prSet>
      <dgm:spPr/>
    </dgm:pt>
    <dgm:pt modelId="{ECC16D30-A27A-4650-B695-0C57AFC84C95}" type="pres">
      <dgm:prSet presAssocID="{BEEDEFB0-0B09-4ECC-B10C-B47BD2EABCA8}" presName="spNode" presStyleCnt="0"/>
      <dgm:spPr/>
    </dgm:pt>
    <dgm:pt modelId="{DE3F74D1-31B2-497C-B749-3E2459F02AD4}" type="pres">
      <dgm:prSet presAssocID="{0B031705-5344-416D-B7E7-68BA9E2A27FE}" presName="sibTrans" presStyleLbl="sibTrans1D1" presStyleIdx="1" presStyleCnt="4"/>
      <dgm:spPr/>
    </dgm:pt>
    <dgm:pt modelId="{8440FD32-8C51-47DE-9986-E20DD9899514}" type="pres">
      <dgm:prSet presAssocID="{366ED92E-4BB9-4B44-84F5-1F269FEEDD65}" presName="node" presStyleLbl="node1" presStyleIdx="2" presStyleCnt="4">
        <dgm:presLayoutVars>
          <dgm:bulletEnabled val="1"/>
        </dgm:presLayoutVars>
      </dgm:prSet>
      <dgm:spPr/>
    </dgm:pt>
    <dgm:pt modelId="{35B211F9-483A-4D09-867E-28233C49DB75}" type="pres">
      <dgm:prSet presAssocID="{366ED92E-4BB9-4B44-84F5-1F269FEEDD65}" presName="spNode" presStyleCnt="0"/>
      <dgm:spPr/>
    </dgm:pt>
    <dgm:pt modelId="{9AB62EF3-3633-46F2-8972-AFF3B4905EAB}" type="pres">
      <dgm:prSet presAssocID="{F8F37D2D-1EB7-4746-B0BF-02C0AF76A8A7}" presName="sibTrans" presStyleLbl="sibTrans1D1" presStyleIdx="2" presStyleCnt="4"/>
      <dgm:spPr/>
    </dgm:pt>
    <dgm:pt modelId="{1DE1EB86-D16A-4E86-9E0D-7C06FCB5DF8F}" type="pres">
      <dgm:prSet presAssocID="{E236E1C3-B53E-43A4-829F-5CEC83E23803}" presName="node" presStyleLbl="node1" presStyleIdx="3" presStyleCnt="4">
        <dgm:presLayoutVars>
          <dgm:bulletEnabled val="1"/>
        </dgm:presLayoutVars>
      </dgm:prSet>
      <dgm:spPr/>
    </dgm:pt>
    <dgm:pt modelId="{423CF969-81F6-4DDC-A5C7-4287B0675491}" type="pres">
      <dgm:prSet presAssocID="{E236E1C3-B53E-43A4-829F-5CEC83E23803}" presName="spNode" presStyleCnt="0"/>
      <dgm:spPr/>
    </dgm:pt>
    <dgm:pt modelId="{8E6638EB-F9D5-4443-8C23-793EE0DEA512}" type="pres">
      <dgm:prSet presAssocID="{98CAF5B8-0F19-46A2-80B3-6A7A3BF77554}" presName="sibTrans" presStyleLbl="sibTrans1D1" presStyleIdx="3" presStyleCnt="4"/>
      <dgm:spPr/>
    </dgm:pt>
  </dgm:ptLst>
  <dgm:cxnLst>
    <dgm:cxn modelId="{EC8B9925-2FFA-4EFD-B2F0-41CDB849B4F5}" srcId="{001F1C1B-517F-4D28-8DD0-667023FB4235}" destId="{BEEDEFB0-0B09-4ECC-B10C-B47BD2EABCA8}" srcOrd="1" destOrd="0" parTransId="{031161F5-89BD-4B9F-B9D2-B6DE20E14E6E}" sibTransId="{0B031705-5344-416D-B7E7-68BA9E2A27FE}"/>
    <dgm:cxn modelId="{D4C1C533-EEC9-43A4-8A74-CE64B2F7390B}" srcId="{001F1C1B-517F-4D28-8DD0-667023FB4235}" destId="{366ED92E-4BB9-4B44-84F5-1F269FEEDD65}" srcOrd="2" destOrd="0" parTransId="{09FC0885-97A5-42EB-AF68-7B7D32888B01}" sibTransId="{F8F37D2D-1EB7-4746-B0BF-02C0AF76A8A7}"/>
    <dgm:cxn modelId="{4ABC003E-63CB-4171-B13B-19C393C16273}" type="presOf" srcId="{98CAF5B8-0F19-46A2-80B3-6A7A3BF77554}" destId="{8E6638EB-F9D5-4443-8C23-793EE0DEA512}" srcOrd="0" destOrd="0" presId="urn:microsoft.com/office/officeart/2005/8/layout/cycle5"/>
    <dgm:cxn modelId="{3C30EC64-EBD3-4495-A6C9-83165EAA5E60}" type="presOf" srcId="{0B031705-5344-416D-B7E7-68BA9E2A27FE}" destId="{DE3F74D1-31B2-497C-B749-3E2459F02AD4}" srcOrd="0" destOrd="0" presId="urn:microsoft.com/office/officeart/2005/8/layout/cycle5"/>
    <dgm:cxn modelId="{E31A0D68-E659-434A-A8F3-6CF41E994B35}" type="presOf" srcId="{001F1C1B-517F-4D28-8DD0-667023FB4235}" destId="{62A32044-B729-4D95-BE0D-C8E43FF28EA1}" srcOrd="0" destOrd="0" presId="urn:microsoft.com/office/officeart/2005/8/layout/cycle5"/>
    <dgm:cxn modelId="{DA20BC4A-D6BD-4159-8D55-5FE14965B430}" srcId="{001F1C1B-517F-4D28-8DD0-667023FB4235}" destId="{E236E1C3-B53E-43A4-829F-5CEC83E23803}" srcOrd="3" destOrd="0" parTransId="{344E58D4-E5BF-4006-ACF3-D13A01340F06}" sibTransId="{98CAF5B8-0F19-46A2-80B3-6A7A3BF77554}"/>
    <dgm:cxn modelId="{020CCD72-A014-45D4-B2D5-BB8429058912}" srcId="{001F1C1B-517F-4D28-8DD0-667023FB4235}" destId="{1C5553F8-D183-46EC-A996-7C10ECCD1D23}" srcOrd="0" destOrd="0" parTransId="{5638151B-5F5A-454A-BAF5-0C661C7CBADB}" sibTransId="{1E60B9EE-C24B-4C21-AA85-90B0087F1B4B}"/>
    <dgm:cxn modelId="{32944A8C-9ECF-4D9E-9BBC-842946873E2F}" type="presOf" srcId="{1C5553F8-D183-46EC-A996-7C10ECCD1D23}" destId="{E847A5FF-B829-41B2-8FBD-40F1EFD9FE56}" srcOrd="0" destOrd="0" presId="urn:microsoft.com/office/officeart/2005/8/layout/cycle5"/>
    <dgm:cxn modelId="{B6FF99A1-2BCA-4B08-A45E-A6328CFA3392}" type="presOf" srcId="{1E60B9EE-C24B-4C21-AA85-90B0087F1B4B}" destId="{76E6926C-A296-4AB2-9D04-86E71B341D9B}" srcOrd="0" destOrd="0" presId="urn:microsoft.com/office/officeart/2005/8/layout/cycle5"/>
    <dgm:cxn modelId="{526653B0-9C9D-430C-8C1F-97E376EDFC8F}" type="presOf" srcId="{366ED92E-4BB9-4B44-84F5-1F269FEEDD65}" destId="{8440FD32-8C51-47DE-9986-E20DD9899514}" srcOrd="0" destOrd="0" presId="urn:microsoft.com/office/officeart/2005/8/layout/cycle5"/>
    <dgm:cxn modelId="{0B5932B2-D6DB-4473-B823-916C8C2B14FF}" type="presOf" srcId="{F8F37D2D-1EB7-4746-B0BF-02C0AF76A8A7}" destId="{9AB62EF3-3633-46F2-8972-AFF3B4905EAB}" srcOrd="0" destOrd="0" presId="urn:microsoft.com/office/officeart/2005/8/layout/cycle5"/>
    <dgm:cxn modelId="{98352DC8-A7BC-4CE0-89AD-935B3508CD3C}" type="presOf" srcId="{BEEDEFB0-0B09-4ECC-B10C-B47BD2EABCA8}" destId="{D601EA94-8D87-49C0-8E91-40163CD53D2F}" srcOrd="0" destOrd="0" presId="urn:microsoft.com/office/officeart/2005/8/layout/cycle5"/>
    <dgm:cxn modelId="{880EE1ED-1C1F-4E97-A3BE-3CD1D64B6180}" type="presOf" srcId="{E236E1C3-B53E-43A4-829F-5CEC83E23803}" destId="{1DE1EB86-D16A-4E86-9E0D-7C06FCB5DF8F}" srcOrd="0" destOrd="0" presId="urn:microsoft.com/office/officeart/2005/8/layout/cycle5"/>
    <dgm:cxn modelId="{0B5F93BE-CEDF-4B3B-B9C4-EB530808A8E3}" type="presParOf" srcId="{62A32044-B729-4D95-BE0D-C8E43FF28EA1}" destId="{E847A5FF-B829-41B2-8FBD-40F1EFD9FE56}" srcOrd="0" destOrd="0" presId="urn:microsoft.com/office/officeart/2005/8/layout/cycle5"/>
    <dgm:cxn modelId="{D5BB2AB3-CA03-4B82-AB12-1074B6DF9C8A}" type="presParOf" srcId="{62A32044-B729-4D95-BE0D-C8E43FF28EA1}" destId="{CA6E12A9-E6A5-4194-8015-3EB63E16B899}" srcOrd="1" destOrd="0" presId="urn:microsoft.com/office/officeart/2005/8/layout/cycle5"/>
    <dgm:cxn modelId="{EB04B92E-5411-4693-A617-8AC7B4CA53FF}" type="presParOf" srcId="{62A32044-B729-4D95-BE0D-C8E43FF28EA1}" destId="{76E6926C-A296-4AB2-9D04-86E71B341D9B}" srcOrd="2" destOrd="0" presId="urn:microsoft.com/office/officeart/2005/8/layout/cycle5"/>
    <dgm:cxn modelId="{683F4113-5452-4048-B75B-C2F5EBA8E2DD}" type="presParOf" srcId="{62A32044-B729-4D95-BE0D-C8E43FF28EA1}" destId="{D601EA94-8D87-49C0-8E91-40163CD53D2F}" srcOrd="3" destOrd="0" presId="urn:microsoft.com/office/officeart/2005/8/layout/cycle5"/>
    <dgm:cxn modelId="{1F036172-8A59-4B61-9AE0-17F92B7DB11D}" type="presParOf" srcId="{62A32044-B729-4D95-BE0D-C8E43FF28EA1}" destId="{ECC16D30-A27A-4650-B695-0C57AFC84C95}" srcOrd="4" destOrd="0" presId="urn:microsoft.com/office/officeart/2005/8/layout/cycle5"/>
    <dgm:cxn modelId="{52BA3A37-983A-4E05-82A6-A1AB6E829BCD}" type="presParOf" srcId="{62A32044-B729-4D95-BE0D-C8E43FF28EA1}" destId="{DE3F74D1-31B2-497C-B749-3E2459F02AD4}" srcOrd="5" destOrd="0" presId="urn:microsoft.com/office/officeart/2005/8/layout/cycle5"/>
    <dgm:cxn modelId="{35D8034F-3442-4114-91F6-B3F164769C33}" type="presParOf" srcId="{62A32044-B729-4D95-BE0D-C8E43FF28EA1}" destId="{8440FD32-8C51-47DE-9986-E20DD9899514}" srcOrd="6" destOrd="0" presId="urn:microsoft.com/office/officeart/2005/8/layout/cycle5"/>
    <dgm:cxn modelId="{FC3C6613-01DD-49FC-ADC5-483D11AED1BB}" type="presParOf" srcId="{62A32044-B729-4D95-BE0D-C8E43FF28EA1}" destId="{35B211F9-483A-4D09-867E-28233C49DB75}" srcOrd="7" destOrd="0" presId="urn:microsoft.com/office/officeart/2005/8/layout/cycle5"/>
    <dgm:cxn modelId="{11F5E382-E4CE-4B58-B16B-208189C0D74E}" type="presParOf" srcId="{62A32044-B729-4D95-BE0D-C8E43FF28EA1}" destId="{9AB62EF3-3633-46F2-8972-AFF3B4905EAB}" srcOrd="8" destOrd="0" presId="urn:microsoft.com/office/officeart/2005/8/layout/cycle5"/>
    <dgm:cxn modelId="{7E7D3FB1-827D-4F96-AC62-E1C26D1B2640}" type="presParOf" srcId="{62A32044-B729-4D95-BE0D-C8E43FF28EA1}" destId="{1DE1EB86-D16A-4E86-9E0D-7C06FCB5DF8F}" srcOrd="9" destOrd="0" presId="urn:microsoft.com/office/officeart/2005/8/layout/cycle5"/>
    <dgm:cxn modelId="{BF0E09EB-1F77-4FBC-BF68-1405F71F3294}" type="presParOf" srcId="{62A32044-B729-4D95-BE0D-C8E43FF28EA1}" destId="{423CF969-81F6-4DDC-A5C7-4287B0675491}" srcOrd="10" destOrd="0" presId="urn:microsoft.com/office/officeart/2005/8/layout/cycle5"/>
    <dgm:cxn modelId="{619CFB1D-3715-4D36-8C66-F0EB876474FA}" type="presParOf" srcId="{62A32044-B729-4D95-BE0D-C8E43FF28EA1}" destId="{8E6638EB-F9D5-4443-8C23-793EE0DEA5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660640" cy="4282102"/>
        <a:chOff x="0" y="0"/>
        <a:chExt cx="7660640" cy="4282102"/>
      </a:xfrm>
    </dsp:grpSpPr>
    <dsp:sp modelId="{E847A5FF-B829-41B2-8FBD-40F1EFD9FE56}">
      <dsp:nvSpPr>
        <dsp:cNvPr id="3" name="圆角矩形 2"/>
        <dsp:cNvSpPr/>
      </dsp:nvSpPr>
      <dsp:spPr bwMode="white">
        <a:xfrm>
          <a:off x="3064454" y="0"/>
          <a:ext cx="1531733" cy="9956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/>
            <a:t>1. </a:t>
          </a:r>
          <a:r>
            <a:rPr lang="zh-CN" altLang="en-US" sz="1800" dirty="0"/>
            <a:t>简单</a:t>
          </a:r>
        </a:p>
      </dsp:txBody>
      <dsp:txXfrm>
        <a:off x="3064454" y="0"/>
        <a:ext cx="1531733" cy="995626"/>
      </dsp:txXfrm>
    </dsp:sp>
    <dsp:sp modelId="{76E6926C-A296-4AB2-9D04-86E71B341D9B}">
      <dsp:nvSpPr>
        <dsp:cNvPr id="4" name="弧形 3"/>
        <dsp:cNvSpPr/>
      </dsp:nvSpPr>
      <dsp:spPr bwMode="white">
        <a:xfrm>
          <a:off x="2187082" y="497813"/>
          <a:ext cx="3286476" cy="3286476"/>
        </a:xfrm>
        <a:prstGeom prst="arc">
          <a:avLst>
            <a:gd name="adj1" fmla="val 18401804"/>
            <a:gd name="adj2" fmla="val 20006891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87082" y="497813"/>
        <a:ext cx="3286476" cy="3286476"/>
      </dsp:txXfrm>
    </dsp:sp>
    <dsp:sp modelId="{D601EA94-8D87-49C0-8E91-40163CD53D2F}">
      <dsp:nvSpPr>
        <dsp:cNvPr id="5" name="圆角矩形 4"/>
        <dsp:cNvSpPr/>
      </dsp:nvSpPr>
      <dsp:spPr bwMode="white">
        <a:xfrm>
          <a:off x="4707692" y="1643238"/>
          <a:ext cx="1531733" cy="9956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/>
            <a:t>2. </a:t>
          </a:r>
          <a:r>
            <a:rPr lang="zh-CN" altLang="en-US" sz="1800" dirty="0"/>
            <a:t>庞大</a:t>
          </a:r>
        </a:p>
      </dsp:txBody>
      <dsp:txXfrm>
        <a:off x="4707692" y="1643238"/>
        <a:ext cx="1531733" cy="995626"/>
      </dsp:txXfrm>
    </dsp:sp>
    <dsp:sp modelId="{DE3F74D1-31B2-497C-B749-3E2459F02AD4}">
      <dsp:nvSpPr>
        <dsp:cNvPr id="6" name="弧形 5"/>
        <dsp:cNvSpPr/>
      </dsp:nvSpPr>
      <dsp:spPr bwMode="white">
        <a:xfrm>
          <a:off x="2187082" y="497813"/>
          <a:ext cx="3286476" cy="3286476"/>
        </a:xfrm>
        <a:prstGeom prst="arc">
          <a:avLst>
            <a:gd name="adj1" fmla="val 1593108"/>
            <a:gd name="adj2" fmla="val 3198195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87082" y="497813"/>
        <a:ext cx="3286476" cy="3286476"/>
      </dsp:txXfrm>
    </dsp:sp>
    <dsp:sp modelId="{8440FD32-8C51-47DE-9986-E20DD9899514}">
      <dsp:nvSpPr>
        <dsp:cNvPr id="7" name="圆角矩形 6"/>
        <dsp:cNvSpPr/>
      </dsp:nvSpPr>
      <dsp:spPr bwMode="white">
        <a:xfrm>
          <a:off x="3064454" y="3286476"/>
          <a:ext cx="1531733" cy="9956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/>
            <a:t>3. </a:t>
          </a:r>
          <a:r>
            <a:rPr lang="zh-CN" altLang="en-US" sz="1800" dirty="0"/>
            <a:t>复杂</a:t>
          </a:r>
        </a:p>
      </dsp:txBody>
      <dsp:txXfrm>
        <a:off x="3064454" y="3286476"/>
        <a:ext cx="1531733" cy="995626"/>
      </dsp:txXfrm>
    </dsp:sp>
    <dsp:sp modelId="{9AB62EF3-3633-46F2-8972-AFF3B4905EAB}">
      <dsp:nvSpPr>
        <dsp:cNvPr id="8" name="弧形 7"/>
        <dsp:cNvSpPr/>
      </dsp:nvSpPr>
      <dsp:spPr bwMode="white">
        <a:xfrm>
          <a:off x="2187082" y="497813"/>
          <a:ext cx="3286476" cy="3286476"/>
        </a:xfrm>
        <a:prstGeom prst="arc">
          <a:avLst>
            <a:gd name="adj1" fmla="val 7601804"/>
            <a:gd name="adj2" fmla="val 9206891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87082" y="497813"/>
        <a:ext cx="3286476" cy="3286476"/>
      </dsp:txXfrm>
    </dsp:sp>
    <dsp:sp modelId="{1DE1EB86-D16A-4E86-9E0D-7C06FCB5DF8F}">
      <dsp:nvSpPr>
        <dsp:cNvPr id="9" name="圆角矩形 8"/>
        <dsp:cNvSpPr/>
      </dsp:nvSpPr>
      <dsp:spPr bwMode="white">
        <a:xfrm>
          <a:off x="1421216" y="1643238"/>
          <a:ext cx="1531733" cy="9956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/>
            <a:t>4. </a:t>
          </a:r>
          <a:r>
            <a:rPr lang="zh-CN" altLang="en-US" sz="1800" dirty="0"/>
            <a:t>维护困难</a:t>
          </a:r>
        </a:p>
      </dsp:txBody>
      <dsp:txXfrm>
        <a:off x="1421216" y="1643238"/>
        <a:ext cx="1531733" cy="995626"/>
      </dsp:txXfrm>
    </dsp:sp>
    <dsp:sp modelId="{8E6638EB-F9D5-4443-8C23-793EE0DEA512}">
      <dsp:nvSpPr>
        <dsp:cNvPr id="10" name="弧形 9"/>
        <dsp:cNvSpPr/>
      </dsp:nvSpPr>
      <dsp:spPr bwMode="white">
        <a:xfrm>
          <a:off x="2187082" y="497813"/>
          <a:ext cx="3286476" cy="3286476"/>
        </a:xfrm>
        <a:prstGeom prst="arc">
          <a:avLst>
            <a:gd name="adj1" fmla="val 12393108"/>
            <a:gd name="adj2" fmla="val 13998195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87082" y="497813"/>
        <a:ext cx="3286476" cy="3286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07F7E-E40E-4B25-A1E2-2426BC8DB3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57EDD-7DB8-41D2-85A8-A724538CBA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57EDD-7DB8-41D2-85A8-A724538CB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程序员</a:t>
            </a:r>
            <a:r>
              <a:rPr lang="zh-CN" altLang="en-US" dirty="0"/>
              <a:t>很聪明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很多产品</a:t>
            </a:r>
            <a:r>
              <a:rPr lang="en-US" altLang="zh-CN" dirty="0"/>
              <a:t>3-5</a:t>
            </a:r>
            <a:r>
              <a:rPr lang="zh-CN" altLang="en-US" dirty="0"/>
              <a:t>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B6730-C446-4151-B2E9-440252B17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3239E-9805-4B58-98BC-578519A4E5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E30CD-7E12-47F1-AC70-1801724648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8C211-E843-41B9-BFE7-2848813AAF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1B37-2046-4747-86F3-A9C10A74F6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1E481-F80E-4573-B1F3-5FD3020DBB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F4A64-56AF-42AD-802D-E9193A32CA2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BDA91-3807-4416-A160-E8F37B74BD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25A7-EDA8-4368-913E-E4E82B2A142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D0487-CA0D-45B3-AD9B-D348E20794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3B37-A6D8-4402-AE06-0271E4018E3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692BA-4462-41AA-AE4A-DDC7F83BC1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A3ED1-D01C-48C2-B036-B56706F42A7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9E068-E81B-4345-B589-B55A1F90E2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299FE-E18A-4157-955F-03F24F3E346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9EB5E-63BD-490E-B9F5-FA0D002138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6FBB-3A49-4BB7-B121-4A413934B97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87B05-1B86-48B9-84AF-9C53F3E189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AD29-42FF-4AFE-8B1F-85EFA581E6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2924C-A0A2-4297-A4B1-B457E23EFC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75BA1-0C87-4614-B8D0-81A783A6C3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5CAB7-E977-40E2-A8C8-CCA09A29A0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707BEB-31AE-4A8F-8F14-F8D7EC343A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24AF8C2-C6CE-495E-8D91-34386FB4A79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7" name="组合 117"/>
          <p:cNvGrpSpPr/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3079" name="文本框 135"/>
          <p:cNvSpPr txBox="1">
            <a:spLocks noChangeArrowheads="1"/>
          </p:cNvSpPr>
          <p:nvPr/>
        </p:nvSpPr>
        <p:spPr bwMode="auto">
          <a:xfrm>
            <a:off x="3849623" y="2727325"/>
            <a:ext cx="79232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架构重构</a:t>
            </a:r>
            <a:r>
              <a:rPr lang="zh-CN" altLang="en-US" sz="4000" b="1" i="0" dirty="0">
                <a:solidFill>
                  <a:schemeClr val="bg1"/>
                </a:solidFill>
                <a:effectLst/>
                <a:latin typeface="-apple-system"/>
              </a:rPr>
              <a:t>：一场程序员的自我救赎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137"/>
          <p:cNvSpPr txBox="1">
            <a:spLocks noChangeArrowheads="1"/>
          </p:cNvSpPr>
          <p:nvPr/>
        </p:nvSpPr>
        <p:spPr bwMode="auto">
          <a:xfrm>
            <a:off x="5899150" y="3660775"/>
            <a:ext cx="559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孟钦学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 +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DDD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4188" y="1097592"/>
            <a:ext cx="11225211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宏观规划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微观手术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系统如何协同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：比如，电商系统需要整合支付、物流、库存，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规划整体架构。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业务如何拆解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：比如，在库存领域，用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库存扣减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过期预警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的逻辑。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举例说明：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场景：某银行想重构核心系统。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：规划整体架构，把业务拆分为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信贷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风控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支付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等模块，用微服务架构实现。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信贷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模块中，用限界上下文定义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贷款申请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额度审批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，用聚合根管理用户和贷款记录。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是企业的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城市规划师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：确保地铁、公交、商业区不打架，整体高效运转。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是业务的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外科医生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：精准切除业务逻辑中的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肿瘤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，让代码更健康。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799" y="282575"/>
            <a:ext cx="1063350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9" y="1097592"/>
            <a:ext cx="1083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Intent recognition as the first gatekeeper,  is to identify customer queries to provide efficient, personalized, and secure responses while filter out non-bank related inquires.</a:t>
            </a:r>
            <a:endParaRPr lang="en-US" altLang="zh-CN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7" name="组合 138"/>
          <p:cNvGrpSpPr/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31755" name="Freeform 5"/>
            <p:cNvSpPr/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864419 w 95"/>
                <a:gd name="T1" fmla="*/ 1891231 h 95"/>
                <a:gd name="T2" fmla="*/ 784008 w 95"/>
                <a:gd name="T3" fmla="*/ 1891231 h 95"/>
                <a:gd name="T4" fmla="*/ 40206 w 95"/>
                <a:gd name="T5" fmla="*/ 1146810 h 95"/>
                <a:gd name="T6" fmla="*/ 20103 w 95"/>
                <a:gd name="T7" fmla="*/ 1046213 h 95"/>
                <a:gd name="T8" fmla="*/ 1065447 w 95"/>
                <a:gd name="T9" fmla="*/ 20119 h 95"/>
                <a:gd name="T10" fmla="*/ 1145858 w 95"/>
                <a:gd name="T11" fmla="*/ 40239 h 95"/>
                <a:gd name="T12" fmla="*/ 1889660 w 95"/>
                <a:gd name="T13" fmla="*/ 784659 h 95"/>
                <a:gd name="T14" fmla="*/ 1889660 w 95"/>
                <a:gd name="T15" fmla="*/ 865137 h 95"/>
                <a:gd name="T16" fmla="*/ 864419 w 95"/>
                <a:gd name="T17" fmla="*/ 1891231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Freeform 6"/>
            <p:cNvSpPr/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844316 w 95"/>
                <a:gd name="T1" fmla="*/ 1891231 h 95"/>
                <a:gd name="T2" fmla="*/ 763905 w 95"/>
                <a:gd name="T3" fmla="*/ 1871111 h 95"/>
                <a:gd name="T4" fmla="*/ 20103 w 95"/>
                <a:gd name="T5" fmla="*/ 1126691 h 95"/>
                <a:gd name="T6" fmla="*/ 20103 w 95"/>
                <a:gd name="T7" fmla="*/ 1046213 h 95"/>
                <a:gd name="T8" fmla="*/ 1045344 w 95"/>
                <a:gd name="T9" fmla="*/ 20119 h 95"/>
                <a:gd name="T10" fmla="*/ 1125755 w 95"/>
                <a:gd name="T11" fmla="*/ 20119 h 95"/>
                <a:gd name="T12" fmla="*/ 1869557 w 95"/>
                <a:gd name="T13" fmla="*/ 784659 h 95"/>
                <a:gd name="T14" fmla="*/ 1889660 w 95"/>
                <a:gd name="T15" fmla="*/ 865137 h 95"/>
                <a:gd name="T16" fmla="*/ 844316 w 95"/>
                <a:gd name="T17" fmla="*/ 1891231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7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40217 w 96"/>
                <a:gd name="T1" fmla="*/ 1147117 h 96"/>
                <a:gd name="T2" fmla="*/ 20108 w 96"/>
                <a:gd name="T3" fmla="*/ 1066618 h 96"/>
                <a:gd name="T4" fmla="*/ 1065742 w 96"/>
                <a:gd name="T5" fmla="*/ 40250 h 96"/>
                <a:gd name="T6" fmla="*/ 1146175 w 96"/>
                <a:gd name="T7" fmla="*/ 40250 h 96"/>
                <a:gd name="T8" fmla="*/ 1890183 w 96"/>
                <a:gd name="T9" fmla="*/ 784870 h 96"/>
                <a:gd name="T10" fmla="*/ 1910292 w 96"/>
                <a:gd name="T11" fmla="*/ 885494 h 96"/>
                <a:gd name="T12" fmla="*/ 884767 w 96"/>
                <a:gd name="T13" fmla="*/ 1911862 h 96"/>
                <a:gd name="T14" fmla="*/ 784225 w 96"/>
                <a:gd name="T15" fmla="*/ 1911862 h 96"/>
                <a:gd name="T16" fmla="*/ 40217 w 96"/>
                <a:gd name="T17" fmla="*/ 1147117 h 96"/>
                <a:gd name="T18" fmla="*/ 1065742 w 96"/>
                <a:gd name="T19" fmla="*/ 40250 h 96"/>
                <a:gd name="T20" fmla="*/ 40217 w 96"/>
                <a:gd name="T21" fmla="*/ 1066618 h 96"/>
                <a:gd name="T22" fmla="*/ 40217 w 96"/>
                <a:gd name="T23" fmla="*/ 1147117 h 96"/>
                <a:gd name="T24" fmla="*/ 804333 w 96"/>
                <a:gd name="T25" fmla="*/ 1891737 h 96"/>
                <a:gd name="T26" fmla="*/ 864658 w 96"/>
                <a:gd name="T27" fmla="*/ 1911862 h 96"/>
                <a:gd name="T28" fmla="*/ 1910292 w 96"/>
                <a:gd name="T29" fmla="*/ 865369 h 96"/>
                <a:gd name="T30" fmla="*/ 1890183 w 96"/>
                <a:gd name="T31" fmla="*/ 804995 h 96"/>
                <a:gd name="T32" fmla="*/ 1146175 w 96"/>
                <a:gd name="T33" fmla="*/ 60375 h 96"/>
                <a:gd name="T34" fmla="*/ 1065742 w 96"/>
                <a:gd name="T35" fmla="*/ 40250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8" name="Freeform 8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9" name="Freeform 9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0" name="Freeform 10"/>
            <p:cNvSpPr/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40217 w 3"/>
                <a:gd name="T1" fmla="*/ 40217 h 3"/>
                <a:gd name="T2" fmla="*/ 0 w 3"/>
                <a:gd name="T3" fmla="*/ 40217 h 3"/>
                <a:gd name="T4" fmla="*/ 0 w 3"/>
                <a:gd name="T5" fmla="*/ 0 h 3"/>
                <a:gd name="T6" fmla="*/ 40217 w 3"/>
                <a:gd name="T7" fmla="*/ 0 h 3"/>
                <a:gd name="T8" fmla="*/ 40217 w 3"/>
                <a:gd name="T9" fmla="*/ 4021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1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2" name="Freeform 12"/>
            <p:cNvSpPr/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60325 w 51"/>
                <a:gd name="T1" fmla="*/ 80962 h 51"/>
                <a:gd name="T2" fmla="*/ 39688 w 51"/>
                <a:gd name="T3" fmla="*/ 80962 h 51"/>
                <a:gd name="T4" fmla="*/ 0 w 51"/>
                <a:gd name="T5" fmla="*/ 41275 h 51"/>
                <a:gd name="T6" fmla="*/ 0 w 51"/>
                <a:gd name="T7" fmla="*/ 20637 h 51"/>
                <a:gd name="T8" fmla="*/ 20638 w 51"/>
                <a:gd name="T9" fmla="*/ 0 h 51"/>
                <a:gd name="T10" fmla="*/ 39688 w 51"/>
                <a:gd name="T11" fmla="*/ 0 h 51"/>
                <a:gd name="T12" fmla="*/ 80963 w 51"/>
                <a:gd name="T13" fmla="*/ 41275 h 51"/>
                <a:gd name="T14" fmla="*/ 80963 w 51"/>
                <a:gd name="T15" fmla="*/ 60325 h 51"/>
                <a:gd name="T16" fmla="*/ 60325 w 51"/>
                <a:gd name="T17" fmla="*/ 80962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3" name="Freeform 13"/>
            <p:cNvSpPr/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60325 w 51"/>
                <a:gd name="T1" fmla="*/ 80962 h 51"/>
                <a:gd name="T2" fmla="*/ 39688 w 51"/>
                <a:gd name="T3" fmla="*/ 80962 h 51"/>
                <a:gd name="T4" fmla="*/ 0 w 51"/>
                <a:gd name="T5" fmla="*/ 41275 h 51"/>
                <a:gd name="T6" fmla="*/ 0 w 51"/>
                <a:gd name="T7" fmla="*/ 20637 h 51"/>
                <a:gd name="T8" fmla="*/ 20638 w 51"/>
                <a:gd name="T9" fmla="*/ 0 h 51"/>
                <a:gd name="T10" fmla="*/ 39688 w 51"/>
                <a:gd name="T11" fmla="*/ 0 h 51"/>
                <a:gd name="T12" fmla="*/ 80963 w 51"/>
                <a:gd name="T13" fmla="*/ 41275 h 51"/>
                <a:gd name="T14" fmla="*/ 80963 w 51"/>
                <a:gd name="T15" fmla="*/ 60325 h 51"/>
                <a:gd name="T16" fmla="*/ 60325 w 51"/>
                <a:gd name="T17" fmla="*/ 80962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4" name="Freeform 14"/>
            <p:cNvSpPr/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461963 w 291"/>
                <a:gd name="T1" fmla="*/ 463550 h 292"/>
                <a:gd name="T2" fmla="*/ 0 w 291"/>
                <a:gd name="T3" fmla="*/ 20638 h 292"/>
                <a:gd name="T4" fmla="*/ 0 w 291"/>
                <a:gd name="T5" fmla="*/ 0 h 292"/>
                <a:gd name="T6" fmla="*/ 461963 w 291"/>
                <a:gd name="T7" fmla="*/ 463550 h 292"/>
                <a:gd name="T8" fmla="*/ 461963 w 291"/>
                <a:gd name="T9" fmla="*/ 463550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5" name="Freeform 15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6" name="Freeform 16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7" name="Freeform 17"/>
            <p:cNvSpPr/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161925 w 671"/>
                <a:gd name="T1" fmla="*/ 1066800 h 672"/>
                <a:gd name="T2" fmla="*/ 0 w 671"/>
                <a:gd name="T3" fmla="*/ 906463 h 672"/>
                <a:gd name="T4" fmla="*/ 925513 w 671"/>
                <a:gd name="T5" fmla="*/ 0 h 672"/>
                <a:gd name="T6" fmla="*/ 1065213 w 671"/>
                <a:gd name="T7" fmla="*/ 160338 h 672"/>
                <a:gd name="T8" fmla="*/ 161925 w 671"/>
                <a:gd name="T9" fmla="*/ 106680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8" name="Freeform 18"/>
            <p:cNvSpPr/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161925 w 671"/>
                <a:gd name="T1" fmla="*/ 1066800 h 672"/>
                <a:gd name="T2" fmla="*/ 0 w 671"/>
                <a:gd name="T3" fmla="*/ 906463 h 672"/>
                <a:gd name="T4" fmla="*/ 925513 w 671"/>
                <a:gd name="T5" fmla="*/ 0 h 672"/>
                <a:gd name="T6" fmla="*/ 1065213 w 671"/>
                <a:gd name="T7" fmla="*/ 160338 h 672"/>
                <a:gd name="T8" fmla="*/ 161925 w 671"/>
                <a:gd name="T9" fmla="*/ 106680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9" name="Freeform 19"/>
            <p:cNvSpPr/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682625 w 468"/>
                <a:gd name="T1" fmla="*/ 744537 h 469"/>
                <a:gd name="T2" fmla="*/ 0 w 468"/>
                <a:gd name="T3" fmla="*/ 60325 h 469"/>
                <a:gd name="T4" fmla="*/ 60325 w 468"/>
                <a:gd name="T5" fmla="*/ 0 h 469"/>
                <a:gd name="T6" fmla="*/ 742950 w 468"/>
                <a:gd name="T7" fmla="*/ 684212 h 469"/>
                <a:gd name="T8" fmla="*/ 682625 w 468"/>
                <a:gd name="T9" fmla="*/ 74453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0" name="Freeform 20"/>
            <p:cNvSpPr/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180975 w 9"/>
                <a:gd name="T1" fmla="*/ 182562 h 9"/>
                <a:gd name="T2" fmla="*/ 160867 w 9"/>
                <a:gd name="T3" fmla="*/ 182562 h 9"/>
                <a:gd name="T4" fmla="*/ 0 w 9"/>
                <a:gd name="T5" fmla="*/ 20285 h 9"/>
                <a:gd name="T6" fmla="*/ 0 w 9"/>
                <a:gd name="T7" fmla="*/ 0 h 9"/>
                <a:gd name="T8" fmla="*/ 40217 w 9"/>
                <a:gd name="T9" fmla="*/ 0 h 9"/>
                <a:gd name="T10" fmla="*/ 180975 w 9"/>
                <a:gd name="T11" fmla="*/ 141993 h 9"/>
                <a:gd name="T12" fmla="*/ 180975 w 9"/>
                <a:gd name="T13" fmla="*/ 182562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1" name="Freeform 21"/>
            <p:cNvSpPr/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60350 w 164"/>
                <a:gd name="T1" fmla="*/ 261937 h 165"/>
                <a:gd name="T2" fmla="*/ 239713 w 164"/>
                <a:gd name="T3" fmla="*/ 26193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60350 w 164"/>
                <a:gd name="T11" fmla="*/ 241300 h 165"/>
                <a:gd name="T12" fmla="*/ 260350 w 164"/>
                <a:gd name="T13" fmla="*/ 26193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2" name="Freeform 22"/>
            <p:cNvSpPr/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463550 w 456"/>
                <a:gd name="T1" fmla="*/ 725487 h 457"/>
                <a:gd name="T2" fmla="*/ 0 w 456"/>
                <a:gd name="T3" fmla="*/ 261937 h 457"/>
                <a:gd name="T4" fmla="*/ 261938 w 456"/>
                <a:gd name="T5" fmla="*/ 0 h 457"/>
                <a:gd name="T6" fmla="*/ 723900 w 456"/>
                <a:gd name="T7" fmla="*/ 463550 h 457"/>
                <a:gd name="T8" fmla="*/ 463550 w 456"/>
                <a:gd name="T9" fmla="*/ 72548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3" name="Freeform 23"/>
            <p:cNvSpPr/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463550 w 456"/>
                <a:gd name="T1" fmla="*/ 725487 h 457"/>
                <a:gd name="T2" fmla="*/ 0 w 456"/>
                <a:gd name="T3" fmla="*/ 261937 h 457"/>
                <a:gd name="T4" fmla="*/ 261938 w 456"/>
                <a:gd name="T5" fmla="*/ 0 h 457"/>
                <a:gd name="T6" fmla="*/ 723900 w 456"/>
                <a:gd name="T7" fmla="*/ 463550 h 457"/>
                <a:gd name="T8" fmla="*/ 463550 w 456"/>
                <a:gd name="T9" fmla="*/ 72548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4" name="Freeform 24"/>
            <p:cNvSpPr/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80963 w 102"/>
                <a:gd name="T1" fmla="*/ 160337 h 101"/>
                <a:gd name="T2" fmla="*/ 0 w 102"/>
                <a:gd name="T3" fmla="*/ 80962 h 101"/>
                <a:gd name="T4" fmla="*/ 80963 w 102"/>
                <a:gd name="T5" fmla="*/ 0 h 101"/>
                <a:gd name="T6" fmla="*/ 161925 w 102"/>
                <a:gd name="T7" fmla="*/ 80962 h 101"/>
                <a:gd name="T8" fmla="*/ 80963 w 102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5" name="Freeform 25"/>
            <p:cNvSpPr/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139700 w 101"/>
                <a:gd name="T1" fmla="*/ 180975 h 114"/>
                <a:gd name="T2" fmla="*/ 0 w 101"/>
                <a:gd name="T3" fmla="*/ 20638 h 114"/>
                <a:gd name="T4" fmla="*/ 0 w 101"/>
                <a:gd name="T5" fmla="*/ 0 h 114"/>
                <a:gd name="T6" fmla="*/ 160338 w 101"/>
                <a:gd name="T7" fmla="*/ 161925 h 114"/>
                <a:gd name="T8" fmla="*/ 139700 w 101"/>
                <a:gd name="T9" fmla="*/ 180975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6" name="Freeform 26"/>
            <p:cNvSpPr/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7" name="Freeform 27"/>
            <p:cNvSpPr/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8" name="Freeform 28"/>
            <p:cNvSpPr/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20637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9" name="Freeform 29"/>
            <p:cNvSpPr/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20638 w 266"/>
                <a:gd name="T5" fmla="*/ 0 h 266"/>
                <a:gd name="T6" fmla="*/ 422275 w 266"/>
                <a:gd name="T7" fmla="*/ 401638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0" name="Freeform 30"/>
            <p:cNvSpPr/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20638 w 266"/>
                <a:gd name="T5" fmla="*/ 0 h 266"/>
                <a:gd name="T6" fmla="*/ 422275 w 266"/>
                <a:gd name="T7" fmla="*/ 401638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1" name="Freeform 31"/>
            <p:cNvSpPr/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461963 w 456"/>
                <a:gd name="T1" fmla="*/ 703262 h 443"/>
                <a:gd name="T2" fmla="*/ 0 w 456"/>
                <a:gd name="T3" fmla="*/ 260350 h 443"/>
                <a:gd name="T4" fmla="*/ 261938 w 456"/>
                <a:gd name="T5" fmla="*/ 0 h 443"/>
                <a:gd name="T6" fmla="*/ 723900 w 456"/>
                <a:gd name="T7" fmla="*/ 442912 h 443"/>
                <a:gd name="T8" fmla="*/ 461963 w 456"/>
                <a:gd name="T9" fmla="*/ 703262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2" name="Freeform 32"/>
            <p:cNvSpPr/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461963 w 456"/>
                <a:gd name="T1" fmla="*/ 703262 h 443"/>
                <a:gd name="T2" fmla="*/ 0 w 456"/>
                <a:gd name="T3" fmla="*/ 260350 h 443"/>
                <a:gd name="T4" fmla="*/ 261938 w 456"/>
                <a:gd name="T5" fmla="*/ 0 h 443"/>
                <a:gd name="T6" fmla="*/ 723900 w 456"/>
                <a:gd name="T7" fmla="*/ 442912 h 443"/>
                <a:gd name="T8" fmla="*/ 461963 w 456"/>
                <a:gd name="T9" fmla="*/ 703262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3" name="Freeform 33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141287 h 89"/>
                <a:gd name="T2" fmla="*/ 0 w 89"/>
                <a:gd name="T3" fmla="*/ 80962 h 89"/>
                <a:gd name="T4" fmla="*/ 80963 w 89"/>
                <a:gd name="T5" fmla="*/ 0 h 89"/>
                <a:gd name="T6" fmla="*/ 141288 w 89"/>
                <a:gd name="T7" fmla="*/ 80962 h 89"/>
                <a:gd name="T8" fmla="*/ 80963 w 89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4" name="Freeform 34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141287 h 89"/>
                <a:gd name="T2" fmla="*/ 0 w 89"/>
                <a:gd name="T3" fmla="*/ 80962 h 89"/>
                <a:gd name="T4" fmla="*/ 80963 w 89"/>
                <a:gd name="T5" fmla="*/ 0 h 89"/>
                <a:gd name="T6" fmla="*/ 141288 w 89"/>
                <a:gd name="T7" fmla="*/ 80962 h 89"/>
                <a:gd name="T8" fmla="*/ 80963 w 89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5" name="Freeform 35"/>
            <p:cNvSpPr/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160338 w 114"/>
                <a:gd name="T1" fmla="*/ 161925 h 102"/>
                <a:gd name="T2" fmla="*/ 0 w 114"/>
                <a:gd name="T3" fmla="*/ 0 h 102"/>
                <a:gd name="T4" fmla="*/ 19050 w 114"/>
                <a:gd name="T5" fmla="*/ 0 h 102"/>
                <a:gd name="T6" fmla="*/ 180975 w 114"/>
                <a:gd name="T7" fmla="*/ 161925 h 102"/>
                <a:gd name="T8" fmla="*/ 160338 w 114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6" name="Freeform 36"/>
            <p:cNvSpPr/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160338 w 114"/>
                <a:gd name="T1" fmla="*/ 161925 h 102"/>
                <a:gd name="T2" fmla="*/ 0 w 114"/>
                <a:gd name="T3" fmla="*/ 0 h 102"/>
                <a:gd name="T4" fmla="*/ 19050 w 114"/>
                <a:gd name="T5" fmla="*/ 0 h 102"/>
                <a:gd name="T6" fmla="*/ 180975 w 114"/>
                <a:gd name="T7" fmla="*/ 161925 h 102"/>
                <a:gd name="T8" fmla="*/ 160338 w 114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7" name="Freeform 37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01613 w 203"/>
                <a:gd name="T1" fmla="*/ 341312 h 215"/>
                <a:gd name="T2" fmla="*/ 0 w 203"/>
                <a:gd name="T3" fmla="*/ 139700 h 215"/>
                <a:gd name="T4" fmla="*/ 120650 w 203"/>
                <a:gd name="T5" fmla="*/ 0 h 215"/>
                <a:gd name="T6" fmla="*/ 322263 w 203"/>
                <a:gd name="T7" fmla="*/ 200025 h 215"/>
                <a:gd name="T8" fmla="*/ 201613 w 203"/>
                <a:gd name="T9" fmla="*/ 341312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8" name="Freeform 38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01613 w 203"/>
                <a:gd name="T1" fmla="*/ 341312 h 215"/>
                <a:gd name="T2" fmla="*/ 0 w 203"/>
                <a:gd name="T3" fmla="*/ 139700 h 215"/>
                <a:gd name="T4" fmla="*/ 120650 w 203"/>
                <a:gd name="T5" fmla="*/ 0 h 215"/>
                <a:gd name="T6" fmla="*/ 322263 w 203"/>
                <a:gd name="T7" fmla="*/ 200025 h 215"/>
                <a:gd name="T8" fmla="*/ 201613 w 203"/>
                <a:gd name="T9" fmla="*/ 341312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9" name="Freeform 39"/>
            <p:cNvSpPr/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01613 w 215"/>
                <a:gd name="T1" fmla="*/ 322262 h 203"/>
                <a:gd name="T2" fmla="*/ 0 w 215"/>
                <a:gd name="T3" fmla="*/ 120650 h 203"/>
                <a:gd name="T4" fmla="*/ 141288 w 215"/>
                <a:gd name="T5" fmla="*/ 0 h 203"/>
                <a:gd name="T6" fmla="*/ 341313 w 215"/>
                <a:gd name="T7" fmla="*/ 201612 h 203"/>
                <a:gd name="T8" fmla="*/ 201613 w 215"/>
                <a:gd name="T9" fmla="*/ 32226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0" name="Freeform 40"/>
            <p:cNvSpPr/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01613 w 215"/>
                <a:gd name="T1" fmla="*/ 322262 h 203"/>
                <a:gd name="T2" fmla="*/ 0 w 215"/>
                <a:gd name="T3" fmla="*/ 120650 h 203"/>
                <a:gd name="T4" fmla="*/ 141288 w 215"/>
                <a:gd name="T5" fmla="*/ 0 h 203"/>
                <a:gd name="T6" fmla="*/ 341313 w 215"/>
                <a:gd name="T7" fmla="*/ 201612 h 203"/>
                <a:gd name="T8" fmla="*/ 201613 w 215"/>
                <a:gd name="T9" fmla="*/ 32226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1" name="Freeform 41"/>
            <p:cNvSpPr/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704850 h 444"/>
                <a:gd name="T2" fmla="*/ 0 w 443"/>
                <a:gd name="T3" fmla="*/ 261938 h 444"/>
                <a:gd name="T4" fmla="*/ 239713 w 443"/>
                <a:gd name="T5" fmla="*/ 0 h 444"/>
                <a:gd name="T6" fmla="*/ 703263 w 443"/>
                <a:gd name="T7" fmla="*/ 463550 h 444"/>
                <a:gd name="T8" fmla="*/ 441325 w 443"/>
                <a:gd name="T9" fmla="*/ 70485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2" name="Freeform 42"/>
            <p:cNvSpPr/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704850 h 444"/>
                <a:gd name="T2" fmla="*/ 0 w 443"/>
                <a:gd name="T3" fmla="*/ 261938 h 444"/>
                <a:gd name="T4" fmla="*/ 239713 w 443"/>
                <a:gd name="T5" fmla="*/ 0 h 444"/>
                <a:gd name="T6" fmla="*/ 703263 w 443"/>
                <a:gd name="T7" fmla="*/ 463550 h 444"/>
                <a:gd name="T8" fmla="*/ 441325 w 443"/>
                <a:gd name="T9" fmla="*/ 70485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3" name="Freeform 43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141287 h 89"/>
                <a:gd name="T2" fmla="*/ 0 w 88"/>
                <a:gd name="T3" fmla="*/ 80962 h 89"/>
                <a:gd name="T4" fmla="*/ 60325 w 88"/>
                <a:gd name="T5" fmla="*/ 0 h 89"/>
                <a:gd name="T6" fmla="*/ 139700 w 88"/>
                <a:gd name="T7" fmla="*/ 80962 h 89"/>
                <a:gd name="T8" fmla="*/ 60325 w 88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4" name="Freeform 44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141287 h 89"/>
                <a:gd name="T2" fmla="*/ 0 w 88"/>
                <a:gd name="T3" fmla="*/ 80962 h 89"/>
                <a:gd name="T4" fmla="*/ 60325 w 88"/>
                <a:gd name="T5" fmla="*/ 0 h 89"/>
                <a:gd name="T6" fmla="*/ 139700 w 88"/>
                <a:gd name="T7" fmla="*/ 80962 h 89"/>
                <a:gd name="T8" fmla="*/ 60325 w 88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5" name="Freeform 45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161925 w 114"/>
                <a:gd name="T1" fmla="*/ 160337 h 101"/>
                <a:gd name="T2" fmla="*/ 0 w 114"/>
                <a:gd name="T3" fmla="*/ 0 h 101"/>
                <a:gd name="T4" fmla="*/ 20638 w 114"/>
                <a:gd name="T5" fmla="*/ 0 h 101"/>
                <a:gd name="T6" fmla="*/ 180975 w 114"/>
                <a:gd name="T7" fmla="*/ 141287 h 101"/>
                <a:gd name="T8" fmla="*/ 161925 w 114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6" name="Freeform 46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161925 w 114"/>
                <a:gd name="T1" fmla="*/ 160337 h 101"/>
                <a:gd name="T2" fmla="*/ 0 w 114"/>
                <a:gd name="T3" fmla="*/ 0 h 101"/>
                <a:gd name="T4" fmla="*/ 20638 w 114"/>
                <a:gd name="T5" fmla="*/ 0 h 101"/>
                <a:gd name="T6" fmla="*/ 180975 w 114"/>
                <a:gd name="T7" fmla="*/ 141287 h 101"/>
                <a:gd name="T8" fmla="*/ 161925 w 114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7" name="Freeform 47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8" name="Freeform 48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9" name="Freeform 49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0" name="Freeform 50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1" name="Freeform 51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420688 w 278"/>
                <a:gd name="T1" fmla="*/ 442912 h 279"/>
                <a:gd name="T2" fmla="*/ 0 w 278"/>
                <a:gd name="T3" fmla="*/ 20637 h 279"/>
                <a:gd name="T4" fmla="*/ 19050 w 278"/>
                <a:gd name="T5" fmla="*/ 0 h 279"/>
                <a:gd name="T6" fmla="*/ 441325 w 278"/>
                <a:gd name="T7" fmla="*/ 422275 h 279"/>
                <a:gd name="T8" fmla="*/ 420688 w 278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2" name="Freeform 52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420688 w 278"/>
                <a:gd name="T1" fmla="*/ 442912 h 279"/>
                <a:gd name="T2" fmla="*/ 0 w 278"/>
                <a:gd name="T3" fmla="*/ 20637 h 279"/>
                <a:gd name="T4" fmla="*/ 19050 w 278"/>
                <a:gd name="T5" fmla="*/ 0 h 279"/>
                <a:gd name="T6" fmla="*/ 441325 w 278"/>
                <a:gd name="T7" fmla="*/ 422275 h 279"/>
                <a:gd name="T8" fmla="*/ 420688 w 278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3" name="Freeform 53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19050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4" name="Freeform 54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19050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5" name="Freeform 55"/>
            <p:cNvSpPr/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120968 w 10"/>
                <a:gd name="T1" fmla="*/ 201612 h 10"/>
                <a:gd name="T2" fmla="*/ 80645 w 10"/>
                <a:gd name="T3" fmla="*/ 201612 h 10"/>
                <a:gd name="T4" fmla="*/ 20161 w 10"/>
                <a:gd name="T5" fmla="*/ 120967 h 10"/>
                <a:gd name="T6" fmla="*/ 20161 w 10"/>
                <a:gd name="T7" fmla="*/ 80645 h 10"/>
                <a:gd name="T8" fmla="*/ 80645 w 10"/>
                <a:gd name="T9" fmla="*/ 20161 h 10"/>
                <a:gd name="T10" fmla="*/ 120968 w 10"/>
                <a:gd name="T11" fmla="*/ 20161 h 10"/>
                <a:gd name="T12" fmla="*/ 181452 w 10"/>
                <a:gd name="T13" fmla="*/ 80645 h 10"/>
                <a:gd name="T14" fmla="*/ 181452 w 10"/>
                <a:gd name="T15" fmla="*/ 120967 h 10"/>
                <a:gd name="T16" fmla="*/ 120968 w 10"/>
                <a:gd name="T17" fmla="*/ 201612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6" name="Freeform 56"/>
            <p:cNvSpPr/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120015 w 10"/>
                <a:gd name="T1" fmla="*/ 180975 h 9"/>
                <a:gd name="T2" fmla="*/ 80010 w 10"/>
                <a:gd name="T3" fmla="*/ 180975 h 9"/>
                <a:gd name="T4" fmla="*/ 0 w 10"/>
                <a:gd name="T5" fmla="*/ 100542 h 9"/>
                <a:gd name="T6" fmla="*/ 0 w 10"/>
                <a:gd name="T7" fmla="*/ 80433 h 9"/>
                <a:gd name="T8" fmla="*/ 80010 w 10"/>
                <a:gd name="T9" fmla="*/ 0 h 9"/>
                <a:gd name="T10" fmla="*/ 120015 w 10"/>
                <a:gd name="T11" fmla="*/ 0 h 9"/>
                <a:gd name="T12" fmla="*/ 180023 w 10"/>
                <a:gd name="T13" fmla="*/ 80433 h 9"/>
                <a:gd name="T14" fmla="*/ 180023 w 10"/>
                <a:gd name="T15" fmla="*/ 100542 h 9"/>
                <a:gd name="T16" fmla="*/ 120015 w 10"/>
                <a:gd name="T17" fmla="*/ 180975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7" name="Freeform 57"/>
            <p:cNvSpPr/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100542 w 9"/>
                <a:gd name="T1" fmla="*/ 181451 h 10"/>
                <a:gd name="T2" fmla="*/ 80433 w 9"/>
                <a:gd name="T3" fmla="*/ 181451 h 10"/>
                <a:gd name="T4" fmla="*/ 0 w 9"/>
                <a:gd name="T5" fmla="*/ 120967 h 10"/>
                <a:gd name="T6" fmla="*/ 0 w 9"/>
                <a:gd name="T7" fmla="*/ 80645 h 10"/>
                <a:gd name="T8" fmla="*/ 80433 w 9"/>
                <a:gd name="T9" fmla="*/ 0 h 10"/>
                <a:gd name="T10" fmla="*/ 100542 w 9"/>
                <a:gd name="T11" fmla="*/ 0 h 10"/>
                <a:gd name="T12" fmla="*/ 180975 w 9"/>
                <a:gd name="T13" fmla="*/ 80645 h 10"/>
                <a:gd name="T14" fmla="*/ 180975 w 9"/>
                <a:gd name="T15" fmla="*/ 120967 h 10"/>
                <a:gd name="T16" fmla="*/ 100542 w 9"/>
                <a:gd name="T17" fmla="*/ 181451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8" name="Freeform 58"/>
            <p:cNvSpPr/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120015 w 10"/>
                <a:gd name="T1" fmla="*/ 181451 h 10"/>
                <a:gd name="T2" fmla="*/ 80010 w 10"/>
                <a:gd name="T3" fmla="*/ 181451 h 10"/>
                <a:gd name="T4" fmla="*/ 20003 w 10"/>
                <a:gd name="T5" fmla="*/ 120967 h 10"/>
                <a:gd name="T6" fmla="*/ 20003 w 10"/>
                <a:gd name="T7" fmla="*/ 80645 h 10"/>
                <a:gd name="T8" fmla="*/ 80010 w 10"/>
                <a:gd name="T9" fmla="*/ 20161 h 10"/>
                <a:gd name="T10" fmla="*/ 120015 w 10"/>
                <a:gd name="T11" fmla="*/ 20161 h 10"/>
                <a:gd name="T12" fmla="*/ 200025 w 10"/>
                <a:gd name="T13" fmla="*/ 80645 h 10"/>
                <a:gd name="T14" fmla="*/ 200025 w 10"/>
                <a:gd name="T15" fmla="*/ 120967 h 10"/>
                <a:gd name="T16" fmla="*/ 120015 w 10"/>
                <a:gd name="T17" fmla="*/ 181451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9" name="Freeform 59"/>
            <p:cNvSpPr/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543258 w 43"/>
                <a:gd name="T1" fmla="*/ 0 h 61"/>
                <a:gd name="T2" fmla="*/ 0 w 43"/>
                <a:gd name="T3" fmla="*/ 543159 h 61"/>
                <a:gd name="T4" fmla="*/ 684102 w 43"/>
                <a:gd name="T5" fmla="*/ 1227137 h 61"/>
                <a:gd name="T6" fmla="*/ 865188 w 43"/>
                <a:gd name="T7" fmla="*/ 1046084 h 61"/>
                <a:gd name="T8" fmla="*/ 865188 w 43"/>
                <a:gd name="T9" fmla="*/ 1046084 h 61"/>
                <a:gd name="T10" fmla="*/ 684102 w 43"/>
                <a:gd name="T11" fmla="*/ 1227137 h 61"/>
                <a:gd name="T12" fmla="*/ 0 w 43"/>
                <a:gd name="T13" fmla="*/ 543159 h 61"/>
                <a:gd name="T14" fmla="*/ 0 w 43"/>
                <a:gd name="T15" fmla="*/ 543159 h 61"/>
                <a:gd name="T16" fmla="*/ 0 w 43"/>
                <a:gd name="T17" fmla="*/ 543159 h 61"/>
                <a:gd name="T18" fmla="*/ 543258 w 43"/>
                <a:gd name="T19" fmla="*/ 0 h 61"/>
                <a:gd name="T20" fmla="*/ 543258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0" name="Freeform 60"/>
            <p:cNvSpPr/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684102 w 43"/>
                <a:gd name="T5" fmla="*/ 684212 h 34"/>
                <a:gd name="T6" fmla="*/ 865188 w 43"/>
                <a:gd name="T7" fmla="*/ 503097 h 34"/>
                <a:gd name="T8" fmla="*/ 865188 w 43"/>
                <a:gd name="T9" fmla="*/ 503097 h 34"/>
                <a:gd name="T10" fmla="*/ 684102 w 43"/>
                <a:gd name="T11" fmla="*/ 684212 h 34"/>
                <a:gd name="T12" fmla="*/ 523137 w 43"/>
                <a:gd name="T13" fmla="*/ 523221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1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482291 w 41"/>
                <a:gd name="T1" fmla="*/ 1026543 h 53"/>
                <a:gd name="T2" fmla="*/ 40191 w 41"/>
                <a:gd name="T3" fmla="*/ 583721 h 53"/>
                <a:gd name="T4" fmla="*/ 281336 w 41"/>
                <a:gd name="T5" fmla="*/ 322053 h 53"/>
                <a:gd name="T6" fmla="*/ 743531 w 41"/>
                <a:gd name="T7" fmla="*/ 785004 h 53"/>
                <a:gd name="T8" fmla="*/ 482291 w 41"/>
                <a:gd name="T9" fmla="*/ 1026543 h 53"/>
                <a:gd name="T10" fmla="*/ 542577 w 41"/>
                <a:gd name="T11" fmla="*/ 0 h 53"/>
                <a:gd name="T12" fmla="*/ 0 w 41"/>
                <a:gd name="T13" fmla="*/ 543464 h 53"/>
                <a:gd name="T14" fmla="*/ 522481 w 41"/>
                <a:gd name="T15" fmla="*/ 1066800 h 53"/>
                <a:gd name="T16" fmla="*/ 823913 w 41"/>
                <a:gd name="T17" fmla="*/ 764875 h 53"/>
                <a:gd name="T18" fmla="*/ 823913 w 41"/>
                <a:gd name="T19" fmla="*/ 704491 h 53"/>
                <a:gd name="T20" fmla="*/ 763627 w 41"/>
                <a:gd name="T21" fmla="*/ 764875 h 53"/>
                <a:gd name="T22" fmla="*/ 301432 w 41"/>
                <a:gd name="T23" fmla="*/ 322053 h 53"/>
                <a:gd name="T24" fmla="*/ 562672 w 41"/>
                <a:gd name="T25" fmla="*/ 60385 h 53"/>
                <a:gd name="T26" fmla="*/ 602863 w 41"/>
                <a:gd name="T27" fmla="*/ 100642 h 53"/>
                <a:gd name="T28" fmla="*/ 54257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2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01706 w 17"/>
                <a:gd name="T1" fmla="*/ 362778 h 23"/>
                <a:gd name="T2" fmla="*/ 181535 w 17"/>
                <a:gd name="T3" fmla="*/ 342624 h 23"/>
                <a:gd name="T4" fmla="*/ 121024 w 17"/>
                <a:gd name="T5" fmla="*/ 282161 h 23"/>
                <a:gd name="T6" fmla="*/ 121024 w 17"/>
                <a:gd name="T7" fmla="*/ 241852 h 23"/>
                <a:gd name="T8" fmla="*/ 181535 w 17"/>
                <a:gd name="T9" fmla="*/ 181389 h 23"/>
                <a:gd name="T10" fmla="*/ 201706 w 17"/>
                <a:gd name="T11" fmla="*/ 161235 h 23"/>
                <a:gd name="T12" fmla="*/ 221876 w 17"/>
                <a:gd name="T13" fmla="*/ 181389 h 23"/>
                <a:gd name="T14" fmla="*/ 302559 w 17"/>
                <a:gd name="T15" fmla="*/ 241852 h 23"/>
                <a:gd name="T16" fmla="*/ 302559 w 17"/>
                <a:gd name="T17" fmla="*/ 282161 h 23"/>
                <a:gd name="T18" fmla="*/ 221876 w 17"/>
                <a:gd name="T19" fmla="*/ 342624 h 23"/>
                <a:gd name="T20" fmla="*/ 201706 w 17"/>
                <a:gd name="T21" fmla="*/ 362778 h 23"/>
                <a:gd name="T22" fmla="*/ 302559 w 17"/>
                <a:gd name="T23" fmla="*/ 0 h 23"/>
                <a:gd name="T24" fmla="*/ 0 w 17"/>
                <a:gd name="T25" fmla="*/ 302315 h 23"/>
                <a:gd name="T26" fmla="*/ 161365 w 17"/>
                <a:gd name="T27" fmla="*/ 463550 h 23"/>
                <a:gd name="T28" fmla="*/ 342900 w 17"/>
                <a:gd name="T29" fmla="*/ 282161 h 23"/>
                <a:gd name="T30" fmla="*/ 322729 w 17"/>
                <a:gd name="T31" fmla="*/ 60463 h 23"/>
                <a:gd name="T32" fmla="*/ 322729 w 17"/>
                <a:gd name="T33" fmla="*/ 60463 h 23"/>
                <a:gd name="T34" fmla="*/ 302559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3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41056 w 26"/>
                <a:gd name="T1" fmla="*/ 462144 h 35"/>
                <a:gd name="T2" fmla="*/ 40176 w 26"/>
                <a:gd name="T3" fmla="*/ 261212 h 35"/>
                <a:gd name="T4" fmla="*/ 160704 w 26"/>
                <a:gd name="T5" fmla="*/ 120559 h 35"/>
                <a:gd name="T6" fmla="*/ 361584 w 26"/>
                <a:gd name="T7" fmla="*/ 321491 h 35"/>
                <a:gd name="T8" fmla="*/ 241056 w 26"/>
                <a:gd name="T9" fmla="*/ 462144 h 35"/>
                <a:gd name="T10" fmla="*/ 261144 w 26"/>
                <a:gd name="T11" fmla="*/ 180839 h 35"/>
                <a:gd name="T12" fmla="*/ 180792 w 26"/>
                <a:gd name="T13" fmla="*/ 120559 h 35"/>
                <a:gd name="T14" fmla="*/ 261144 w 26"/>
                <a:gd name="T15" fmla="*/ 40186 h 35"/>
                <a:gd name="T16" fmla="*/ 321408 w 26"/>
                <a:gd name="T17" fmla="*/ 120559 h 35"/>
                <a:gd name="T18" fmla="*/ 261144 w 26"/>
                <a:gd name="T19" fmla="*/ 180839 h 35"/>
                <a:gd name="T20" fmla="*/ 261144 w 26"/>
                <a:gd name="T21" fmla="*/ 0 h 35"/>
                <a:gd name="T22" fmla="*/ 0 w 26"/>
                <a:gd name="T23" fmla="*/ 261212 h 35"/>
                <a:gd name="T24" fmla="*/ 462024 w 26"/>
                <a:gd name="T25" fmla="*/ 703262 h 35"/>
                <a:gd name="T26" fmla="*/ 522288 w 26"/>
                <a:gd name="T27" fmla="*/ 642982 h 35"/>
                <a:gd name="T28" fmla="*/ 502200 w 26"/>
                <a:gd name="T29" fmla="*/ 602796 h 35"/>
                <a:gd name="T30" fmla="*/ 441936 w 26"/>
                <a:gd name="T31" fmla="*/ 663076 h 35"/>
                <a:gd name="T32" fmla="*/ 241056 w 26"/>
                <a:gd name="T33" fmla="*/ 462144 h 35"/>
                <a:gd name="T34" fmla="*/ 381672 w 26"/>
                <a:gd name="T35" fmla="*/ 341584 h 35"/>
                <a:gd name="T36" fmla="*/ 462024 w 26"/>
                <a:gd name="T37" fmla="*/ 421957 h 35"/>
                <a:gd name="T38" fmla="*/ 381672 w 26"/>
                <a:gd name="T39" fmla="*/ 200932 h 35"/>
                <a:gd name="T40" fmla="*/ 321408 w 26"/>
                <a:gd name="T41" fmla="*/ 140652 h 35"/>
                <a:gd name="T42" fmla="*/ 341496 w 26"/>
                <a:gd name="T43" fmla="*/ 140652 h 35"/>
                <a:gd name="T44" fmla="*/ 361584 w 26"/>
                <a:gd name="T45" fmla="*/ 160746 h 35"/>
                <a:gd name="T46" fmla="*/ 301320 w 26"/>
                <a:gd name="T47" fmla="*/ 40186 h 35"/>
                <a:gd name="T48" fmla="*/ 261144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4" name="Freeform 64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0 h 89"/>
                <a:gd name="T2" fmla="*/ 0 w 89"/>
                <a:gd name="T3" fmla="*/ 80962 h 89"/>
                <a:gd name="T4" fmla="*/ 80963 w 89"/>
                <a:gd name="T5" fmla="*/ 141287 h 89"/>
                <a:gd name="T6" fmla="*/ 141288 w 89"/>
                <a:gd name="T7" fmla="*/ 80962 h 89"/>
                <a:gd name="T8" fmla="*/ 80963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5" name="Freeform 65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0 h 89"/>
                <a:gd name="T2" fmla="*/ 0 w 89"/>
                <a:gd name="T3" fmla="*/ 80962 h 89"/>
                <a:gd name="T4" fmla="*/ 80963 w 89"/>
                <a:gd name="T5" fmla="*/ 141287 h 89"/>
                <a:gd name="T6" fmla="*/ 141288 w 89"/>
                <a:gd name="T7" fmla="*/ 80962 h 89"/>
                <a:gd name="T8" fmla="*/ 80963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6" name="Freeform 66"/>
            <p:cNvSpPr/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0108 w 3"/>
                <a:gd name="T1" fmla="*/ 0 h 3"/>
                <a:gd name="T2" fmla="*/ 0 w 3"/>
                <a:gd name="T3" fmla="*/ 0 h 3"/>
                <a:gd name="T4" fmla="*/ 60325 w 3"/>
                <a:gd name="T5" fmla="*/ 60325 h 3"/>
                <a:gd name="T6" fmla="*/ 40217 w 3"/>
                <a:gd name="T7" fmla="*/ 20108 h 3"/>
                <a:gd name="T8" fmla="*/ 20108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7" name="Freeform 67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120650 w 203"/>
                <a:gd name="T1" fmla="*/ 0 h 215"/>
                <a:gd name="T2" fmla="*/ 0 w 203"/>
                <a:gd name="T3" fmla="*/ 139700 h 215"/>
                <a:gd name="T4" fmla="*/ 201613 w 203"/>
                <a:gd name="T5" fmla="*/ 341312 h 215"/>
                <a:gd name="T6" fmla="*/ 322263 w 203"/>
                <a:gd name="T7" fmla="*/ 200025 h 215"/>
                <a:gd name="T8" fmla="*/ 120650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8" name="Freeform 68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120650 w 203"/>
                <a:gd name="T1" fmla="*/ 0 h 215"/>
                <a:gd name="T2" fmla="*/ 0 w 203"/>
                <a:gd name="T3" fmla="*/ 139700 h 215"/>
                <a:gd name="T4" fmla="*/ 201613 w 203"/>
                <a:gd name="T5" fmla="*/ 341312 h 215"/>
                <a:gd name="T6" fmla="*/ 322263 w 203"/>
                <a:gd name="T7" fmla="*/ 200025 h 215"/>
                <a:gd name="T8" fmla="*/ 120650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9" name="Freeform 69"/>
            <p:cNvSpPr/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141044 w 13"/>
                <a:gd name="T1" fmla="*/ 0 h 16"/>
                <a:gd name="T2" fmla="*/ 0 w 13"/>
                <a:gd name="T3" fmla="*/ 120848 h 16"/>
                <a:gd name="T4" fmla="*/ 201491 w 13"/>
                <a:gd name="T5" fmla="*/ 322262 h 16"/>
                <a:gd name="T6" fmla="*/ 261938 w 13"/>
                <a:gd name="T7" fmla="*/ 261838 h 16"/>
                <a:gd name="T8" fmla="*/ 221640 w 13"/>
                <a:gd name="T9" fmla="*/ 80566 h 16"/>
                <a:gd name="T10" fmla="*/ 141044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0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685800 h 444"/>
                <a:gd name="T2" fmla="*/ 39688 w 443"/>
                <a:gd name="T3" fmla="*/ 261938 h 444"/>
                <a:gd name="T4" fmla="*/ 39688 w 443"/>
                <a:gd name="T5" fmla="*/ 242888 h 444"/>
                <a:gd name="T6" fmla="*/ 461963 w 443"/>
                <a:gd name="T7" fmla="*/ 665163 h 444"/>
                <a:gd name="T8" fmla="*/ 441325 w 443"/>
                <a:gd name="T9" fmla="*/ 685800 h 444"/>
                <a:gd name="T10" fmla="*/ 481013 w 443"/>
                <a:gd name="T11" fmla="*/ 644525 h 444"/>
                <a:gd name="T12" fmla="*/ 60325 w 443"/>
                <a:gd name="T13" fmla="*/ 222250 h 444"/>
                <a:gd name="T14" fmla="*/ 79375 w 443"/>
                <a:gd name="T15" fmla="*/ 201613 h 444"/>
                <a:gd name="T16" fmla="*/ 501650 w 443"/>
                <a:gd name="T17" fmla="*/ 623888 h 444"/>
                <a:gd name="T18" fmla="*/ 481013 w 443"/>
                <a:gd name="T19" fmla="*/ 644525 h 444"/>
                <a:gd name="T20" fmla="*/ 522288 w 443"/>
                <a:gd name="T21" fmla="*/ 604838 h 444"/>
                <a:gd name="T22" fmla="*/ 100013 w 443"/>
                <a:gd name="T23" fmla="*/ 182563 h 444"/>
                <a:gd name="T24" fmla="*/ 100013 w 443"/>
                <a:gd name="T25" fmla="*/ 182563 h 444"/>
                <a:gd name="T26" fmla="*/ 522288 w 443"/>
                <a:gd name="T27" fmla="*/ 604838 h 444"/>
                <a:gd name="T28" fmla="*/ 522288 w 443"/>
                <a:gd name="T29" fmla="*/ 604838 h 444"/>
                <a:gd name="T30" fmla="*/ 461963 w 443"/>
                <a:gd name="T31" fmla="*/ 322263 h 444"/>
                <a:gd name="T32" fmla="*/ 300038 w 443"/>
                <a:gd name="T33" fmla="*/ 161925 h 444"/>
                <a:gd name="T34" fmla="*/ 320675 w 443"/>
                <a:gd name="T35" fmla="*/ 161925 h 444"/>
                <a:gd name="T36" fmla="*/ 481013 w 443"/>
                <a:gd name="T37" fmla="*/ 303213 h 444"/>
                <a:gd name="T38" fmla="*/ 461963 w 443"/>
                <a:gd name="T39" fmla="*/ 322263 h 444"/>
                <a:gd name="T40" fmla="*/ 541338 w 443"/>
                <a:gd name="T41" fmla="*/ 584200 h 444"/>
                <a:gd name="T42" fmla="*/ 119063 w 443"/>
                <a:gd name="T43" fmla="*/ 161925 h 444"/>
                <a:gd name="T44" fmla="*/ 139700 w 443"/>
                <a:gd name="T45" fmla="*/ 141288 h 444"/>
                <a:gd name="T46" fmla="*/ 561975 w 443"/>
                <a:gd name="T47" fmla="*/ 563563 h 444"/>
                <a:gd name="T48" fmla="*/ 541338 w 443"/>
                <a:gd name="T49" fmla="*/ 584200 h 444"/>
                <a:gd name="T50" fmla="*/ 220663 w 443"/>
                <a:gd name="T51" fmla="*/ 201613 h 444"/>
                <a:gd name="T52" fmla="*/ 160338 w 443"/>
                <a:gd name="T53" fmla="*/ 141288 h 444"/>
                <a:gd name="T54" fmla="*/ 220663 w 443"/>
                <a:gd name="T55" fmla="*/ 60325 h 444"/>
                <a:gd name="T56" fmla="*/ 300038 w 443"/>
                <a:gd name="T57" fmla="*/ 141288 h 444"/>
                <a:gd name="T58" fmla="*/ 220663 w 443"/>
                <a:gd name="T59" fmla="*/ 201613 h 444"/>
                <a:gd name="T60" fmla="*/ 239713 w 443"/>
                <a:gd name="T61" fmla="*/ 0 h 444"/>
                <a:gd name="T62" fmla="*/ 0 w 443"/>
                <a:gd name="T63" fmla="*/ 261938 h 444"/>
                <a:gd name="T64" fmla="*/ 441325 w 443"/>
                <a:gd name="T65" fmla="*/ 704850 h 444"/>
                <a:gd name="T66" fmla="*/ 703263 w 443"/>
                <a:gd name="T67" fmla="*/ 463550 h 444"/>
                <a:gd name="T68" fmla="*/ 239713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1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685800 h 444"/>
                <a:gd name="T2" fmla="*/ 39688 w 443"/>
                <a:gd name="T3" fmla="*/ 261938 h 444"/>
                <a:gd name="T4" fmla="*/ 39688 w 443"/>
                <a:gd name="T5" fmla="*/ 242888 h 444"/>
                <a:gd name="T6" fmla="*/ 461963 w 443"/>
                <a:gd name="T7" fmla="*/ 665163 h 444"/>
                <a:gd name="T8" fmla="*/ 441325 w 443"/>
                <a:gd name="T9" fmla="*/ 685800 h 444"/>
                <a:gd name="T10" fmla="*/ 481013 w 443"/>
                <a:gd name="T11" fmla="*/ 644525 h 444"/>
                <a:gd name="T12" fmla="*/ 60325 w 443"/>
                <a:gd name="T13" fmla="*/ 222250 h 444"/>
                <a:gd name="T14" fmla="*/ 79375 w 443"/>
                <a:gd name="T15" fmla="*/ 201613 h 444"/>
                <a:gd name="T16" fmla="*/ 501650 w 443"/>
                <a:gd name="T17" fmla="*/ 623888 h 444"/>
                <a:gd name="T18" fmla="*/ 481013 w 443"/>
                <a:gd name="T19" fmla="*/ 644525 h 444"/>
                <a:gd name="T20" fmla="*/ 522288 w 443"/>
                <a:gd name="T21" fmla="*/ 604838 h 444"/>
                <a:gd name="T22" fmla="*/ 100013 w 443"/>
                <a:gd name="T23" fmla="*/ 182563 h 444"/>
                <a:gd name="T24" fmla="*/ 100013 w 443"/>
                <a:gd name="T25" fmla="*/ 182563 h 444"/>
                <a:gd name="T26" fmla="*/ 522288 w 443"/>
                <a:gd name="T27" fmla="*/ 604838 h 444"/>
                <a:gd name="T28" fmla="*/ 522288 w 443"/>
                <a:gd name="T29" fmla="*/ 604838 h 444"/>
                <a:gd name="T30" fmla="*/ 461963 w 443"/>
                <a:gd name="T31" fmla="*/ 322263 h 444"/>
                <a:gd name="T32" fmla="*/ 300038 w 443"/>
                <a:gd name="T33" fmla="*/ 161925 h 444"/>
                <a:gd name="T34" fmla="*/ 320675 w 443"/>
                <a:gd name="T35" fmla="*/ 161925 h 444"/>
                <a:gd name="T36" fmla="*/ 481013 w 443"/>
                <a:gd name="T37" fmla="*/ 303213 h 444"/>
                <a:gd name="T38" fmla="*/ 461963 w 443"/>
                <a:gd name="T39" fmla="*/ 322263 h 444"/>
                <a:gd name="T40" fmla="*/ 541338 w 443"/>
                <a:gd name="T41" fmla="*/ 584200 h 444"/>
                <a:gd name="T42" fmla="*/ 119063 w 443"/>
                <a:gd name="T43" fmla="*/ 161925 h 444"/>
                <a:gd name="T44" fmla="*/ 139700 w 443"/>
                <a:gd name="T45" fmla="*/ 141288 h 444"/>
                <a:gd name="T46" fmla="*/ 561975 w 443"/>
                <a:gd name="T47" fmla="*/ 563563 h 444"/>
                <a:gd name="T48" fmla="*/ 541338 w 443"/>
                <a:gd name="T49" fmla="*/ 584200 h 444"/>
                <a:gd name="T50" fmla="*/ 220663 w 443"/>
                <a:gd name="T51" fmla="*/ 201613 h 444"/>
                <a:gd name="T52" fmla="*/ 160338 w 443"/>
                <a:gd name="T53" fmla="*/ 141288 h 444"/>
                <a:gd name="T54" fmla="*/ 220663 w 443"/>
                <a:gd name="T55" fmla="*/ 60325 h 444"/>
                <a:gd name="T56" fmla="*/ 300038 w 443"/>
                <a:gd name="T57" fmla="*/ 141288 h 444"/>
                <a:gd name="T58" fmla="*/ 220663 w 443"/>
                <a:gd name="T59" fmla="*/ 201613 h 444"/>
                <a:gd name="T60" fmla="*/ 239713 w 443"/>
                <a:gd name="T61" fmla="*/ 0 h 444"/>
                <a:gd name="T62" fmla="*/ 0 w 443"/>
                <a:gd name="T63" fmla="*/ 261938 h 444"/>
                <a:gd name="T64" fmla="*/ 441325 w 443"/>
                <a:gd name="T65" fmla="*/ 704850 h 444"/>
                <a:gd name="T66" fmla="*/ 703263 w 443"/>
                <a:gd name="T67" fmla="*/ 463550 h 444"/>
                <a:gd name="T68" fmla="*/ 239713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2" name="Freeform 72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0 h 89"/>
                <a:gd name="T2" fmla="*/ 0 w 88"/>
                <a:gd name="T3" fmla="*/ 80962 h 89"/>
                <a:gd name="T4" fmla="*/ 60325 w 88"/>
                <a:gd name="T5" fmla="*/ 141287 h 89"/>
                <a:gd name="T6" fmla="*/ 139700 w 88"/>
                <a:gd name="T7" fmla="*/ 80962 h 89"/>
                <a:gd name="T8" fmla="*/ 60325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3" name="Freeform 73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0 h 89"/>
                <a:gd name="T2" fmla="*/ 0 w 88"/>
                <a:gd name="T3" fmla="*/ 80962 h 89"/>
                <a:gd name="T4" fmla="*/ 60325 w 88"/>
                <a:gd name="T5" fmla="*/ 141287 h 89"/>
                <a:gd name="T6" fmla="*/ 139700 w 88"/>
                <a:gd name="T7" fmla="*/ 80962 h 89"/>
                <a:gd name="T8" fmla="*/ 60325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4" name="Freeform 74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0638 w 114"/>
                <a:gd name="T1" fmla="*/ 0 h 101"/>
                <a:gd name="T2" fmla="*/ 0 w 114"/>
                <a:gd name="T3" fmla="*/ 0 h 101"/>
                <a:gd name="T4" fmla="*/ 161925 w 114"/>
                <a:gd name="T5" fmla="*/ 160337 h 101"/>
                <a:gd name="T6" fmla="*/ 180975 w 114"/>
                <a:gd name="T7" fmla="*/ 141287 h 101"/>
                <a:gd name="T8" fmla="*/ 20638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5" name="Freeform 75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0638 w 114"/>
                <a:gd name="T1" fmla="*/ 0 h 101"/>
                <a:gd name="T2" fmla="*/ 0 w 114"/>
                <a:gd name="T3" fmla="*/ 0 h 101"/>
                <a:gd name="T4" fmla="*/ 161925 w 114"/>
                <a:gd name="T5" fmla="*/ 160337 h 101"/>
                <a:gd name="T6" fmla="*/ 180975 w 114"/>
                <a:gd name="T7" fmla="*/ 141287 h 101"/>
                <a:gd name="T8" fmla="*/ 20638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6" name="Freeform 76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0638 w 279"/>
                <a:gd name="T1" fmla="*/ 0 h 279"/>
                <a:gd name="T2" fmla="*/ 0 w 279"/>
                <a:gd name="T3" fmla="*/ 20637 h 279"/>
                <a:gd name="T4" fmla="*/ 422275 w 279"/>
                <a:gd name="T5" fmla="*/ 442912 h 279"/>
                <a:gd name="T6" fmla="*/ 442913 w 279"/>
                <a:gd name="T7" fmla="*/ 422275 h 279"/>
                <a:gd name="T8" fmla="*/ 20638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7" name="Freeform 77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0638 w 279"/>
                <a:gd name="T1" fmla="*/ 0 h 279"/>
                <a:gd name="T2" fmla="*/ 0 w 279"/>
                <a:gd name="T3" fmla="*/ 20637 h 279"/>
                <a:gd name="T4" fmla="*/ 422275 w 279"/>
                <a:gd name="T5" fmla="*/ 442912 h 279"/>
                <a:gd name="T6" fmla="*/ 442913 w 279"/>
                <a:gd name="T7" fmla="*/ 422275 h 279"/>
                <a:gd name="T8" fmla="*/ 20638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8" name="Freeform 78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422275 w 266"/>
                <a:gd name="T5" fmla="*/ 422275 h 266"/>
                <a:gd name="T6" fmla="*/ 422275 w 266"/>
                <a:gd name="T7" fmla="*/ 422275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9" name="Freeform 79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422275 w 266"/>
                <a:gd name="T5" fmla="*/ 422275 h 266"/>
                <a:gd name="T6" fmla="*/ 422275 w 266"/>
                <a:gd name="T7" fmla="*/ 422275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0" name="Freeform 80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19050 w 278"/>
                <a:gd name="T1" fmla="*/ 0 h 279"/>
                <a:gd name="T2" fmla="*/ 0 w 278"/>
                <a:gd name="T3" fmla="*/ 20637 h 279"/>
                <a:gd name="T4" fmla="*/ 420688 w 278"/>
                <a:gd name="T5" fmla="*/ 442912 h 279"/>
                <a:gd name="T6" fmla="*/ 441325 w 278"/>
                <a:gd name="T7" fmla="*/ 422275 h 279"/>
                <a:gd name="T8" fmla="*/ 19050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1" name="Freeform 81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19050 w 278"/>
                <a:gd name="T1" fmla="*/ 0 h 279"/>
                <a:gd name="T2" fmla="*/ 0 w 278"/>
                <a:gd name="T3" fmla="*/ 20637 h 279"/>
                <a:gd name="T4" fmla="*/ 420688 w 278"/>
                <a:gd name="T5" fmla="*/ 442912 h 279"/>
                <a:gd name="T6" fmla="*/ 441325 w 278"/>
                <a:gd name="T7" fmla="*/ 422275 h 279"/>
                <a:gd name="T8" fmla="*/ 19050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2" name="Freeform 82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19050 h 279"/>
                <a:gd name="T4" fmla="*/ 401638 w 266"/>
                <a:gd name="T5" fmla="*/ 442912 h 279"/>
                <a:gd name="T6" fmla="*/ 422275 w 266"/>
                <a:gd name="T7" fmla="*/ 422275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3" name="Freeform 83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19050 h 279"/>
                <a:gd name="T4" fmla="*/ 401638 w 266"/>
                <a:gd name="T5" fmla="*/ 442912 h 279"/>
                <a:gd name="T6" fmla="*/ 422275 w 266"/>
                <a:gd name="T7" fmla="*/ 422275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4" name="Freeform 84"/>
            <p:cNvSpPr/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5" name="Freeform 85"/>
            <p:cNvSpPr/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100013 w 10"/>
                <a:gd name="T1" fmla="*/ 0 h 10"/>
                <a:gd name="T2" fmla="*/ 80010 w 10"/>
                <a:gd name="T3" fmla="*/ 20161 h 10"/>
                <a:gd name="T4" fmla="*/ 20003 w 10"/>
                <a:gd name="T5" fmla="*/ 80645 h 10"/>
                <a:gd name="T6" fmla="*/ 20003 w 10"/>
                <a:gd name="T7" fmla="*/ 120967 h 10"/>
                <a:gd name="T8" fmla="*/ 80010 w 10"/>
                <a:gd name="T9" fmla="*/ 181451 h 10"/>
                <a:gd name="T10" fmla="*/ 100013 w 10"/>
                <a:gd name="T11" fmla="*/ 201612 h 10"/>
                <a:gd name="T12" fmla="*/ 120015 w 10"/>
                <a:gd name="T13" fmla="*/ 181451 h 10"/>
                <a:gd name="T14" fmla="*/ 200025 w 10"/>
                <a:gd name="T15" fmla="*/ 120967 h 10"/>
                <a:gd name="T16" fmla="*/ 200025 w 10"/>
                <a:gd name="T17" fmla="*/ 80645 h 10"/>
                <a:gd name="T18" fmla="*/ 120015 w 10"/>
                <a:gd name="T19" fmla="*/ 20161 h 10"/>
                <a:gd name="T20" fmla="*/ 100013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6" name="Freeform 86"/>
            <p:cNvSpPr/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341313 w 468"/>
                <a:gd name="T1" fmla="*/ 201613 h 824"/>
                <a:gd name="T2" fmla="*/ 201613 w 468"/>
                <a:gd name="T3" fmla="*/ 361950 h 824"/>
                <a:gd name="T4" fmla="*/ 160338 w 468"/>
                <a:gd name="T5" fmla="*/ 482600 h 824"/>
                <a:gd name="T6" fmla="*/ 160338 w 468"/>
                <a:gd name="T7" fmla="*/ 644525 h 824"/>
                <a:gd name="T8" fmla="*/ 0 w 468"/>
                <a:gd name="T9" fmla="*/ 1208088 h 824"/>
                <a:gd name="T10" fmla="*/ 301625 w 468"/>
                <a:gd name="T11" fmla="*/ 1308100 h 824"/>
                <a:gd name="T12" fmla="*/ 442913 w 468"/>
                <a:gd name="T13" fmla="*/ 765175 h 824"/>
                <a:gd name="T14" fmla="*/ 723900 w 468"/>
                <a:gd name="T15" fmla="*/ 463550 h 824"/>
                <a:gd name="T16" fmla="*/ 742950 w 468"/>
                <a:gd name="T17" fmla="*/ 361950 h 824"/>
                <a:gd name="T18" fmla="*/ 703263 w 468"/>
                <a:gd name="T19" fmla="*/ 100013 h 824"/>
                <a:gd name="T20" fmla="*/ 461963 w 468"/>
                <a:gd name="T21" fmla="*/ 342900 h 824"/>
                <a:gd name="T22" fmla="*/ 461963 w 468"/>
                <a:gd name="T23" fmla="*/ 342900 h 824"/>
                <a:gd name="T24" fmla="*/ 442913 w 468"/>
                <a:gd name="T25" fmla="*/ 361950 h 824"/>
                <a:gd name="T26" fmla="*/ 542925 w 468"/>
                <a:gd name="T27" fmla="*/ 160338 h 824"/>
                <a:gd name="T28" fmla="*/ 563563 w 468"/>
                <a:gd name="T29" fmla="*/ 20638 h 824"/>
                <a:gd name="T30" fmla="*/ 522288 w 468"/>
                <a:gd name="T31" fmla="*/ 0 h 824"/>
                <a:gd name="T32" fmla="*/ 422275 w 468"/>
                <a:gd name="T33" fmla="*/ 100013 h 824"/>
                <a:gd name="T34" fmla="*/ 341313 w 468"/>
                <a:gd name="T35" fmla="*/ 201613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7" name="Freeform 87"/>
            <p:cNvSpPr/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60325 h 51"/>
                <a:gd name="T2" fmla="*/ 80963 w 51"/>
                <a:gd name="T3" fmla="*/ 80962 h 51"/>
                <a:gd name="T4" fmla="*/ 80963 w 51"/>
                <a:gd name="T5" fmla="*/ 20637 h 51"/>
                <a:gd name="T6" fmla="*/ 60325 w 51"/>
                <a:gd name="T7" fmla="*/ 0 h 51"/>
                <a:gd name="T8" fmla="*/ 0 w 51"/>
                <a:gd name="T9" fmla="*/ 603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8" name="Freeform 88"/>
            <p:cNvSpPr/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1146175 h 735"/>
                <a:gd name="T2" fmla="*/ 161925 w 304"/>
                <a:gd name="T3" fmla="*/ 542925 h 735"/>
                <a:gd name="T4" fmla="*/ 422275 w 304"/>
                <a:gd name="T5" fmla="*/ 220662 h 735"/>
                <a:gd name="T6" fmla="*/ 482600 w 304"/>
                <a:gd name="T7" fmla="*/ 0 h 735"/>
                <a:gd name="T8" fmla="*/ 442913 w 304"/>
                <a:gd name="T9" fmla="*/ 241300 h 735"/>
                <a:gd name="T10" fmla="*/ 222250 w 304"/>
                <a:gd name="T11" fmla="*/ 623887 h 735"/>
                <a:gd name="T12" fmla="*/ 80963 w 304"/>
                <a:gd name="T13" fmla="*/ 1166812 h 735"/>
                <a:gd name="T14" fmla="*/ 0 w 304"/>
                <a:gd name="T15" fmla="*/ 1146175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9" name="Freeform 89"/>
            <p:cNvSpPr/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160338 w 101"/>
                <a:gd name="T1" fmla="*/ 0 h 114"/>
                <a:gd name="T2" fmla="*/ 0 w 101"/>
                <a:gd name="T3" fmla="*/ 180975 h 114"/>
                <a:gd name="T4" fmla="*/ 120650 w 101"/>
                <a:gd name="T5" fmla="*/ 60325 h 114"/>
                <a:gd name="T6" fmla="*/ 160338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0" name="Freeform 90"/>
            <p:cNvSpPr/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1125538 w 823"/>
                <a:gd name="T1" fmla="*/ 401637 h 469"/>
                <a:gd name="T2" fmla="*/ 944563 w 823"/>
                <a:gd name="T3" fmla="*/ 542925 h 469"/>
                <a:gd name="T4" fmla="*/ 823913 w 823"/>
                <a:gd name="T5" fmla="*/ 603250 h 469"/>
                <a:gd name="T6" fmla="*/ 663575 w 823"/>
                <a:gd name="T7" fmla="*/ 584200 h 469"/>
                <a:gd name="T8" fmla="*/ 100013 w 823"/>
                <a:gd name="T9" fmla="*/ 744537 h 469"/>
                <a:gd name="T10" fmla="*/ 0 w 823"/>
                <a:gd name="T11" fmla="*/ 442912 h 469"/>
                <a:gd name="T12" fmla="*/ 563563 w 823"/>
                <a:gd name="T13" fmla="*/ 322262 h 469"/>
                <a:gd name="T14" fmla="*/ 865188 w 823"/>
                <a:gd name="T15" fmla="*/ 39687 h 469"/>
                <a:gd name="T16" fmla="*/ 944563 w 823"/>
                <a:gd name="T17" fmla="*/ 0 h 469"/>
                <a:gd name="T18" fmla="*/ 1225550 w 823"/>
                <a:gd name="T19" fmla="*/ 60325 h 469"/>
                <a:gd name="T20" fmla="*/ 984250 w 823"/>
                <a:gd name="T21" fmla="*/ 301625 h 469"/>
                <a:gd name="T22" fmla="*/ 984250 w 823"/>
                <a:gd name="T23" fmla="*/ 301625 h 469"/>
                <a:gd name="T24" fmla="*/ 944563 w 823"/>
                <a:gd name="T25" fmla="*/ 322262 h 469"/>
                <a:gd name="T26" fmla="*/ 1146175 w 823"/>
                <a:gd name="T27" fmla="*/ 201612 h 469"/>
                <a:gd name="T28" fmla="*/ 1285875 w 823"/>
                <a:gd name="T29" fmla="*/ 180975 h 469"/>
                <a:gd name="T30" fmla="*/ 1306513 w 823"/>
                <a:gd name="T31" fmla="*/ 241300 h 469"/>
                <a:gd name="T32" fmla="*/ 1225550 w 823"/>
                <a:gd name="T33" fmla="*/ 322262 h 469"/>
                <a:gd name="T34" fmla="*/ 1125538 w 823"/>
                <a:gd name="T35" fmla="*/ 40163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1" name="Freeform 91"/>
            <p:cNvSpPr/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39688 w 63"/>
                <a:gd name="T1" fmla="*/ 100012 h 63"/>
                <a:gd name="T2" fmla="*/ 0 w 63"/>
                <a:gd name="T3" fmla="*/ 19050 h 63"/>
                <a:gd name="T4" fmla="*/ 80963 w 63"/>
                <a:gd name="T5" fmla="*/ 0 h 63"/>
                <a:gd name="T6" fmla="*/ 100013 w 63"/>
                <a:gd name="T7" fmla="*/ 39687 h 63"/>
                <a:gd name="T8" fmla="*/ 39688 w 63"/>
                <a:gd name="T9" fmla="*/ 10001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2" name="Freeform 92"/>
            <p:cNvSpPr/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39688 w 734"/>
                <a:gd name="T1" fmla="*/ 482600 h 304"/>
                <a:gd name="T2" fmla="*/ 642938 w 734"/>
                <a:gd name="T3" fmla="*/ 342900 h 304"/>
                <a:gd name="T4" fmla="*/ 965200 w 734"/>
                <a:gd name="T5" fmla="*/ 80963 h 304"/>
                <a:gd name="T6" fmla="*/ 1165225 w 734"/>
                <a:gd name="T7" fmla="*/ 0 h 304"/>
                <a:gd name="T8" fmla="*/ 944563 w 734"/>
                <a:gd name="T9" fmla="*/ 41275 h 304"/>
                <a:gd name="T10" fmla="*/ 563563 w 734"/>
                <a:gd name="T11" fmla="*/ 282575 h 304"/>
                <a:gd name="T12" fmla="*/ 0 w 734"/>
                <a:gd name="T13" fmla="*/ 403225 h 304"/>
                <a:gd name="T14" fmla="*/ 39688 w 734"/>
                <a:gd name="T15" fmla="*/ 482600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3" name="Freeform 93"/>
            <p:cNvSpPr/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180975 w 114"/>
                <a:gd name="T1" fmla="*/ 0 h 102"/>
                <a:gd name="T2" fmla="*/ 0 w 114"/>
                <a:gd name="T3" fmla="*/ 161925 h 102"/>
                <a:gd name="T4" fmla="*/ 120650 w 114"/>
                <a:gd name="T5" fmla="*/ 20638 h 102"/>
                <a:gd name="T6" fmla="*/ 180975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4" name="Freeform 94"/>
            <p:cNvSpPr/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461963 w 304"/>
                <a:gd name="T1" fmla="*/ 201612 h 127"/>
                <a:gd name="T2" fmla="*/ 482600 w 304"/>
                <a:gd name="T3" fmla="*/ 60325 h 127"/>
                <a:gd name="T4" fmla="*/ 39688 w 304"/>
                <a:gd name="T5" fmla="*/ 0 h 127"/>
                <a:gd name="T6" fmla="*/ 0 w 304"/>
                <a:gd name="T7" fmla="*/ 120650 h 127"/>
                <a:gd name="T8" fmla="*/ 461963 w 304"/>
                <a:gd name="T9" fmla="*/ 201612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5" name="任意多边形 109"/>
            <p:cNvSpPr/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6" name="Freeform 96"/>
            <p:cNvSpPr/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0638 h 292"/>
                <a:gd name="T2" fmla="*/ 160338 w 126"/>
                <a:gd name="T3" fmla="*/ 0 h 292"/>
                <a:gd name="T4" fmla="*/ 200025 w 126"/>
                <a:gd name="T5" fmla="*/ 423863 h 292"/>
                <a:gd name="T6" fmla="*/ 100013 w 126"/>
                <a:gd name="T7" fmla="*/ 463550 h 292"/>
                <a:gd name="T8" fmla="*/ 0 w 126"/>
                <a:gd name="T9" fmla="*/ 2063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7" name="任意多边形 107"/>
            <p:cNvSpPr/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1748" name="图片 1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9" name="组合 117"/>
          <p:cNvGrpSpPr/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1751" name="文本框 135"/>
          <p:cNvSpPr txBox="1">
            <a:spLocks noChangeArrowheads="1"/>
          </p:cNvSpPr>
          <p:nvPr/>
        </p:nvSpPr>
        <p:spPr bwMode="auto">
          <a:xfrm>
            <a:off x="5970588" y="3182938"/>
            <a:ext cx="6078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52" name="文本框 137"/>
          <p:cNvSpPr txBox="1">
            <a:spLocks noChangeArrowheads="1"/>
          </p:cNvSpPr>
          <p:nvPr/>
        </p:nvSpPr>
        <p:spPr bwMode="auto">
          <a:xfrm>
            <a:off x="5975350" y="4037013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239E-9805-4B58-98BC-578519A4E5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二三事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：凌晨三点的告警电话，比前任的短信更让人睡不着觉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：需求变更？代码像俄罗斯套娃，改一个地方全崩塌</a:t>
            </a: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：新同事入职第一天：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我怎么完全看不懂代码？为什么这样设计？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架构的轮回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169160" y="1533483"/>
          <a:ext cx="7660640" cy="4282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449185" y="1911350"/>
            <a:ext cx="2920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萌芽期：堆砌业务逻辑</a:t>
            </a:r>
            <a:endParaRPr lang="en-US" altLang="zh-CN" dirty="0"/>
          </a:p>
          <a:p>
            <a:pPr algn="ctr"/>
            <a:r>
              <a:rPr lang="zh-CN" altLang="en-US" dirty="0"/>
              <a:t>（快速发展）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49185" y="4678045"/>
            <a:ext cx="315849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/>
              <a:t>成长期：业务复杂度快速上升</a:t>
            </a:r>
            <a:endParaRPr lang="en-US" altLang="zh-CN" dirty="0"/>
          </a:p>
          <a:p>
            <a:pPr algn="ctr"/>
            <a:r>
              <a:rPr lang="zh-CN" altLang="en-US" dirty="0"/>
              <a:t>（日趋成熟）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33830" y="4678045"/>
            <a:ext cx="3227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成熟期：边界模糊，四处救火</a:t>
            </a:r>
            <a:endParaRPr lang="en-US" altLang="zh-CN" dirty="0"/>
          </a:p>
          <a:p>
            <a:pPr algn="ctr"/>
            <a:r>
              <a:rPr lang="zh-CN" altLang="en-US" dirty="0"/>
              <a:t>（不断迭代）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62145" y="3489939"/>
            <a:ext cx="22677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架构</a:t>
            </a:r>
            <a:r>
              <a:rPr lang="zh-CN" altLang="en-US" dirty="0"/>
              <a:t>重构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33830" y="1911350"/>
            <a:ext cx="3009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衰落期：迭代维护成本不断增加，开发效率却在</a:t>
            </a:r>
            <a:r>
              <a:rPr lang="zh-CN" altLang="en-US" dirty="0"/>
              <a:t>降低</a:t>
            </a:r>
            <a:endParaRPr lang="zh-CN" altLang="en-US" dirty="0"/>
          </a:p>
          <a:p>
            <a:pPr algn="ctr"/>
            <a:r>
              <a:rPr lang="zh-CN" altLang="en-US" dirty="0"/>
              <a:t>（</a:t>
            </a:r>
            <a:r>
              <a:rPr lang="zh-CN" altLang="en-US" dirty="0"/>
              <a:t>无法迭代）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架构重构？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Martin Fowler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在《重构：改善既有代码的设计》中明确提出：重构的核心定义就是在</a:t>
            </a:r>
            <a:r>
              <a:rPr lang="zh-CN" altLang="zh-CN" sz="1800" b="1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不改变软件外部可观察行为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的前提下改进代码内部结构。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架构重构？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架构重构就是不断</a:t>
            </a:r>
            <a:r>
              <a:rPr lang="zh-CN" altLang="en-US" sz="1800" b="1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降低系统迭代复杂度（业务流程重构）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800" b="1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提升性能（技术实现</a:t>
            </a:r>
            <a:r>
              <a:rPr lang="zh-CN" altLang="en-US" sz="1800" b="1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重构）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的过程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--- 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孟钦学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业务流程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Enterprise Architecture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，企业架构）是企业信息化的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顶层设计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，它像一个城市规划师，负责规划整个企业的业务、数据、应用和技术如何协同工作，确保系统高效、灵活且不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堵车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的四大支柱：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业务架构：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怎么赚钱的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？比如，业务流程、部门分工、战略目标。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企业是卖包子的还是卖奶茶的？业务架构就是你的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商业模式说明书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数据架构：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数据如何存储、流动和管理？比如，数据库设计、数据标准化。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数据是企业的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血液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，数据架构就是血管系统，确保血液不堵住。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应用架构：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各个应用系统如何协作？比如，前端、后端、第三方接口怎么连。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应用架构是企业的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神经系统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，让微信、支付宝、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ERP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能互相打招呼。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技术架构：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硬件、网络、服务器、云服务等基础设施怎么搭？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技术架构是企业的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钢筋水泥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，决定大楼能盖多高，抗不抗台风。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的终极目标：让企业像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瑞士军刀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一样全能，既能高效处理当前业务，又能灵活应对未来变化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行业限产品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altLang="zh-CN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... </a:t>
            </a:r>
            <a:endParaRPr lang="en-US" altLang="zh-CN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架构建模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4188" y="1097592"/>
            <a:ext cx="11225211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Domain-Driven Design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，领域驱动设计）是专门解决复杂业务逻辑的方法论，它像一个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外科医生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，精准切割业务问题，让代码和业务规则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对齐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核心思想：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业务比技术更重要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：先理解业务需求，再用技术实现。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复杂问题模块化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：把业务拆解成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小领域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，每个模块专注解决一块业务问题。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的三大核心概念：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限界上下文（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Bounded Context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将业务划分为独立的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小世界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，比如电商中的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订单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库存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是两个不同的领域。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限界上下文就像给业务问题画个圈，圈内规则自洽，圈外互不干扰。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Aggregate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聚合根（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Aggregate Root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在限界上下文中，聚合是一组相关数据的集合，聚合根是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入口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，比如订单是聚合根，订单明细是它的子对象。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聚合根是部门经理，负责管理团队，外人只能通过经理沟通。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领域事件（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Domain Event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业务动作触发事件，驱动系统变化。比如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下单成功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扣库存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领域事件就像公司里的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通知公告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，谁看了谁负责。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的实战价值：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让代码像业务说明书：代码结构清晰，新同事不用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挖坟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找逻辑。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降低维护成本：业务规则变更时，只需修改对应模块，不会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牵一发而动全身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领域架构建模（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DDD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0" y="1739265"/>
            <a:ext cx="4286250" cy="4057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Light"/>
        <a:ea typeface="微软雅黑"/>
        <a:cs typeface=""/>
      </a:majorFont>
      <a:minorFont>
        <a:latin typeface="Microsoft YaHe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演示</Application>
  <PresentationFormat>宽屏</PresentationFormat>
  <Paragraphs>124</Paragraphs>
  <Slides>12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微软雅黑</vt:lpstr>
      <vt:lpstr>-apple-system</vt:lpstr>
      <vt:lpstr>Segoe Print</vt:lpstr>
      <vt:lpstr>微软雅黑 Light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qinxu</cp:lastModifiedBy>
  <cp:revision>320</cp:revision>
  <dcterms:created xsi:type="dcterms:W3CDTF">2015-06-27T07:29:00Z</dcterms:created>
  <dcterms:modified xsi:type="dcterms:W3CDTF">2025-03-29T14:35:00Z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C667A2D26DCA4ABCB0F4DC0A72A3D995_12</vt:lpwstr>
  </property>
  <property fmtid="{D5CDD505-2E9C-101B-9397-08002B2CF9AE}" pid="3" name="KSOProductBuildVer">
    <vt:lpwstr>2052-12.1.0.20305</vt:lpwstr>
  </property>
</Properties>
</file>