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A_19091B6C.xml" ContentType="application/vnd.ms-powerpoint.comments+xml"/>
  <Override PartName="/ppt/notesSlides/notesSlide12.xml" ContentType="application/vnd.openxmlformats-officedocument.presentationml.notesSlide+xml"/>
  <Override PartName="/ppt/comments/modernComment_114_E8645BF4.xml" ContentType="application/vnd.ms-powerpoint.comments+xml"/>
  <Override PartName="/ppt/notesSlides/notesSlide1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5"/>
  </p:notesMasterIdLst>
  <p:sldIdLst>
    <p:sldId id="260" r:id="rId2"/>
    <p:sldId id="261" r:id="rId3"/>
    <p:sldId id="262" r:id="rId4"/>
    <p:sldId id="269" r:id="rId5"/>
    <p:sldId id="270" r:id="rId6"/>
    <p:sldId id="271" r:id="rId7"/>
    <p:sldId id="265" r:id="rId8"/>
    <p:sldId id="277" r:id="rId9"/>
    <p:sldId id="274" r:id="rId10"/>
    <p:sldId id="273" r:id="rId11"/>
    <p:sldId id="266" r:id="rId12"/>
    <p:sldId id="27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0CFA590-1C36-2BA0-39A3-7296F6438D39}" name="Yuan, Jing" initials="YJ" userId="S::jy1220@ic.ac.uk::4edde449-46d1-4eef-a8f7-232e507d6c1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21" Type="http://schemas.microsoft.com/office/2018/10/relationships/authors" Target="author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20"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zarou, Michalis" userId="S::ml6414@ic.ac.uk::84b084c3-e70b-4535-8af8-dcea36a0fd27" providerId="AD" clId="Web-{7D67AD84-929E-4B94-A4BB-9264A1CC2209}"/>
    <pc:docChg chg="addSld delSld modSld sldOrd">
      <pc:chgData name="Lazarou, Michalis" userId="S::ml6414@ic.ac.uk::84b084c3-e70b-4535-8af8-dcea36a0fd27" providerId="AD" clId="Web-{7D67AD84-929E-4B94-A4BB-9264A1CC2209}" dt="2023-06-06T12:36:18.725" v="537" actId="20577"/>
      <pc:docMkLst>
        <pc:docMk/>
      </pc:docMkLst>
      <pc:sldChg chg="modSp">
        <pc:chgData name="Lazarou, Michalis" userId="S::ml6414@ic.ac.uk::84b084c3-e70b-4535-8af8-dcea36a0fd27" providerId="AD" clId="Web-{7D67AD84-929E-4B94-A4BB-9264A1CC2209}" dt="2023-06-06T10:40:42.075" v="2" actId="20577"/>
        <pc:sldMkLst>
          <pc:docMk/>
          <pc:sldMk cId="109857222" sldId="256"/>
        </pc:sldMkLst>
        <pc:spChg chg="mod">
          <ac:chgData name="Lazarou, Michalis" userId="S::ml6414@ic.ac.uk::84b084c3-e70b-4535-8af8-dcea36a0fd27" providerId="AD" clId="Web-{7D67AD84-929E-4B94-A4BB-9264A1CC2209}" dt="2023-06-06T10:40:42.075" v="2" actId="20577"/>
          <ac:spMkLst>
            <pc:docMk/>
            <pc:sldMk cId="109857222" sldId="256"/>
            <ac:spMk id="4" creationId="{2E3876F5-3AF0-E5B5-C5C7-6E0DA67BC1FF}"/>
          </ac:spMkLst>
        </pc:spChg>
      </pc:sldChg>
      <pc:sldChg chg="new">
        <pc:chgData name="Lazarou, Michalis" userId="S::ml6414@ic.ac.uk::84b084c3-e70b-4535-8af8-dcea36a0fd27" providerId="AD" clId="Web-{7D67AD84-929E-4B94-A4BB-9264A1CC2209}" dt="2023-06-06T10:41:58.468" v="3"/>
        <pc:sldMkLst>
          <pc:docMk/>
          <pc:sldMk cId="66599606" sldId="257"/>
        </pc:sldMkLst>
      </pc:sldChg>
      <pc:sldChg chg="addSp delSp modSp">
        <pc:chgData name="Lazarou, Michalis" userId="S::ml6414@ic.ac.uk::84b084c3-e70b-4535-8af8-dcea36a0fd27" providerId="AD" clId="Web-{7D67AD84-929E-4B94-A4BB-9264A1CC2209}" dt="2023-06-06T12:07:21.343" v="139" actId="1076"/>
        <pc:sldMkLst>
          <pc:docMk/>
          <pc:sldMk cId="54636904" sldId="260"/>
        </pc:sldMkLst>
        <pc:spChg chg="mod">
          <ac:chgData name="Lazarou, Michalis" userId="S::ml6414@ic.ac.uk::84b084c3-e70b-4535-8af8-dcea36a0fd27" providerId="AD" clId="Web-{7D67AD84-929E-4B94-A4BB-9264A1CC2209}" dt="2023-06-06T10:57:01.894" v="6" actId="14100"/>
          <ac:spMkLst>
            <pc:docMk/>
            <pc:sldMk cId="54636904" sldId="260"/>
            <ac:spMk id="2" creationId="{D5BB639B-A4B5-45EE-8667-CC207B4EE625}"/>
          </ac:spMkLst>
        </pc:spChg>
        <pc:spChg chg="mod">
          <ac:chgData name="Lazarou, Michalis" userId="S::ml6414@ic.ac.uk::84b084c3-e70b-4535-8af8-dcea36a0fd27" providerId="AD" clId="Web-{7D67AD84-929E-4B94-A4BB-9264A1CC2209}" dt="2023-06-06T10:57:03.488" v="7" actId="1076"/>
          <ac:spMkLst>
            <pc:docMk/>
            <pc:sldMk cId="54636904" sldId="260"/>
            <ac:spMk id="3" creationId="{9427AD40-6680-45F8-9563-3026C9CF1CAD}"/>
          </ac:spMkLst>
        </pc:spChg>
        <pc:picChg chg="add del mod">
          <ac:chgData name="Lazarou, Michalis" userId="S::ml6414@ic.ac.uk::84b084c3-e70b-4535-8af8-dcea36a0fd27" providerId="AD" clId="Web-{7D67AD84-929E-4B94-A4BB-9264A1CC2209}" dt="2023-06-06T10:57:43.489" v="10"/>
          <ac:picMkLst>
            <pc:docMk/>
            <pc:sldMk cId="54636904" sldId="260"/>
            <ac:picMk id="4" creationId="{51F776F0-1480-8E0D-56DE-F95176CF6793}"/>
          </ac:picMkLst>
        </pc:picChg>
        <pc:picChg chg="mod modCrop">
          <ac:chgData name="Lazarou, Michalis" userId="S::ml6414@ic.ac.uk::84b084c3-e70b-4535-8af8-dcea36a0fd27" providerId="AD" clId="Web-{7D67AD84-929E-4B94-A4BB-9264A1CC2209}" dt="2023-06-06T12:07:21.343" v="139" actId="1076"/>
          <ac:picMkLst>
            <pc:docMk/>
            <pc:sldMk cId="54636904" sldId="260"/>
            <ac:picMk id="4" creationId="{E68CCD22-D0E8-7479-AC34-A957302E05FE}"/>
          </ac:picMkLst>
        </pc:picChg>
        <pc:picChg chg="add mod">
          <ac:chgData name="Lazarou, Michalis" userId="S::ml6414@ic.ac.uk::84b084c3-e70b-4535-8af8-dcea36a0fd27" providerId="AD" clId="Web-{7D67AD84-929E-4B94-A4BB-9264A1CC2209}" dt="2023-06-06T12:07:16.765" v="138" actId="1076"/>
          <ac:picMkLst>
            <pc:docMk/>
            <pc:sldMk cId="54636904" sldId="260"/>
            <ac:picMk id="6" creationId="{493FA8E8-EE44-6434-2FA8-D975584D55B4}"/>
          </ac:picMkLst>
        </pc:picChg>
        <pc:picChg chg="add mod modCrop">
          <ac:chgData name="Lazarou, Michalis" userId="S::ml6414@ic.ac.uk::84b084c3-e70b-4535-8af8-dcea36a0fd27" providerId="AD" clId="Web-{7D67AD84-929E-4B94-A4BB-9264A1CC2209}" dt="2023-06-06T12:06:12.982" v="130" actId="14100"/>
          <ac:picMkLst>
            <pc:docMk/>
            <pc:sldMk cId="54636904" sldId="260"/>
            <ac:picMk id="7" creationId="{6547B4C9-1D89-AA6F-E6A2-EB3700499798}"/>
          </ac:picMkLst>
        </pc:picChg>
      </pc:sldChg>
      <pc:sldChg chg="addSp delSp modSp">
        <pc:chgData name="Lazarou, Michalis" userId="S::ml6414@ic.ac.uk::84b084c3-e70b-4535-8af8-dcea36a0fd27" providerId="AD" clId="Web-{7D67AD84-929E-4B94-A4BB-9264A1CC2209}" dt="2023-06-06T12:36:18.725" v="537" actId="20577"/>
        <pc:sldMkLst>
          <pc:docMk/>
          <pc:sldMk cId="1659852493" sldId="261"/>
        </pc:sldMkLst>
        <pc:spChg chg="mod">
          <ac:chgData name="Lazarou, Michalis" userId="S::ml6414@ic.ac.uk::84b084c3-e70b-4535-8af8-dcea36a0fd27" providerId="AD" clId="Web-{7D67AD84-929E-4B94-A4BB-9264A1CC2209}" dt="2023-06-06T11:54:49.685" v="27" actId="20577"/>
          <ac:spMkLst>
            <pc:docMk/>
            <pc:sldMk cId="1659852493" sldId="261"/>
            <ac:spMk id="2" creationId="{9D83479F-858C-4329-BC63-D0567FD972DE}"/>
          </ac:spMkLst>
        </pc:spChg>
        <pc:spChg chg="del">
          <ac:chgData name="Lazarou, Michalis" userId="S::ml6414@ic.ac.uk::84b084c3-e70b-4535-8af8-dcea36a0fd27" providerId="AD" clId="Web-{7D67AD84-929E-4B94-A4BB-9264A1CC2209}" dt="2023-06-06T11:58:15.049" v="28"/>
          <ac:spMkLst>
            <pc:docMk/>
            <pc:sldMk cId="1659852493" sldId="261"/>
            <ac:spMk id="3" creationId="{D96FFA9E-3678-48E9-8AD3-3747304DAA22}"/>
          </ac:spMkLst>
        </pc:spChg>
        <pc:spChg chg="add mod">
          <ac:chgData name="Lazarou, Michalis" userId="S::ml6414@ic.ac.uk::84b084c3-e70b-4535-8af8-dcea36a0fd27" providerId="AD" clId="Web-{7D67AD84-929E-4B94-A4BB-9264A1CC2209}" dt="2023-06-06T12:31:07.125" v="329" actId="14100"/>
          <ac:spMkLst>
            <pc:docMk/>
            <pc:sldMk cId="1659852493" sldId="261"/>
            <ac:spMk id="8" creationId="{00283D81-377A-BBFF-40EC-7B9E0755477B}"/>
          </ac:spMkLst>
        </pc:spChg>
        <pc:spChg chg="add mod">
          <ac:chgData name="Lazarou, Michalis" userId="S::ml6414@ic.ac.uk::84b084c3-e70b-4535-8af8-dcea36a0fd27" providerId="AD" clId="Web-{7D67AD84-929E-4B94-A4BB-9264A1CC2209}" dt="2023-06-06T12:31:26.281" v="338" actId="1076"/>
          <ac:spMkLst>
            <pc:docMk/>
            <pc:sldMk cId="1659852493" sldId="261"/>
            <ac:spMk id="10" creationId="{03AFFDC8-6C4C-D72D-4C2E-60FF5794E7A0}"/>
          </ac:spMkLst>
        </pc:spChg>
        <pc:spChg chg="add mod">
          <ac:chgData name="Lazarou, Michalis" userId="S::ml6414@ic.ac.uk::84b084c3-e70b-4535-8af8-dcea36a0fd27" providerId="AD" clId="Web-{7D67AD84-929E-4B94-A4BB-9264A1CC2209}" dt="2023-06-06T12:36:18.725" v="537" actId="20577"/>
          <ac:spMkLst>
            <pc:docMk/>
            <pc:sldMk cId="1659852493" sldId="261"/>
            <ac:spMk id="12" creationId="{7C1CDB4D-E2BC-6F30-9B3F-0CBD988854E5}"/>
          </ac:spMkLst>
        </pc:spChg>
        <pc:picChg chg="add del mod ord">
          <ac:chgData name="Lazarou, Michalis" userId="S::ml6414@ic.ac.uk::84b084c3-e70b-4535-8af8-dcea36a0fd27" providerId="AD" clId="Web-{7D67AD84-929E-4B94-A4BB-9264A1CC2209}" dt="2023-06-06T11:59:56.583" v="39"/>
          <ac:picMkLst>
            <pc:docMk/>
            <pc:sldMk cId="1659852493" sldId="261"/>
            <ac:picMk id="6" creationId="{0AE1C892-C216-DEA8-7780-BF024795800E}"/>
          </ac:picMkLst>
        </pc:picChg>
      </pc:sldChg>
      <pc:sldChg chg="addSp delSp modSp new mod ord modClrScheme chgLayout">
        <pc:chgData name="Lazarou, Michalis" userId="S::ml6414@ic.ac.uk::84b084c3-e70b-4535-8af8-dcea36a0fd27" providerId="AD" clId="Web-{7D67AD84-929E-4B94-A4BB-9264A1CC2209}" dt="2023-06-06T12:11:22.848" v="183" actId="20577"/>
        <pc:sldMkLst>
          <pc:docMk/>
          <pc:sldMk cId="1330622612" sldId="262"/>
        </pc:sldMkLst>
        <pc:spChg chg="mod ord">
          <ac:chgData name="Lazarou, Michalis" userId="S::ml6414@ic.ac.uk::84b084c3-e70b-4535-8af8-dcea36a0fd27" providerId="AD" clId="Web-{7D67AD84-929E-4B94-A4BB-9264A1CC2209}" dt="2023-06-06T12:11:22.848" v="183" actId="20577"/>
          <ac:spMkLst>
            <pc:docMk/>
            <pc:sldMk cId="1330622612" sldId="262"/>
            <ac:spMk id="2" creationId="{2F90C50A-75CB-ACE0-D6FC-94922AED29FC}"/>
          </ac:spMkLst>
        </pc:spChg>
        <pc:spChg chg="del">
          <ac:chgData name="Lazarou, Michalis" userId="S::ml6414@ic.ac.uk::84b084c3-e70b-4535-8af8-dcea36a0fd27" providerId="AD" clId="Web-{7D67AD84-929E-4B94-A4BB-9264A1CC2209}" dt="2023-06-06T12:00:01.724" v="41"/>
          <ac:spMkLst>
            <pc:docMk/>
            <pc:sldMk cId="1330622612" sldId="262"/>
            <ac:spMk id="3" creationId="{0BEB945B-B105-E102-8A0C-225C26DB0E21}"/>
          </ac:spMkLst>
        </pc:spChg>
        <pc:spChg chg="add del mod ord">
          <ac:chgData name="Lazarou, Michalis" userId="S::ml6414@ic.ac.uk::84b084c3-e70b-4535-8af8-dcea36a0fd27" providerId="AD" clId="Web-{7D67AD84-929E-4B94-A4BB-9264A1CC2209}" dt="2023-06-06T12:08:27.766" v="152"/>
          <ac:spMkLst>
            <pc:docMk/>
            <pc:sldMk cId="1330622612" sldId="262"/>
            <ac:spMk id="6" creationId="{86AEE991-C535-DFA4-FC21-26AB8797D217}"/>
          </ac:spMkLst>
        </pc:spChg>
        <pc:spChg chg="add mod ord">
          <ac:chgData name="Lazarou, Michalis" userId="S::ml6414@ic.ac.uk::84b084c3-e70b-4535-8af8-dcea36a0fd27" providerId="AD" clId="Web-{7D67AD84-929E-4B94-A4BB-9264A1CC2209}" dt="2023-06-06T12:08:23.719" v="151"/>
          <ac:spMkLst>
            <pc:docMk/>
            <pc:sldMk cId="1330622612" sldId="262"/>
            <ac:spMk id="7" creationId="{078D1404-5854-AB63-E610-F2E5C12C3F0E}"/>
          </ac:spMkLst>
        </pc:spChg>
        <pc:spChg chg="add mod ord">
          <ac:chgData name="Lazarou, Michalis" userId="S::ml6414@ic.ac.uk::84b084c3-e70b-4535-8af8-dcea36a0fd27" providerId="AD" clId="Web-{7D67AD84-929E-4B94-A4BB-9264A1CC2209}" dt="2023-06-06T12:08:23.719" v="151"/>
          <ac:spMkLst>
            <pc:docMk/>
            <pc:sldMk cId="1330622612" sldId="262"/>
            <ac:spMk id="8" creationId="{D44BEE9E-AABC-BAFE-AF82-9622CE5BBA0F}"/>
          </ac:spMkLst>
        </pc:spChg>
        <pc:picChg chg="add del mod">
          <ac:chgData name="Lazarou, Michalis" userId="S::ml6414@ic.ac.uk::84b084c3-e70b-4535-8af8-dcea36a0fd27" providerId="AD" clId="Web-{7D67AD84-929E-4B94-A4BB-9264A1CC2209}" dt="2023-06-06T12:01:19.975" v="79"/>
          <ac:picMkLst>
            <pc:docMk/>
            <pc:sldMk cId="1330622612" sldId="262"/>
            <ac:picMk id="4" creationId="{05A6F537-8EC1-02DB-8746-C31E47F613C2}"/>
          </ac:picMkLst>
        </pc:picChg>
        <pc:picChg chg="add mod">
          <ac:chgData name="Lazarou, Michalis" userId="S::ml6414@ic.ac.uk::84b084c3-e70b-4535-8af8-dcea36a0fd27" providerId="AD" clId="Web-{7D67AD84-929E-4B94-A4BB-9264A1CC2209}" dt="2023-06-06T12:03:17.103" v="97" actId="1076"/>
          <ac:picMkLst>
            <pc:docMk/>
            <pc:sldMk cId="1330622612" sldId="262"/>
            <ac:picMk id="5" creationId="{4D37F83F-84BC-5D61-75CE-DF273717562B}"/>
          </ac:picMkLst>
        </pc:picChg>
      </pc:sldChg>
      <pc:sldChg chg="modSp new del">
        <pc:chgData name="Lazarou, Michalis" userId="S::ml6414@ic.ac.uk::84b084c3-e70b-4535-8af8-dcea36a0fd27" providerId="AD" clId="Web-{7D67AD84-929E-4B94-A4BB-9264A1CC2209}" dt="2023-06-06T12:08:14.141" v="150"/>
        <pc:sldMkLst>
          <pc:docMk/>
          <pc:sldMk cId="1984189792" sldId="263"/>
        </pc:sldMkLst>
        <pc:spChg chg="mod">
          <ac:chgData name="Lazarou, Michalis" userId="S::ml6414@ic.ac.uk::84b084c3-e70b-4535-8af8-dcea36a0fd27" providerId="AD" clId="Web-{7D67AD84-929E-4B94-A4BB-9264A1CC2209}" dt="2023-06-06T12:00:25.552" v="62" actId="14100"/>
          <ac:spMkLst>
            <pc:docMk/>
            <pc:sldMk cId="1984189792" sldId="263"/>
            <ac:spMk id="2" creationId="{FEA40067-ABA1-6BF0-1F75-9A0D4FF19650}"/>
          </ac:spMkLst>
        </pc:spChg>
      </pc:sldChg>
      <pc:sldChg chg="addSp delSp modSp new mod modClrScheme chgLayout">
        <pc:chgData name="Lazarou, Michalis" userId="S::ml6414@ic.ac.uk::84b084c3-e70b-4535-8af8-dcea36a0fd27" providerId="AD" clId="Web-{7D67AD84-929E-4B94-A4BB-9264A1CC2209}" dt="2023-06-06T12:11:17.317" v="175" actId="20577"/>
        <pc:sldMkLst>
          <pc:docMk/>
          <pc:sldMk cId="3210628865" sldId="264"/>
        </pc:sldMkLst>
        <pc:spChg chg="mod ord">
          <ac:chgData name="Lazarou, Michalis" userId="S::ml6414@ic.ac.uk::84b084c3-e70b-4535-8af8-dcea36a0fd27" providerId="AD" clId="Web-{7D67AD84-929E-4B94-A4BB-9264A1CC2209}" dt="2023-06-06T12:11:17.317" v="175" actId="20577"/>
          <ac:spMkLst>
            <pc:docMk/>
            <pc:sldMk cId="3210628865" sldId="264"/>
            <ac:spMk id="2" creationId="{F1EB13AA-B970-CD26-A2ED-FAD8ECE953B4}"/>
          </ac:spMkLst>
        </pc:spChg>
        <pc:spChg chg="del">
          <ac:chgData name="Lazarou, Michalis" userId="S::ml6414@ic.ac.uk::84b084c3-e70b-4535-8af8-dcea36a0fd27" providerId="AD" clId="Web-{7D67AD84-929E-4B94-A4BB-9264A1CC2209}" dt="2023-06-06T12:01:22.069" v="80"/>
          <ac:spMkLst>
            <pc:docMk/>
            <pc:sldMk cId="3210628865" sldId="264"/>
            <ac:spMk id="3" creationId="{04A32FAD-92B0-97A3-182D-D18F7BF88D21}"/>
          </ac:spMkLst>
        </pc:spChg>
        <pc:spChg chg="add del mod ord">
          <ac:chgData name="Lazarou, Michalis" userId="S::ml6414@ic.ac.uk::84b084c3-e70b-4535-8af8-dcea36a0fd27" providerId="AD" clId="Web-{7D67AD84-929E-4B94-A4BB-9264A1CC2209}" dt="2023-06-06T12:08:37.845" v="154"/>
          <ac:spMkLst>
            <pc:docMk/>
            <pc:sldMk cId="3210628865" sldId="264"/>
            <ac:spMk id="5" creationId="{9856260A-193B-0B99-12A2-CB747A6A746D}"/>
          </ac:spMkLst>
        </pc:spChg>
        <pc:spChg chg="add mod ord">
          <ac:chgData name="Lazarou, Michalis" userId="S::ml6414@ic.ac.uk::84b084c3-e70b-4535-8af8-dcea36a0fd27" providerId="AD" clId="Web-{7D67AD84-929E-4B94-A4BB-9264A1CC2209}" dt="2023-06-06T12:08:32.844" v="153"/>
          <ac:spMkLst>
            <pc:docMk/>
            <pc:sldMk cId="3210628865" sldId="264"/>
            <ac:spMk id="6" creationId="{E02787BE-3ADE-14EC-E1E4-05E81C5D7217}"/>
          </ac:spMkLst>
        </pc:spChg>
        <pc:spChg chg="add mod ord">
          <ac:chgData name="Lazarou, Michalis" userId="S::ml6414@ic.ac.uk::84b084c3-e70b-4535-8af8-dcea36a0fd27" providerId="AD" clId="Web-{7D67AD84-929E-4B94-A4BB-9264A1CC2209}" dt="2023-06-06T12:08:32.844" v="153"/>
          <ac:spMkLst>
            <pc:docMk/>
            <pc:sldMk cId="3210628865" sldId="264"/>
            <ac:spMk id="7" creationId="{753453B6-2041-B2A6-6602-2244D44A5F2E}"/>
          </ac:spMkLst>
        </pc:spChg>
        <pc:picChg chg="add mod">
          <ac:chgData name="Lazarou, Michalis" userId="S::ml6414@ic.ac.uk::84b084c3-e70b-4535-8af8-dcea36a0fd27" providerId="AD" clId="Web-{7D67AD84-929E-4B94-A4BB-9264A1CC2209}" dt="2023-06-06T12:01:30.726" v="84" actId="1076"/>
          <ac:picMkLst>
            <pc:docMk/>
            <pc:sldMk cId="3210628865" sldId="264"/>
            <ac:picMk id="4" creationId="{9D56407B-30D1-3FE6-E321-EFA748EF5B2C}"/>
          </ac:picMkLst>
        </pc:picChg>
      </pc:sldChg>
      <pc:sldChg chg="modSp new del">
        <pc:chgData name="Lazarou, Michalis" userId="S::ml6414@ic.ac.uk::84b084c3-e70b-4535-8af8-dcea36a0fd27" providerId="AD" clId="Web-{7D67AD84-929E-4B94-A4BB-9264A1CC2209}" dt="2023-06-06T12:31:30.172" v="339"/>
        <pc:sldMkLst>
          <pc:docMk/>
          <pc:sldMk cId="556891889" sldId="268"/>
        </pc:sldMkLst>
        <pc:spChg chg="mod">
          <ac:chgData name="Lazarou, Michalis" userId="S::ml6414@ic.ac.uk::84b084c3-e70b-4535-8af8-dcea36a0fd27" providerId="AD" clId="Web-{7D67AD84-929E-4B94-A4BB-9264A1CC2209}" dt="2023-06-06T12:08:07.156" v="149" actId="20577"/>
          <ac:spMkLst>
            <pc:docMk/>
            <pc:sldMk cId="556891889" sldId="268"/>
            <ac:spMk id="2" creationId="{962A6B87-DFAD-913F-002F-778A01D31F8B}"/>
          </ac:spMkLst>
        </pc:spChg>
      </pc:sldChg>
      <pc:sldChg chg="new del">
        <pc:chgData name="Lazarou, Michalis" userId="S::ml6414@ic.ac.uk::84b084c3-e70b-4535-8af8-dcea36a0fd27" providerId="AD" clId="Web-{7D67AD84-929E-4B94-A4BB-9264A1CC2209}" dt="2023-06-06T12:10:40.394" v="156"/>
        <pc:sldMkLst>
          <pc:docMk/>
          <pc:sldMk cId="1058991562" sldId="269"/>
        </pc:sldMkLst>
      </pc:sldChg>
      <pc:sldChg chg="modSp new">
        <pc:chgData name="Lazarou, Michalis" userId="S::ml6414@ic.ac.uk::84b084c3-e70b-4535-8af8-dcea36a0fd27" providerId="AD" clId="Web-{7D67AD84-929E-4B94-A4BB-9264A1CC2209}" dt="2023-06-06T12:12:03.162" v="198" actId="20577"/>
        <pc:sldMkLst>
          <pc:docMk/>
          <pc:sldMk cId="2757568175" sldId="269"/>
        </pc:sldMkLst>
        <pc:spChg chg="mod">
          <ac:chgData name="Lazarou, Michalis" userId="S::ml6414@ic.ac.uk::84b084c3-e70b-4535-8af8-dcea36a0fd27" providerId="AD" clId="Web-{7D67AD84-929E-4B94-A4BB-9264A1CC2209}" dt="2023-06-06T12:12:03.162" v="198" actId="20577"/>
          <ac:spMkLst>
            <pc:docMk/>
            <pc:sldMk cId="2757568175" sldId="269"/>
            <ac:spMk id="2" creationId="{284D33F5-65B7-D1A3-0A6B-C9C23DA875A9}"/>
          </ac:spMkLst>
        </pc:spChg>
      </pc:sldChg>
      <pc:sldChg chg="modSp new">
        <pc:chgData name="Lazarou, Michalis" userId="S::ml6414@ic.ac.uk::84b084c3-e70b-4535-8af8-dcea36a0fd27" providerId="AD" clId="Web-{7D67AD84-929E-4B94-A4BB-9264A1CC2209}" dt="2023-06-06T12:13:12.038" v="213" actId="20577"/>
        <pc:sldMkLst>
          <pc:docMk/>
          <pc:sldMk cId="343003411" sldId="270"/>
        </pc:sldMkLst>
        <pc:spChg chg="mod">
          <ac:chgData name="Lazarou, Michalis" userId="S::ml6414@ic.ac.uk::84b084c3-e70b-4535-8af8-dcea36a0fd27" providerId="AD" clId="Web-{7D67AD84-929E-4B94-A4BB-9264A1CC2209}" dt="2023-06-06T12:13:12.038" v="213" actId="20577"/>
          <ac:spMkLst>
            <pc:docMk/>
            <pc:sldMk cId="343003411" sldId="270"/>
            <ac:spMk id="2" creationId="{AA450F13-4561-254F-5269-1F68417D50AC}"/>
          </ac:spMkLst>
        </pc:spChg>
      </pc:sldChg>
      <pc:sldChg chg="new del">
        <pc:chgData name="Lazarou, Michalis" userId="S::ml6414@ic.ac.uk::84b084c3-e70b-4535-8af8-dcea36a0fd27" providerId="AD" clId="Web-{7D67AD84-929E-4B94-A4BB-9264A1CC2209}" dt="2023-06-06T12:12:12.552" v="200"/>
        <pc:sldMkLst>
          <pc:docMk/>
          <pc:sldMk cId="1225952639" sldId="270"/>
        </pc:sldMkLst>
      </pc:sldChg>
      <pc:sldChg chg="modSp new">
        <pc:chgData name="Lazarou, Michalis" userId="S::ml6414@ic.ac.uk::84b084c3-e70b-4535-8af8-dcea36a0fd27" providerId="AD" clId="Web-{7D67AD84-929E-4B94-A4BB-9264A1CC2209}" dt="2023-06-06T12:13:24.398" v="226" actId="20577"/>
        <pc:sldMkLst>
          <pc:docMk/>
          <pc:sldMk cId="984799577" sldId="271"/>
        </pc:sldMkLst>
        <pc:spChg chg="mod">
          <ac:chgData name="Lazarou, Michalis" userId="S::ml6414@ic.ac.uk::84b084c3-e70b-4535-8af8-dcea36a0fd27" providerId="AD" clId="Web-{7D67AD84-929E-4B94-A4BB-9264A1CC2209}" dt="2023-06-06T12:13:24.398" v="226" actId="20577"/>
          <ac:spMkLst>
            <pc:docMk/>
            <pc:sldMk cId="984799577" sldId="271"/>
            <ac:spMk id="2" creationId="{7EA929F8-D879-1535-EEB4-8D185FC37A51}"/>
          </ac:spMkLst>
        </pc:spChg>
      </pc:sldChg>
      <pc:sldChg chg="new del">
        <pc:chgData name="Lazarou, Michalis" userId="S::ml6414@ic.ac.uk::84b084c3-e70b-4535-8af8-dcea36a0fd27" providerId="AD" clId="Web-{7D67AD84-929E-4B94-A4BB-9264A1CC2209}" dt="2023-06-06T12:13:27.695" v="228"/>
        <pc:sldMkLst>
          <pc:docMk/>
          <pc:sldMk cId="2423416557" sldId="272"/>
        </pc:sldMkLst>
      </pc:sldChg>
      <pc:sldChg chg="modSp new">
        <pc:chgData name="Lazarou, Michalis" userId="S::ml6414@ic.ac.uk::84b084c3-e70b-4535-8af8-dcea36a0fd27" providerId="AD" clId="Web-{7D67AD84-929E-4B94-A4BB-9264A1CC2209}" dt="2023-06-06T12:14:25.102" v="234" actId="20577"/>
        <pc:sldMkLst>
          <pc:docMk/>
          <pc:sldMk cId="2685051459" sldId="272"/>
        </pc:sldMkLst>
        <pc:spChg chg="mod">
          <ac:chgData name="Lazarou, Michalis" userId="S::ml6414@ic.ac.uk::84b084c3-e70b-4535-8af8-dcea36a0fd27" providerId="AD" clId="Web-{7D67AD84-929E-4B94-A4BB-9264A1CC2209}" dt="2023-06-06T12:14:25.102" v="234" actId="20577"/>
          <ac:spMkLst>
            <pc:docMk/>
            <pc:sldMk cId="2685051459" sldId="272"/>
            <ac:spMk id="2" creationId="{77712D3E-7D6C-5645-B08C-E943F65E2DCB}"/>
          </ac:spMkLst>
        </pc:spChg>
      </pc:sldChg>
    </pc:docChg>
  </pc:docChgLst>
  <pc:docChgLst>
    <pc:chgData name="r.guangyu@ucl.ac.uk" userId="S::urn:spo:guest#r.guangyu@ucl.ac.uk::" providerId="AD" clId="Web-{B84C8817-D13B-4BEB-A57A-0FFBF07E1FB6}"/>
    <pc:docChg chg="addSld delSld modSld">
      <pc:chgData name="r.guangyu@ucl.ac.uk" userId="S::urn:spo:guest#r.guangyu@ucl.ac.uk::" providerId="AD" clId="Web-{B84C8817-D13B-4BEB-A57A-0FFBF07E1FB6}" dt="2023-06-07T16:24:33.297" v="61"/>
      <pc:docMkLst>
        <pc:docMk/>
      </pc:docMkLst>
      <pc:sldChg chg="modSp">
        <pc:chgData name="r.guangyu@ucl.ac.uk" userId="S::urn:spo:guest#r.guangyu@ucl.ac.uk::" providerId="AD" clId="Web-{B84C8817-D13B-4BEB-A57A-0FFBF07E1FB6}" dt="2023-06-07T16:04:39.134" v="1" actId="20577"/>
        <pc:sldMkLst>
          <pc:docMk/>
          <pc:sldMk cId="54636904" sldId="260"/>
        </pc:sldMkLst>
        <pc:spChg chg="mod">
          <ac:chgData name="r.guangyu@ucl.ac.uk" userId="S::urn:spo:guest#r.guangyu@ucl.ac.uk::" providerId="AD" clId="Web-{B84C8817-D13B-4BEB-A57A-0FFBF07E1FB6}" dt="2023-06-07T16:04:39.134" v="1" actId="20577"/>
          <ac:spMkLst>
            <pc:docMk/>
            <pc:sldMk cId="54636904" sldId="260"/>
            <ac:spMk id="3" creationId="{9427AD40-6680-45F8-9563-3026C9CF1CAD}"/>
          </ac:spMkLst>
        </pc:spChg>
      </pc:sldChg>
      <pc:sldChg chg="new del">
        <pc:chgData name="r.guangyu@ucl.ac.uk" userId="S::urn:spo:guest#r.guangyu@ucl.ac.uk::" providerId="AD" clId="Web-{B84C8817-D13B-4BEB-A57A-0FFBF07E1FB6}" dt="2023-06-07T16:13:18.276" v="3"/>
        <pc:sldMkLst>
          <pc:docMk/>
          <pc:sldMk cId="1312138254" sldId="275"/>
        </pc:sldMkLst>
      </pc:sldChg>
      <pc:sldChg chg="addSp delSp modSp new">
        <pc:chgData name="r.guangyu@ucl.ac.uk" userId="S::urn:spo:guest#r.guangyu@ucl.ac.uk::" providerId="AD" clId="Web-{B84C8817-D13B-4BEB-A57A-0FFBF07E1FB6}" dt="2023-06-07T16:24:33.297" v="61"/>
        <pc:sldMkLst>
          <pc:docMk/>
          <pc:sldMk cId="2205982467" sldId="275"/>
        </pc:sldMkLst>
        <pc:spChg chg="del mod">
          <ac:chgData name="r.guangyu@ucl.ac.uk" userId="S::urn:spo:guest#r.guangyu@ucl.ac.uk::" providerId="AD" clId="Web-{B84C8817-D13B-4BEB-A57A-0FFBF07E1FB6}" dt="2023-06-07T16:22:27.262" v="48"/>
          <ac:spMkLst>
            <pc:docMk/>
            <pc:sldMk cId="2205982467" sldId="275"/>
            <ac:spMk id="2" creationId="{278F76C0-2C12-D70E-8E1C-053358961621}"/>
          </ac:spMkLst>
        </pc:spChg>
        <pc:spChg chg="del">
          <ac:chgData name="r.guangyu@ucl.ac.uk" userId="S::urn:spo:guest#r.guangyu@ucl.ac.uk::" providerId="AD" clId="Web-{B84C8817-D13B-4BEB-A57A-0FFBF07E1FB6}" dt="2023-06-07T16:22:36.278" v="49"/>
          <ac:spMkLst>
            <pc:docMk/>
            <pc:sldMk cId="2205982467" sldId="275"/>
            <ac:spMk id="3" creationId="{3597013B-3E32-BEB9-9C50-6004FB607474}"/>
          </ac:spMkLst>
        </pc:spChg>
        <pc:spChg chg="add mod">
          <ac:chgData name="r.guangyu@ucl.ac.uk" userId="S::urn:spo:guest#r.guangyu@ucl.ac.uk::" providerId="AD" clId="Web-{B84C8817-D13B-4BEB-A57A-0FFBF07E1FB6}" dt="2023-06-07T16:23:12.123" v="53" actId="1076"/>
          <ac:spMkLst>
            <pc:docMk/>
            <pc:sldMk cId="2205982467" sldId="275"/>
            <ac:spMk id="4" creationId="{F65E0816-38FB-AA33-AB2D-E58E846FF604}"/>
          </ac:spMkLst>
        </pc:spChg>
        <pc:spChg chg="add del mod">
          <ac:chgData name="r.guangyu@ucl.ac.uk" userId="S::urn:spo:guest#r.guangyu@ucl.ac.uk::" providerId="AD" clId="Web-{B84C8817-D13B-4BEB-A57A-0FFBF07E1FB6}" dt="2023-06-07T16:24:00.827" v="57"/>
          <ac:spMkLst>
            <pc:docMk/>
            <pc:sldMk cId="2205982467" sldId="275"/>
            <ac:spMk id="5" creationId="{A8D56670-FC63-E395-FFAA-DCD5E7C371C5}"/>
          </ac:spMkLst>
        </pc:spChg>
        <pc:spChg chg="add del mod">
          <ac:chgData name="r.guangyu@ucl.ac.uk" userId="S::urn:spo:guest#r.guangyu@ucl.ac.uk::" providerId="AD" clId="Web-{B84C8817-D13B-4BEB-A57A-0FFBF07E1FB6}" dt="2023-06-07T16:24:33.297" v="61"/>
          <ac:spMkLst>
            <pc:docMk/>
            <pc:sldMk cId="2205982467" sldId="275"/>
            <ac:spMk id="7" creationId="{6CA65883-5217-50DD-11A5-FFF3B6176028}"/>
          </ac:spMkLst>
        </pc:spChg>
      </pc:sldChg>
    </pc:docChg>
  </pc:docChgLst>
  <pc:docChgLst>
    <pc:chgData name="Lazarou, Michalis" userId="S::ml6414@ic.ac.uk::84b084c3-e70b-4535-8af8-dcea36a0fd27" providerId="AD" clId="Web-{6C19A37D-C815-FE70-C0FA-D033FF255081}"/>
    <pc:docChg chg="modSld">
      <pc:chgData name="Lazarou, Michalis" userId="S::ml6414@ic.ac.uk::84b084c3-e70b-4535-8af8-dcea36a0fd27" providerId="AD" clId="Web-{6C19A37D-C815-FE70-C0FA-D033FF255081}" dt="2023-06-12T18:49:36.664" v="749"/>
      <pc:docMkLst>
        <pc:docMk/>
      </pc:docMkLst>
      <pc:sldChg chg="modSp modNotes">
        <pc:chgData name="Lazarou, Michalis" userId="S::ml6414@ic.ac.uk::84b084c3-e70b-4535-8af8-dcea36a0fd27" providerId="AD" clId="Web-{6C19A37D-C815-FE70-C0FA-D033FF255081}" dt="2023-06-12T14:39:43.240" v="373" actId="20577"/>
        <pc:sldMkLst>
          <pc:docMk/>
          <pc:sldMk cId="1659852493" sldId="261"/>
        </pc:sldMkLst>
        <pc:spChg chg="mod">
          <ac:chgData name="Lazarou, Michalis" userId="S::ml6414@ic.ac.uk::84b084c3-e70b-4535-8af8-dcea36a0fd27" providerId="AD" clId="Web-{6C19A37D-C815-FE70-C0FA-D033FF255081}" dt="2023-06-12T14:39:43.240" v="373" actId="20577"/>
          <ac:spMkLst>
            <pc:docMk/>
            <pc:sldMk cId="1659852493" sldId="261"/>
            <ac:spMk id="8" creationId="{00283D81-377A-BBFF-40EC-7B9E0755477B}"/>
          </ac:spMkLst>
        </pc:spChg>
        <pc:spChg chg="mod">
          <ac:chgData name="Lazarou, Michalis" userId="S::ml6414@ic.ac.uk::84b084c3-e70b-4535-8af8-dcea36a0fd27" providerId="AD" clId="Web-{6C19A37D-C815-FE70-C0FA-D033FF255081}" dt="2023-06-12T13:12:08.447" v="13" actId="14100"/>
          <ac:spMkLst>
            <pc:docMk/>
            <pc:sldMk cId="1659852493" sldId="261"/>
            <ac:spMk id="12" creationId="{7C1CDB4D-E2BC-6F30-9B3F-0CBD988854E5}"/>
          </ac:spMkLst>
        </pc:spChg>
      </pc:sldChg>
      <pc:sldChg chg="addSp delSp modSp modNotes">
        <pc:chgData name="Lazarou, Michalis" userId="S::ml6414@ic.ac.uk::84b084c3-e70b-4535-8af8-dcea36a0fd27" providerId="AD" clId="Web-{6C19A37D-C815-FE70-C0FA-D033FF255081}" dt="2023-06-12T15:55:45.708" v="461" actId="1076"/>
        <pc:sldMkLst>
          <pc:docMk/>
          <pc:sldMk cId="1330622612" sldId="262"/>
        </pc:sldMkLst>
        <pc:spChg chg="add del mod">
          <ac:chgData name="Lazarou, Michalis" userId="S::ml6414@ic.ac.uk::84b084c3-e70b-4535-8af8-dcea36a0fd27" providerId="AD" clId="Web-{6C19A37D-C815-FE70-C0FA-D033FF255081}" dt="2023-06-12T13:51:30.267" v="130"/>
          <ac:spMkLst>
            <pc:docMk/>
            <pc:sldMk cId="1330622612" sldId="262"/>
            <ac:spMk id="3" creationId="{E709E343-B45B-D87A-AC01-D116BD7C35C4}"/>
          </ac:spMkLst>
        </pc:spChg>
        <pc:spChg chg="add del mod">
          <ac:chgData name="Lazarou, Michalis" userId="S::ml6414@ic.ac.uk::84b084c3-e70b-4535-8af8-dcea36a0fd27" providerId="AD" clId="Web-{6C19A37D-C815-FE70-C0FA-D033FF255081}" dt="2023-06-12T15:47:12.899" v="388"/>
          <ac:spMkLst>
            <pc:docMk/>
            <pc:sldMk cId="1330622612" sldId="262"/>
            <ac:spMk id="4" creationId="{9816FB4D-16C4-42D0-35F8-8AF60D961A3F}"/>
          </ac:spMkLst>
        </pc:spChg>
        <pc:spChg chg="add mod">
          <ac:chgData name="Lazarou, Michalis" userId="S::ml6414@ic.ac.uk::84b084c3-e70b-4535-8af8-dcea36a0fd27" providerId="AD" clId="Web-{6C19A37D-C815-FE70-C0FA-D033FF255081}" dt="2023-06-12T15:48:33.119" v="419" actId="14100"/>
          <ac:spMkLst>
            <pc:docMk/>
            <pc:sldMk cId="1330622612" sldId="262"/>
            <ac:spMk id="9" creationId="{F73A561C-9B5F-1B79-516C-2F8FF8A6B35A}"/>
          </ac:spMkLst>
        </pc:spChg>
        <pc:spChg chg="add mod">
          <ac:chgData name="Lazarou, Michalis" userId="S::ml6414@ic.ac.uk::84b084c3-e70b-4535-8af8-dcea36a0fd27" providerId="AD" clId="Web-{6C19A37D-C815-FE70-C0FA-D033FF255081}" dt="2023-06-12T15:55:45.708" v="461" actId="1076"/>
          <ac:spMkLst>
            <pc:docMk/>
            <pc:sldMk cId="1330622612" sldId="262"/>
            <ac:spMk id="11" creationId="{C2A298AB-429B-50FF-E1CB-B3AE6A226E59}"/>
          </ac:spMkLst>
        </pc:spChg>
        <pc:picChg chg="add mod">
          <ac:chgData name="Lazarou, Michalis" userId="S::ml6414@ic.ac.uk::84b084c3-e70b-4535-8af8-dcea36a0fd27" providerId="AD" clId="Web-{6C19A37D-C815-FE70-C0FA-D033FF255081}" dt="2023-06-12T15:49:24.464" v="453" actId="1076"/>
          <ac:picMkLst>
            <pc:docMk/>
            <pc:sldMk cId="1330622612" sldId="262"/>
            <ac:picMk id="3" creationId="{70367366-AF7D-B94A-B5C7-108D56AD99F3}"/>
          </ac:picMkLst>
        </pc:picChg>
        <pc:picChg chg="del">
          <ac:chgData name="Lazarou, Michalis" userId="S::ml6414@ic.ac.uk::84b084c3-e70b-4535-8af8-dcea36a0fd27" providerId="AD" clId="Web-{6C19A37D-C815-FE70-C0FA-D033FF255081}" dt="2023-06-12T15:45:38.553" v="374"/>
          <ac:picMkLst>
            <pc:docMk/>
            <pc:sldMk cId="1330622612" sldId="262"/>
            <ac:picMk id="5" creationId="{4D37F83F-84BC-5D61-75CE-DF273717562B}"/>
          </ac:picMkLst>
        </pc:picChg>
      </pc:sldChg>
      <pc:sldChg chg="modNotes">
        <pc:chgData name="Lazarou, Michalis" userId="S::ml6414@ic.ac.uk::84b084c3-e70b-4535-8af8-dcea36a0fd27" providerId="AD" clId="Web-{6C19A37D-C815-FE70-C0FA-D033FF255081}" dt="2023-06-12T18:49:36.664" v="749"/>
        <pc:sldMkLst>
          <pc:docMk/>
          <pc:sldMk cId="1409316265" sldId="267"/>
        </pc:sldMkLst>
      </pc:sldChg>
      <pc:sldChg chg="addSp delSp modNotes">
        <pc:chgData name="Lazarou, Michalis" userId="S::ml6414@ic.ac.uk::84b084c3-e70b-4535-8af8-dcea36a0fd27" providerId="AD" clId="Web-{6C19A37D-C815-FE70-C0FA-D033FF255081}" dt="2023-06-12T15:47:21.024" v="390"/>
        <pc:sldMkLst>
          <pc:docMk/>
          <pc:sldMk cId="2757568175" sldId="269"/>
        </pc:sldMkLst>
        <pc:spChg chg="add del">
          <ac:chgData name="Lazarou, Michalis" userId="S::ml6414@ic.ac.uk::84b084c3-e70b-4535-8af8-dcea36a0fd27" providerId="AD" clId="Web-{6C19A37D-C815-FE70-C0FA-D033FF255081}" dt="2023-06-12T15:47:21.024" v="390"/>
          <ac:spMkLst>
            <pc:docMk/>
            <pc:sldMk cId="2757568175" sldId="269"/>
            <ac:spMk id="7" creationId="{E54EA7D5-7BFD-F57D-56F2-9A7145246E0C}"/>
          </ac:spMkLst>
        </pc:spChg>
      </pc:sldChg>
      <pc:sldChg chg="addSp delSp modSp modNotes">
        <pc:chgData name="Lazarou, Michalis" userId="S::ml6414@ic.ac.uk::84b084c3-e70b-4535-8af8-dcea36a0fd27" providerId="AD" clId="Web-{6C19A37D-C815-FE70-C0FA-D033FF255081}" dt="2023-06-12T14:38:45.442" v="368"/>
        <pc:sldMkLst>
          <pc:docMk/>
          <pc:sldMk cId="343003411" sldId="270"/>
        </pc:sldMkLst>
        <pc:picChg chg="add mod">
          <ac:chgData name="Lazarou, Michalis" userId="S::ml6414@ic.ac.uk::84b084c3-e70b-4535-8af8-dcea36a0fd27" providerId="AD" clId="Web-{6C19A37D-C815-FE70-C0FA-D033FF255081}" dt="2023-06-12T14:11:38.404" v="224" actId="1076"/>
          <ac:picMkLst>
            <pc:docMk/>
            <pc:sldMk cId="343003411" sldId="270"/>
            <ac:picMk id="3" creationId="{B876C4BA-6231-F4B8-8DB2-385A8F3CD335}"/>
          </ac:picMkLst>
        </pc:picChg>
        <pc:picChg chg="del">
          <ac:chgData name="Lazarou, Michalis" userId="S::ml6414@ic.ac.uk::84b084c3-e70b-4535-8af8-dcea36a0fd27" providerId="AD" clId="Web-{6C19A37D-C815-FE70-C0FA-D033FF255081}" dt="2023-06-12T14:11:24.404" v="220"/>
          <ac:picMkLst>
            <pc:docMk/>
            <pc:sldMk cId="343003411" sldId="270"/>
            <ac:picMk id="16" creationId="{2A37E02B-13B6-A86D-C51A-04C23C4A8D53}"/>
          </ac:picMkLst>
        </pc:picChg>
      </pc:sldChg>
      <pc:sldChg chg="modNotes">
        <pc:chgData name="Lazarou, Michalis" userId="S::ml6414@ic.ac.uk::84b084c3-e70b-4535-8af8-dcea36a0fd27" providerId="AD" clId="Web-{6C19A37D-C815-FE70-C0FA-D033FF255081}" dt="2023-06-12T18:48:20.113" v="712"/>
        <pc:sldMkLst>
          <pc:docMk/>
          <pc:sldMk cId="984799577" sldId="271"/>
        </pc:sldMkLst>
      </pc:sldChg>
    </pc:docChg>
  </pc:docChgLst>
  <pc:docChgLst>
    <pc:chgData name="Lazarou, Michalis" userId="S::ml6414@ic.ac.uk::84b084c3-e70b-4535-8af8-dcea36a0fd27" providerId="AD" clId="Web-{9E144E0E-81FF-CE7C-8397-924112461CC5}"/>
    <pc:docChg chg="delSld modSld">
      <pc:chgData name="Lazarou, Michalis" userId="S::ml6414@ic.ac.uk::84b084c3-e70b-4535-8af8-dcea36a0fd27" providerId="AD" clId="Web-{9E144E0E-81FF-CE7C-8397-924112461CC5}" dt="2023-06-06T15:16:31.668" v="131" actId="20577"/>
      <pc:docMkLst>
        <pc:docMk/>
      </pc:docMkLst>
      <pc:sldChg chg="del">
        <pc:chgData name="Lazarou, Michalis" userId="S::ml6414@ic.ac.uk::84b084c3-e70b-4535-8af8-dcea36a0fd27" providerId="AD" clId="Web-{9E144E0E-81FF-CE7C-8397-924112461CC5}" dt="2023-06-06T12:49:04.938" v="26"/>
        <pc:sldMkLst>
          <pc:docMk/>
          <pc:sldMk cId="109857222" sldId="256"/>
        </pc:sldMkLst>
      </pc:sldChg>
      <pc:sldChg chg="modSp">
        <pc:chgData name="Lazarou, Michalis" userId="S::ml6414@ic.ac.uk::84b084c3-e70b-4535-8af8-dcea36a0fd27" providerId="AD" clId="Web-{9E144E0E-81FF-CE7C-8397-924112461CC5}" dt="2023-06-06T12:39:07.141" v="25" actId="20577"/>
        <pc:sldMkLst>
          <pc:docMk/>
          <pc:sldMk cId="1659852493" sldId="261"/>
        </pc:sldMkLst>
        <pc:spChg chg="mod">
          <ac:chgData name="Lazarou, Michalis" userId="S::ml6414@ic.ac.uk::84b084c3-e70b-4535-8af8-dcea36a0fd27" providerId="AD" clId="Web-{9E144E0E-81FF-CE7C-8397-924112461CC5}" dt="2023-06-06T12:39:07.141" v="25" actId="20577"/>
          <ac:spMkLst>
            <pc:docMk/>
            <pc:sldMk cId="1659852493" sldId="261"/>
            <ac:spMk id="12" creationId="{7C1CDB4D-E2BC-6F30-9B3F-0CBD988854E5}"/>
          </ac:spMkLst>
        </pc:spChg>
      </pc:sldChg>
      <pc:sldChg chg="addSp modSp mod modClrScheme chgLayout">
        <pc:chgData name="Lazarou, Michalis" userId="S::ml6414@ic.ac.uk::84b084c3-e70b-4535-8af8-dcea36a0fd27" providerId="AD" clId="Web-{9E144E0E-81FF-CE7C-8397-924112461CC5}" dt="2023-06-06T14:51:01.462" v="90" actId="20577"/>
        <pc:sldMkLst>
          <pc:docMk/>
          <pc:sldMk cId="420027244" sldId="266"/>
        </pc:sldMkLst>
        <pc:spChg chg="add mod ord">
          <ac:chgData name="Lazarou, Michalis" userId="S::ml6414@ic.ac.uk::84b084c3-e70b-4535-8af8-dcea36a0fd27" providerId="AD" clId="Web-{9E144E0E-81FF-CE7C-8397-924112461CC5}" dt="2023-06-06T14:50:52.806" v="88"/>
          <ac:spMkLst>
            <pc:docMk/>
            <pc:sldMk cId="420027244" sldId="266"/>
            <ac:spMk id="2" creationId="{B23F2E34-A61E-1465-D465-7607B15E79B5}"/>
          </ac:spMkLst>
        </pc:spChg>
        <pc:spChg chg="add mod ord">
          <ac:chgData name="Lazarou, Michalis" userId="S::ml6414@ic.ac.uk::84b084c3-e70b-4535-8af8-dcea36a0fd27" providerId="AD" clId="Web-{9E144E0E-81FF-CE7C-8397-924112461CC5}" dt="2023-06-06T14:50:52.806" v="88"/>
          <ac:spMkLst>
            <pc:docMk/>
            <pc:sldMk cId="420027244" sldId="266"/>
            <ac:spMk id="3" creationId="{74F6C9DF-741F-17FE-1887-18535E917127}"/>
          </ac:spMkLst>
        </pc:spChg>
        <pc:spChg chg="add mod ord">
          <ac:chgData name="Lazarou, Michalis" userId="S::ml6414@ic.ac.uk::84b084c3-e70b-4535-8af8-dcea36a0fd27" providerId="AD" clId="Web-{9E144E0E-81FF-CE7C-8397-924112461CC5}" dt="2023-06-06T14:50:52.806" v="88"/>
          <ac:spMkLst>
            <pc:docMk/>
            <pc:sldMk cId="420027244" sldId="266"/>
            <ac:spMk id="4" creationId="{CE0945B4-571F-89D2-705E-8A7B7DBD976F}"/>
          </ac:spMkLst>
        </pc:spChg>
        <pc:spChg chg="mod ord">
          <ac:chgData name="Lazarou, Michalis" userId="S::ml6414@ic.ac.uk::84b084c3-e70b-4535-8af8-dcea36a0fd27" providerId="AD" clId="Web-{9E144E0E-81FF-CE7C-8397-924112461CC5}" dt="2023-06-06T14:51:01.462" v="90" actId="20577"/>
          <ac:spMkLst>
            <pc:docMk/>
            <pc:sldMk cId="420027244" sldId="266"/>
            <ac:spMk id="5" creationId="{2D4DC63B-0BFB-426C-8B0F-64B22725F607}"/>
          </ac:spMkLst>
        </pc:spChg>
      </pc:sldChg>
      <pc:sldChg chg="modSp">
        <pc:chgData name="Lazarou, Michalis" userId="S::ml6414@ic.ac.uk::84b084c3-e70b-4535-8af8-dcea36a0fd27" providerId="AD" clId="Web-{9E144E0E-81FF-CE7C-8397-924112461CC5}" dt="2023-06-06T15:16:31.668" v="131" actId="20577"/>
        <pc:sldMkLst>
          <pc:docMk/>
          <pc:sldMk cId="2757568175" sldId="269"/>
        </pc:sldMkLst>
        <pc:spChg chg="mod">
          <ac:chgData name="Lazarou, Michalis" userId="S::ml6414@ic.ac.uk::84b084c3-e70b-4535-8af8-dcea36a0fd27" providerId="AD" clId="Web-{9E144E0E-81FF-CE7C-8397-924112461CC5}" dt="2023-06-06T15:16:31.668" v="131" actId="20577"/>
          <ac:spMkLst>
            <pc:docMk/>
            <pc:sldMk cId="2757568175" sldId="269"/>
            <ac:spMk id="3" creationId="{E77ECEAE-B603-761F-1F71-7A3B19F9576B}"/>
          </ac:spMkLst>
        </pc:spChg>
      </pc:sldChg>
      <pc:sldChg chg="addSp delSp modSp">
        <pc:chgData name="Lazarou, Michalis" userId="S::ml6414@ic.ac.uk::84b084c3-e70b-4535-8af8-dcea36a0fd27" providerId="AD" clId="Web-{9E144E0E-81FF-CE7C-8397-924112461CC5}" dt="2023-06-06T14:49:46.679" v="81" actId="1076"/>
        <pc:sldMkLst>
          <pc:docMk/>
          <pc:sldMk cId="343003411" sldId="270"/>
        </pc:sldMkLst>
        <pc:spChg chg="del">
          <ac:chgData name="Lazarou, Michalis" userId="S::ml6414@ic.ac.uk::84b084c3-e70b-4535-8af8-dcea36a0fd27" providerId="AD" clId="Web-{9E144E0E-81FF-CE7C-8397-924112461CC5}" dt="2023-06-06T14:30:51.657" v="28"/>
          <ac:spMkLst>
            <pc:docMk/>
            <pc:sldMk cId="343003411" sldId="270"/>
            <ac:spMk id="3" creationId="{0530DB42-48D8-67DF-4CDF-9CF503068645}"/>
          </ac:spMkLst>
        </pc:spChg>
        <pc:spChg chg="add del mod">
          <ac:chgData name="Lazarou, Michalis" userId="S::ml6414@ic.ac.uk::84b084c3-e70b-4535-8af8-dcea36a0fd27" providerId="AD" clId="Web-{9E144E0E-81FF-CE7C-8397-924112461CC5}" dt="2023-06-06T14:31:04.892" v="31"/>
          <ac:spMkLst>
            <pc:docMk/>
            <pc:sldMk cId="343003411" sldId="270"/>
            <ac:spMk id="9" creationId="{CBD55AE8-6EE0-2CBB-CE5E-4FCBF8BB0F44}"/>
          </ac:spMkLst>
        </pc:spChg>
        <pc:picChg chg="add del mod ord">
          <ac:chgData name="Lazarou, Michalis" userId="S::ml6414@ic.ac.uk::84b084c3-e70b-4535-8af8-dcea36a0fd27" providerId="AD" clId="Web-{9E144E0E-81FF-CE7C-8397-924112461CC5}" dt="2023-06-06T14:31:01.580" v="30"/>
          <ac:picMkLst>
            <pc:docMk/>
            <pc:sldMk cId="343003411" sldId="270"/>
            <ac:picMk id="6" creationId="{EDEFCCB3-A74C-209A-1E95-30197FA3F304}"/>
          </ac:picMkLst>
        </pc:picChg>
        <pc:picChg chg="add del mod">
          <ac:chgData name="Lazarou, Michalis" userId="S::ml6414@ic.ac.uk::84b084c3-e70b-4535-8af8-dcea36a0fd27" providerId="AD" clId="Web-{9E144E0E-81FF-CE7C-8397-924112461CC5}" dt="2023-06-06T14:31:25.487" v="36"/>
          <ac:picMkLst>
            <pc:docMk/>
            <pc:sldMk cId="343003411" sldId="270"/>
            <ac:picMk id="7" creationId="{1437DB3D-CCA0-434E-6824-4C4932C2D839}"/>
          </ac:picMkLst>
        </pc:picChg>
        <pc:picChg chg="add del mod">
          <ac:chgData name="Lazarou, Michalis" userId="S::ml6414@ic.ac.uk::84b084c3-e70b-4535-8af8-dcea36a0fd27" providerId="AD" clId="Web-{9E144E0E-81FF-CE7C-8397-924112461CC5}" dt="2023-06-06T14:34:23.008" v="46"/>
          <ac:picMkLst>
            <pc:docMk/>
            <pc:sldMk cId="343003411" sldId="270"/>
            <ac:picMk id="10" creationId="{9AF878D6-9312-D20F-FC90-80F365D21867}"/>
          </ac:picMkLst>
        </pc:picChg>
        <pc:picChg chg="add del mod">
          <ac:chgData name="Lazarou, Michalis" userId="S::ml6414@ic.ac.uk::84b084c3-e70b-4535-8af8-dcea36a0fd27" providerId="AD" clId="Web-{9E144E0E-81FF-CE7C-8397-924112461CC5}" dt="2023-06-06T14:34:38.821" v="51"/>
          <ac:picMkLst>
            <pc:docMk/>
            <pc:sldMk cId="343003411" sldId="270"/>
            <ac:picMk id="11" creationId="{26B7F710-6DE6-F9C4-69EA-74ADD8C28C76}"/>
          </ac:picMkLst>
        </pc:picChg>
        <pc:picChg chg="add del mod">
          <ac:chgData name="Lazarou, Michalis" userId="S::ml6414@ic.ac.uk::84b084c3-e70b-4535-8af8-dcea36a0fd27" providerId="AD" clId="Web-{9E144E0E-81FF-CE7C-8397-924112461CC5}" dt="2023-06-06T14:41:05.224" v="70"/>
          <ac:picMkLst>
            <pc:docMk/>
            <pc:sldMk cId="343003411" sldId="270"/>
            <ac:picMk id="12" creationId="{25AAD1F6-0557-57D2-9900-D735183D14B1}"/>
          </ac:picMkLst>
        </pc:picChg>
        <pc:picChg chg="add del mod">
          <ac:chgData name="Lazarou, Michalis" userId="S::ml6414@ic.ac.uk::84b084c3-e70b-4535-8af8-dcea36a0fd27" providerId="AD" clId="Web-{9E144E0E-81FF-CE7C-8397-924112461CC5}" dt="2023-06-06T14:36:25.043" v="59"/>
          <ac:picMkLst>
            <pc:docMk/>
            <pc:sldMk cId="343003411" sldId="270"/>
            <ac:picMk id="13" creationId="{71622154-7ED4-332D-5A02-E11D70997119}"/>
          </ac:picMkLst>
        </pc:picChg>
        <pc:picChg chg="add mod">
          <ac:chgData name="Lazarou, Michalis" userId="S::ml6414@ic.ac.uk::84b084c3-e70b-4535-8af8-dcea36a0fd27" providerId="AD" clId="Web-{9E144E0E-81FF-CE7C-8397-924112461CC5}" dt="2023-06-06T14:49:42.460" v="80" actId="1076"/>
          <ac:picMkLst>
            <pc:docMk/>
            <pc:sldMk cId="343003411" sldId="270"/>
            <ac:picMk id="14" creationId="{44C569E6-8461-E079-FBC9-7EB3A6064CB0}"/>
          </ac:picMkLst>
        </pc:picChg>
        <pc:picChg chg="add mod">
          <ac:chgData name="Lazarou, Michalis" userId="S::ml6414@ic.ac.uk::84b084c3-e70b-4535-8af8-dcea36a0fd27" providerId="AD" clId="Web-{9E144E0E-81FF-CE7C-8397-924112461CC5}" dt="2023-06-06T14:49:46.679" v="81" actId="1076"/>
          <ac:picMkLst>
            <pc:docMk/>
            <pc:sldMk cId="343003411" sldId="270"/>
            <ac:picMk id="15" creationId="{85D43F4C-3162-BBEE-27DB-A7B297E565CA}"/>
          </ac:picMkLst>
        </pc:picChg>
        <pc:picChg chg="add mod">
          <ac:chgData name="Lazarou, Michalis" userId="S::ml6414@ic.ac.uk::84b084c3-e70b-4535-8af8-dcea36a0fd27" providerId="AD" clId="Web-{9E144E0E-81FF-CE7C-8397-924112461CC5}" dt="2023-06-06T14:49:37.788" v="79" actId="1076"/>
          <ac:picMkLst>
            <pc:docMk/>
            <pc:sldMk cId="343003411" sldId="270"/>
            <ac:picMk id="16" creationId="{2A37E02B-13B6-A86D-C51A-04C23C4A8D53}"/>
          </ac:picMkLst>
        </pc:picChg>
      </pc:sldChg>
      <pc:sldChg chg="addSp delSp modSp">
        <pc:chgData name="Lazarou, Michalis" userId="S::ml6414@ic.ac.uk::84b084c3-e70b-4535-8af8-dcea36a0fd27" providerId="AD" clId="Web-{9E144E0E-81FF-CE7C-8397-924112461CC5}" dt="2023-06-06T15:14:24.492" v="115" actId="1076"/>
        <pc:sldMkLst>
          <pc:docMk/>
          <pc:sldMk cId="984799577" sldId="271"/>
        </pc:sldMkLst>
        <pc:spChg chg="del">
          <ac:chgData name="Lazarou, Michalis" userId="S::ml6414@ic.ac.uk::84b084c3-e70b-4535-8af8-dcea36a0fd27" providerId="AD" clId="Web-{9E144E0E-81FF-CE7C-8397-924112461CC5}" dt="2023-06-06T14:49:07.490" v="74"/>
          <ac:spMkLst>
            <pc:docMk/>
            <pc:sldMk cId="984799577" sldId="271"/>
            <ac:spMk id="3" creationId="{B434B874-77BF-FFAE-903A-D7BEB74F37AB}"/>
          </ac:spMkLst>
        </pc:spChg>
        <pc:spChg chg="add del mod">
          <ac:chgData name="Lazarou, Michalis" userId="S::ml6414@ic.ac.uk::84b084c3-e70b-4535-8af8-dcea36a0fd27" providerId="AD" clId="Web-{9E144E0E-81FF-CE7C-8397-924112461CC5}" dt="2023-06-06T15:13:37.225" v="106"/>
          <ac:spMkLst>
            <pc:docMk/>
            <pc:sldMk cId="984799577" sldId="271"/>
            <ac:spMk id="9" creationId="{1C34B2B8-1525-066F-85E2-9604946ED055}"/>
          </ac:spMkLst>
        </pc:spChg>
        <pc:picChg chg="add del mod ord">
          <ac:chgData name="Lazarou, Michalis" userId="S::ml6414@ic.ac.uk::84b084c3-e70b-4535-8af8-dcea36a0fd27" providerId="AD" clId="Web-{9E144E0E-81FF-CE7C-8397-924112461CC5}" dt="2023-06-06T15:12:51.911" v="104"/>
          <ac:picMkLst>
            <pc:docMk/>
            <pc:sldMk cId="984799577" sldId="271"/>
            <ac:picMk id="6" creationId="{D7CBB294-6539-A132-4B31-565F5628DEA3}"/>
          </ac:picMkLst>
        </pc:picChg>
        <pc:picChg chg="add mod">
          <ac:chgData name="Lazarou, Michalis" userId="S::ml6414@ic.ac.uk::84b084c3-e70b-4535-8af8-dcea36a0fd27" providerId="AD" clId="Web-{9E144E0E-81FF-CE7C-8397-924112461CC5}" dt="2023-06-06T15:14:24.492" v="115" actId="1076"/>
          <ac:picMkLst>
            <pc:docMk/>
            <pc:sldMk cId="984799577" sldId="271"/>
            <ac:picMk id="7" creationId="{F1AB7794-050F-E737-3023-8F0CFC49B1B7}"/>
          </ac:picMkLst>
        </pc:picChg>
        <pc:picChg chg="add del mod">
          <ac:chgData name="Lazarou, Michalis" userId="S::ml6414@ic.ac.uk::84b084c3-e70b-4535-8af8-dcea36a0fd27" providerId="AD" clId="Web-{9E144E0E-81FF-CE7C-8397-924112461CC5}" dt="2023-06-06T15:13:45.225" v="109"/>
          <ac:picMkLst>
            <pc:docMk/>
            <pc:sldMk cId="984799577" sldId="271"/>
            <ac:picMk id="10" creationId="{E8EE80E2-8223-3B79-D951-921413C00F7F}"/>
          </ac:picMkLst>
        </pc:picChg>
        <pc:picChg chg="add mod">
          <ac:chgData name="Lazarou, Michalis" userId="S::ml6414@ic.ac.uk::84b084c3-e70b-4535-8af8-dcea36a0fd27" providerId="AD" clId="Web-{9E144E0E-81FF-CE7C-8397-924112461CC5}" dt="2023-06-06T15:14:21.570" v="114" actId="1076"/>
          <ac:picMkLst>
            <pc:docMk/>
            <pc:sldMk cId="984799577" sldId="271"/>
            <ac:picMk id="11" creationId="{E40C2853-6882-AF9C-1C8B-1CA1387D0930}"/>
          </ac:picMkLst>
        </pc:picChg>
      </pc:sldChg>
      <pc:sldChg chg="del">
        <pc:chgData name="Lazarou, Michalis" userId="S::ml6414@ic.ac.uk::84b084c3-e70b-4535-8af8-dcea36a0fd27" providerId="AD" clId="Web-{9E144E0E-81FF-CE7C-8397-924112461CC5}" dt="2023-06-06T12:49:04.938" v="27"/>
        <pc:sldMkLst>
          <pc:docMk/>
          <pc:sldMk cId="2685051459" sldId="272"/>
        </pc:sldMkLst>
      </pc:sldChg>
    </pc:docChg>
  </pc:docChgLst>
  <pc:docChgLst>
    <pc:chgData name="Lazarou, Michalis" userId="S::ml6414@ic.ac.uk::84b084c3-e70b-4535-8af8-dcea36a0fd27" providerId="AD" clId="Web-{4F1E1269-E42A-C0B9-140A-F8822B207FB0}"/>
    <pc:docChg chg="addSld delSld modSld">
      <pc:chgData name="Lazarou, Michalis" userId="S::ml6414@ic.ac.uk::84b084c3-e70b-4535-8af8-dcea36a0fd27" providerId="AD" clId="Web-{4F1E1269-E42A-C0B9-140A-F8822B207FB0}" dt="2023-06-11T17:33:38.003" v="104"/>
      <pc:docMkLst>
        <pc:docMk/>
      </pc:docMkLst>
      <pc:sldChg chg="del">
        <pc:chgData name="Lazarou, Michalis" userId="S::ml6414@ic.ac.uk::84b084c3-e70b-4535-8af8-dcea36a0fd27" providerId="AD" clId="Web-{4F1E1269-E42A-C0B9-140A-F8822B207FB0}" dt="2023-06-11T17:29:24.621" v="84"/>
        <pc:sldMkLst>
          <pc:docMk/>
          <pc:sldMk cId="66599606" sldId="257"/>
        </pc:sldMkLst>
      </pc:sldChg>
      <pc:sldChg chg="addSp modSp">
        <pc:chgData name="Lazarou, Michalis" userId="S::ml6414@ic.ac.uk::84b084c3-e70b-4535-8af8-dcea36a0fd27" providerId="AD" clId="Web-{4F1E1269-E42A-C0B9-140A-F8822B207FB0}" dt="2023-06-11T17:32:56.440" v="102" actId="1076"/>
        <pc:sldMkLst>
          <pc:docMk/>
          <pc:sldMk cId="54636904" sldId="260"/>
        </pc:sldMkLst>
        <pc:picChg chg="add mod modCrop">
          <ac:chgData name="Lazarou, Michalis" userId="S::ml6414@ic.ac.uk::84b084c3-e70b-4535-8af8-dcea36a0fd27" providerId="AD" clId="Web-{4F1E1269-E42A-C0B9-140A-F8822B207FB0}" dt="2023-06-11T17:32:56.440" v="102" actId="1076"/>
          <ac:picMkLst>
            <pc:docMk/>
            <pc:sldMk cId="54636904" sldId="260"/>
            <ac:picMk id="8" creationId="{FE23BB65-7EE6-B0EC-F881-72423A96047D}"/>
          </ac:picMkLst>
        </pc:picChg>
      </pc:sldChg>
      <pc:sldChg chg="modSp">
        <pc:chgData name="Lazarou, Michalis" userId="S::ml6414@ic.ac.uk::84b084c3-e70b-4535-8af8-dcea36a0fd27" providerId="AD" clId="Web-{4F1E1269-E42A-C0B9-140A-F8822B207FB0}" dt="2023-06-11T17:33:19.065" v="103" actId="1076"/>
        <pc:sldMkLst>
          <pc:docMk/>
          <pc:sldMk cId="1330622612" sldId="262"/>
        </pc:sldMkLst>
        <pc:picChg chg="mod">
          <ac:chgData name="Lazarou, Michalis" userId="S::ml6414@ic.ac.uk::84b084c3-e70b-4535-8af8-dcea36a0fd27" providerId="AD" clId="Web-{4F1E1269-E42A-C0B9-140A-F8822B207FB0}" dt="2023-06-11T17:33:19.065" v="103" actId="1076"/>
          <ac:picMkLst>
            <pc:docMk/>
            <pc:sldMk cId="1330622612" sldId="262"/>
            <ac:picMk id="5" creationId="{4D37F83F-84BC-5D61-75CE-DF273717562B}"/>
          </ac:picMkLst>
        </pc:picChg>
      </pc:sldChg>
      <pc:sldChg chg="del">
        <pc:chgData name="Lazarou, Michalis" userId="S::ml6414@ic.ac.uk::84b084c3-e70b-4535-8af8-dcea36a0fd27" providerId="AD" clId="Web-{4F1E1269-E42A-C0B9-140A-F8822B207FB0}" dt="2023-06-11T17:33:38.003" v="104"/>
        <pc:sldMkLst>
          <pc:docMk/>
          <pc:sldMk cId="3210628865" sldId="264"/>
        </pc:sldMkLst>
      </pc:sldChg>
      <pc:sldChg chg="addSp delSp modSp">
        <pc:chgData name="Lazarou, Michalis" userId="S::ml6414@ic.ac.uk::84b084c3-e70b-4535-8af8-dcea36a0fd27" providerId="AD" clId="Web-{4F1E1269-E42A-C0B9-140A-F8822B207FB0}" dt="2023-06-11T17:18:17.552" v="48" actId="14100"/>
        <pc:sldMkLst>
          <pc:docMk/>
          <pc:sldMk cId="420027244" sldId="266"/>
        </pc:sldMkLst>
        <pc:spChg chg="del">
          <ac:chgData name="Lazarou, Michalis" userId="S::ml6414@ic.ac.uk::84b084c3-e70b-4535-8af8-dcea36a0fd27" providerId="AD" clId="Web-{4F1E1269-E42A-C0B9-140A-F8822B207FB0}" dt="2023-06-11T16:22:48.846" v="18"/>
          <ac:spMkLst>
            <pc:docMk/>
            <pc:sldMk cId="420027244" sldId="266"/>
            <ac:spMk id="2" creationId="{B23F2E34-A61E-1465-D465-7607B15E79B5}"/>
          </ac:spMkLst>
        </pc:spChg>
        <pc:spChg chg="mod">
          <ac:chgData name="Lazarou, Michalis" userId="S::ml6414@ic.ac.uk::84b084c3-e70b-4535-8af8-dcea36a0fd27" providerId="AD" clId="Web-{4F1E1269-E42A-C0B9-140A-F8822B207FB0}" dt="2023-06-11T16:21:28.750" v="17" actId="20577"/>
          <ac:spMkLst>
            <pc:docMk/>
            <pc:sldMk cId="420027244" sldId="266"/>
            <ac:spMk id="5" creationId="{2D4DC63B-0BFB-426C-8B0F-64B22725F607}"/>
          </ac:spMkLst>
        </pc:spChg>
        <pc:spChg chg="add mod">
          <ac:chgData name="Lazarou, Michalis" userId="S::ml6414@ic.ac.uk::84b084c3-e70b-4535-8af8-dcea36a0fd27" providerId="AD" clId="Web-{4F1E1269-E42A-C0B9-140A-F8822B207FB0}" dt="2023-06-11T17:18:10.145" v="47" actId="14100"/>
          <ac:spMkLst>
            <pc:docMk/>
            <pc:sldMk cId="420027244" sldId="266"/>
            <ac:spMk id="7" creationId="{A48BA8EF-7660-FC22-B649-D7910D02EDE8}"/>
          </ac:spMkLst>
        </pc:spChg>
        <pc:picChg chg="add mod">
          <ac:chgData name="Lazarou, Michalis" userId="S::ml6414@ic.ac.uk::84b084c3-e70b-4535-8af8-dcea36a0fd27" providerId="AD" clId="Web-{4F1E1269-E42A-C0B9-140A-F8822B207FB0}" dt="2023-06-11T17:15:44.047" v="37" actId="14100"/>
          <ac:picMkLst>
            <pc:docMk/>
            <pc:sldMk cId="420027244" sldId="266"/>
            <ac:picMk id="2" creationId="{D81B3C26-2A7B-164E-01A6-FFB6169A157A}"/>
          </ac:picMkLst>
        </pc:picChg>
        <pc:picChg chg="add mod ord">
          <ac:chgData name="Lazarou, Michalis" userId="S::ml6414@ic.ac.uk::84b084c3-e70b-4535-8af8-dcea36a0fd27" providerId="AD" clId="Web-{4F1E1269-E42A-C0B9-140A-F8822B207FB0}" dt="2023-06-11T17:18:17.552" v="48" actId="14100"/>
          <ac:picMkLst>
            <pc:docMk/>
            <pc:sldMk cId="420027244" sldId="266"/>
            <ac:picMk id="6" creationId="{F4DCCD62-F355-702B-D1B1-D17708DF5FF4}"/>
          </ac:picMkLst>
        </pc:picChg>
      </pc:sldChg>
      <pc:sldChg chg="addSp delSp modSp mod modClrScheme chgLayout">
        <pc:chgData name="Lazarou, Michalis" userId="S::ml6414@ic.ac.uk::84b084c3-e70b-4535-8af8-dcea36a0fd27" providerId="AD" clId="Web-{4F1E1269-E42A-C0B9-140A-F8822B207FB0}" dt="2023-06-11T17:29:18.214" v="83" actId="20577"/>
        <pc:sldMkLst>
          <pc:docMk/>
          <pc:sldMk cId="1409316265" sldId="267"/>
        </pc:sldMkLst>
        <pc:spChg chg="add mod ord">
          <ac:chgData name="Lazarou, Michalis" userId="S::ml6414@ic.ac.uk::84b084c3-e70b-4535-8af8-dcea36a0fd27" providerId="AD" clId="Web-{4F1E1269-E42A-C0B9-140A-F8822B207FB0}" dt="2023-06-11T17:29:18.214" v="83" actId="20577"/>
          <ac:spMkLst>
            <pc:docMk/>
            <pc:sldMk cId="1409316265" sldId="267"/>
            <ac:spMk id="2" creationId="{94D29B3A-0325-AF06-96AE-7A95BB217EF3}"/>
          </ac:spMkLst>
        </pc:spChg>
        <pc:spChg chg="add del mod ord">
          <ac:chgData name="Lazarou, Michalis" userId="S::ml6414@ic.ac.uk::84b084c3-e70b-4535-8af8-dcea36a0fd27" providerId="AD" clId="Web-{4F1E1269-E42A-C0B9-140A-F8822B207FB0}" dt="2023-06-11T17:22:35.919" v="59"/>
          <ac:spMkLst>
            <pc:docMk/>
            <pc:sldMk cId="1409316265" sldId="267"/>
            <ac:spMk id="3" creationId="{51BE507C-A566-B998-AF92-FAEA3A12C7C5}"/>
          </ac:spMkLst>
        </pc:spChg>
        <pc:spChg chg="add del mod ord">
          <ac:chgData name="Lazarou, Michalis" userId="S::ml6414@ic.ac.uk::84b084c3-e70b-4535-8af8-dcea36a0fd27" providerId="AD" clId="Web-{4F1E1269-E42A-C0B9-140A-F8822B207FB0}" dt="2023-06-11T17:22:35.919" v="59"/>
          <ac:spMkLst>
            <pc:docMk/>
            <pc:sldMk cId="1409316265" sldId="267"/>
            <ac:spMk id="4" creationId="{4CD8FAE2-899F-0388-7ED8-BC58D5238362}"/>
          </ac:spMkLst>
        </pc:spChg>
        <pc:spChg chg="mod ord">
          <ac:chgData name="Lazarou, Michalis" userId="S::ml6414@ic.ac.uk::84b084c3-e70b-4535-8af8-dcea36a0fd27" providerId="AD" clId="Web-{4F1E1269-E42A-C0B9-140A-F8822B207FB0}" dt="2023-06-11T17:24:49.485" v="79" actId="1076"/>
          <ac:spMkLst>
            <pc:docMk/>
            <pc:sldMk cId="1409316265" sldId="267"/>
            <ac:spMk id="5" creationId="{609334AF-21F7-1185-AF0C-312A224B1F56}"/>
          </ac:spMkLst>
        </pc:spChg>
      </pc:sldChg>
      <pc:sldChg chg="addSp delSp modSp new mod modClrScheme chgLayout">
        <pc:chgData name="Lazarou, Michalis" userId="S::ml6414@ic.ac.uk::84b084c3-e70b-4535-8af8-dcea36a0fd27" providerId="AD" clId="Web-{4F1E1269-E42A-C0B9-140A-F8822B207FB0}" dt="2023-06-11T17:20:52.431" v="56" actId="1076"/>
        <pc:sldMkLst>
          <pc:docMk/>
          <pc:sldMk cId="3898891252" sldId="276"/>
        </pc:sldMkLst>
        <pc:spChg chg="mod ord">
          <ac:chgData name="Lazarou, Michalis" userId="S::ml6414@ic.ac.uk::84b084c3-e70b-4535-8af8-dcea36a0fd27" providerId="AD" clId="Web-{4F1E1269-E42A-C0B9-140A-F8822B207FB0}" dt="2023-06-11T16:24:08.724" v="32" actId="20577"/>
          <ac:spMkLst>
            <pc:docMk/>
            <pc:sldMk cId="3898891252" sldId="276"/>
            <ac:spMk id="2" creationId="{6502E808-93C5-D177-F501-70B2D1C605F4}"/>
          </ac:spMkLst>
        </pc:spChg>
        <pc:spChg chg="del mod ord">
          <ac:chgData name="Lazarou, Michalis" userId="S::ml6414@ic.ac.uk::84b084c3-e70b-4535-8af8-dcea36a0fd27" providerId="AD" clId="Web-{4F1E1269-E42A-C0B9-140A-F8822B207FB0}" dt="2023-06-11T17:20:44.837" v="54"/>
          <ac:spMkLst>
            <pc:docMk/>
            <pc:sldMk cId="3898891252" sldId="276"/>
            <ac:spMk id="3" creationId="{9A3A7F5A-493D-C9BB-1213-6A21E1FE6FEC}"/>
          </ac:spMkLst>
        </pc:spChg>
        <pc:spChg chg="add mod ord">
          <ac:chgData name="Lazarou, Michalis" userId="S::ml6414@ic.ac.uk::84b084c3-e70b-4535-8af8-dcea36a0fd27" providerId="AD" clId="Web-{4F1E1269-E42A-C0B9-140A-F8822B207FB0}" dt="2023-06-11T16:23:56.942" v="21"/>
          <ac:spMkLst>
            <pc:docMk/>
            <pc:sldMk cId="3898891252" sldId="276"/>
            <ac:spMk id="4" creationId="{EBB6E48A-D520-CA35-2C3C-41D29306C11A}"/>
          </ac:spMkLst>
        </pc:spChg>
        <pc:spChg chg="add mod ord">
          <ac:chgData name="Lazarou, Michalis" userId="S::ml6414@ic.ac.uk::84b084c3-e70b-4535-8af8-dcea36a0fd27" providerId="AD" clId="Web-{4F1E1269-E42A-C0B9-140A-F8822B207FB0}" dt="2023-06-11T16:23:56.942" v="21"/>
          <ac:spMkLst>
            <pc:docMk/>
            <pc:sldMk cId="3898891252" sldId="276"/>
            <ac:spMk id="5" creationId="{47403063-53B2-AAAC-F95F-A3A0E6885B71}"/>
          </ac:spMkLst>
        </pc:spChg>
        <pc:picChg chg="add mod ord">
          <ac:chgData name="Lazarou, Michalis" userId="S::ml6414@ic.ac.uk::84b084c3-e70b-4535-8af8-dcea36a0fd27" providerId="AD" clId="Web-{4F1E1269-E42A-C0B9-140A-F8822B207FB0}" dt="2023-06-11T17:20:52.431" v="56" actId="1076"/>
          <ac:picMkLst>
            <pc:docMk/>
            <pc:sldMk cId="3898891252" sldId="276"/>
            <ac:picMk id="6" creationId="{DB239836-F69F-155A-306B-00CA33DEDBD9}"/>
          </ac:picMkLst>
        </pc:picChg>
      </pc:sldChg>
    </pc:docChg>
  </pc:docChgLst>
  <pc:docChgLst>
    <pc:chgData name="Lazarou, Michalis" userId="S::ml6414@ic.ac.uk::84b084c3-e70b-4535-8af8-dcea36a0fd27" providerId="AD" clId="Web-{336F19C7-A0A5-4C8F-8F2A-F97BA3B6E343}"/>
    <pc:docChg chg="modSld">
      <pc:chgData name="Lazarou, Michalis" userId="S::ml6414@ic.ac.uk::84b084c3-e70b-4535-8af8-dcea36a0fd27" providerId="AD" clId="Web-{336F19C7-A0A5-4C8F-8F2A-F97BA3B6E343}" dt="2023-06-13T13:50:58.660" v="1443"/>
      <pc:docMkLst>
        <pc:docMk/>
      </pc:docMkLst>
      <pc:sldChg chg="modNotes">
        <pc:chgData name="Lazarou, Michalis" userId="S::ml6414@ic.ac.uk::84b084c3-e70b-4535-8af8-dcea36a0fd27" providerId="AD" clId="Web-{336F19C7-A0A5-4C8F-8F2A-F97BA3B6E343}" dt="2023-06-13T11:38:38.997" v="1295"/>
        <pc:sldMkLst>
          <pc:docMk/>
          <pc:sldMk cId="54636904" sldId="260"/>
        </pc:sldMkLst>
      </pc:sldChg>
      <pc:sldChg chg="modNotes">
        <pc:chgData name="Lazarou, Michalis" userId="S::ml6414@ic.ac.uk::84b084c3-e70b-4535-8af8-dcea36a0fd27" providerId="AD" clId="Web-{336F19C7-A0A5-4C8F-8F2A-F97BA3B6E343}" dt="2023-06-13T11:42:01.981" v="1326"/>
        <pc:sldMkLst>
          <pc:docMk/>
          <pc:sldMk cId="1659852493" sldId="261"/>
        </pc:sldMkLst>
      </pc:sldChg>
      <pc:sldChg chg="modNotes">
        <pc:chgData name="Lazarou, Michalis" userId="S::ml6414@ic.ac.uk::84b084c3-e70b-4535-8af8-dcea36a0fd27" providerId="AD" clId="Web-{336F19C7-A0A5-4C8F-8F2A-F97BA3B6E343}" dt="2023-06-13T11:42:46.844" v="1328"/>
        <pc:sldMkLst>
          <pc:docMk/>
          <pc:sldMk cId="1330622612" sldId="262"/>
        </pc:sldMkLst>
      </pc:sldChg>
      <pc:sldChg chg="modNotes">
        <pc:chgData name="Lazarou, Michalis" userId="S::ml6414@ic.ac.uk::84b084c3-e70b-4535-8af8-dcea36a0fd27" providerId="AD" clId="Web-{336F19C7-A0A5-4C8F-8F2A-F97BA3B6E343}" dt="2023-06-13T11:46:00.578" v="1403"/>
        <pc:sldMkLst>
          <pc:docMk/>
          <pc:sldMk cId="546519802" sldId="265"/>
        </pc:sldMkLst>
      </pc:sldChg>
      <pc:sldChg chg="modNotes">
        <pc:chgData name="Lazarou, Michalis" userId="S::ml6414@ic.ac.uk::84b084c3-e70b-4535-8af8-dcea36a0fd27" providerId="AD" clId="Web-{336F19C7-A0A5-4C8F-8F2A-F97BA3B6E343}" dt="2023-06-13T13:45:11.057" v="1417"/>
        <pc:sldMkLst>
          <pc:docMk/>
          <pc:sldMk cId="420027244" sldId="266"/>
        </pc:sldMkLst>
      </pc:sldChg>
      <pc:sldChg chg="modNotes">
        <pc:chgData name="Lazarou, Michalis" userId="S::ml6414@ic.ac.uk::84b084c3-e70b-4535-8af8-dcea36a0fd27" providerId="AD" clId="Web-{336F19C7-A0A5-4C8F-8F2A-F97BA3B6E343}" dt="2023-06-13T11:43:26.628" v="1360"/>
        <pc:sldMkLst>
          <pc:docMk/>
          <pc:sldMk cId="2757568175" sldId="269"/>
        </pc:sldMkLst>
      </pc:sldChg>
      <pc:sldChg chg="modNotes">
        <pc:chgData name="Lazarou, Michalis" userId="S::ml6414@ic.ac.uk::84b084c3-e70b-4535-8af8-dcea36a0fd27" providerId="AD" clId="Web-{336F19C7-A0A5-4C8F-8F2A-F97BA3B6E343}" dt="2023-06-13T11:43:56.287" v="1361"/>
        <pc:sldMkLst>
          <pc:docMk/>
          <pc:sldMk cId="343003411" sldId="270"/>
        </pc:sldMkLst>
      </pc:sldChg>
      <pc:sldChg chg="modNotes">
        <pc:chgData name="Lazarou, Michalis" userId="S::ml6414@ic.ac.uk::84b084c3-e70b-4535-8af8-dcea36a0fd27" providerId="AD" clId="Web-{336F19C7-A0A5-4C8F-8F2A-F97BA3B6E343}" dt="2023-06-13T11:44:51.166" v="1366"/>
        <pc:sldMkLst>
          <pc:docMk/>
          <pc:sldMk cId="984799577" sldId="271"/>
        </pc:sldMkLst>
      </pc:sldChg>
      <pc:sldChg chg="modNotes">
        <pc:chgData name="Lazarou, Michalis" userId="S::ml6414@ic.ac.uk::84b084c3-e70b-4535-8af8-dcea36a0fd27" providerId="AD" clId="Web-{336F19C7-A0A5-4C8F-8F2A-F97BA3B6E343}" dt="2023-06-13T11:50:39.490" v="1409"/>
        <pc:sldMkLst>
          <pc:docMk/>
          <pc:sldMk cId="1839563184" sldId="273"/>
        </pc:sldMkLst>
      </pc:sldChg>
      <pc:sldChg chg="modNotes">
        <pc:chgData name="Lazarou, Michalis" userId="S::ml6414@ic.ac.uk::84b084c3-e70b-4535-8af8-dcea36a0fd27" providerId="AD" clId="Web-{336F19C7-A0A5-4C8F-8F2A-F97BA3B6E343}" dt="2023-06-13T13:50:58.660" v="1443"/>
        <pc:sldMkLst>
          <pc:docMk/>
          <pc:sldMk cId="1551203236" sldId="274"/>
        </pc:sldMkLst>
      </pc:sldChg>
      <pc:sldChg chg="modNotes">
        <pc:chgData name="Lazarou, Michalis" userId="S::ml6414@ic.ac.uk::84b084c3-e70b-4535-8af8-dcea36a0fd27" providerId="AD" clId="Web-{336F19C7-A0A5-4C8F-8F2A-F97BA3B6E343}" dt="2023-06-13T11:22:36.860" v="1293"/>
        <pc:sldMkLst>
          <pc:docMk/>
          <pc:sldMk cId="3898891252" sldId="276"/>
        </pc:sldMkLst>
      </pc:sldChg>
      <pc:sldChg chg="modNotes">
        <pc:chgData name="Lazarou, Michalis" userId="S::ml6414@ic.ac.uk::84b084c3-e70b-4535-8af8-dcea36a0fd27" providerId="AD" clId="Web-{336F19C7-A0A5-4C8F-8F2A-F97BA3B6E343}" dt="2023-06-13T13:50:06.594" v="1432"/>
        <pc:sldMkLst>
          <pc:docMk/>
          <pc:sldMk cId="1518759382" sldId="277"/>
        </pc:sldMkLst>
      </pc:sldChg>
    </pc:docChg>
  </pc:docChgLst>
  <pc:docChgLst>
    <pc:chgData name="Yuan, Jing" userId="S::jy1220@ic.ac.uk::4edde449-46d1-4eef-a8f7-232e507d6c19" providerId="AD" clId="Web-{CC1AAB5D-3F09-36D1-4880-A731A1792409}"/>
    <pc:docChg chg="modSld">
      <pc:chgData name="Yuan, Jing" userId="S::jy1220@ic.ac.uk::4edde449-46d1-4eef-a8f7-232e507d6c19" providerId="AD" clId="Web-{CC1AAB5D-3F09-36D1-4880-A731A1792409}" dt="2023-06-07T16:39:19.453" v="918"/>
      <pc:docMkLst>
        <pc:docMk/>
      </pc:docMkLst>
      <pc:sldChg chg="modSp modNotes">
        <pc:chgData name="Yuan, Jing" userId="S::jy1220@ic.ac.uk::4edde449-46d1-4eef-a8f7-232e507d6c19" providerId="AD" clId="Web-{CC1AAB5D-3F09-36D1-4880-A731A1792409}" dt="2023-06-07T16:13:53.609" v="300"/>
        <pc:sldMkLst>
          <pc:docMk/>
          <pc:sldMk cId="546519802" sldId="265"/>
        </pc:sldMkLst>
        <pc:spChg chg="mod">
          <ac:chgData name="Yuan, Jing" userId="S::jy1220@ic.ac.uk::4edde449-46d1-4eef-a8f7-232e507d6c19" providerId="AD" clId="Web-{CC1AAB5D-3F09-36D1-4880-A731A1792409}" dt="2023-06-07T16:03:10.089" v="159" actId="20577"/>
          <ac:spMkLst>
            <pc:docMk/>
            <pc:sldMk cId="546519802" sldId="265"/>
            <ac:spMk id="8" creationId="{CEB1A124-74EF-3EE2-4707-2255320A8D0C}"/>
          </ac:spMkLst>
        </pc:spChg>
      </pc:sldChg>
      <pc:sldChg chg="modSp modNotes">
        <pc:chgData name="Yuan, Jing" userId="S::jy1220@ic.ac.uk::4edde449-46d1-4eef-a8f7-232e507d6c19" providerId="AD" clId="Web-{CC1AAB5D-3F09-36D1-4880-A731A1792409}" dt="2023-06-07T16:21:28.561" v="659"/>
        <pc:sldMkLst>
          <pc:docMk/>
          <pc:sldMk cId="1839563184" sldId="273"/>
        </pc:sldMkLst>
        <pc:spChg chg="mod">
          <ac:chgData name="Yuan, Jing" userId="S::jy1220@ic.ac.uk::4edde449-46d1-4eef-a8f7-232e507d6c19" providerId="AD" clId="Web-{CC1AAB5D-3F09-36D1-4880-A731A1792409}" dt="2023-06-07T16:05:49.032" v="168" actId="20577"/>
          <ac:spMkLst>
            <pc:docMk/>
            <pc:sldMk cId="1839563184" sldId="273"/>
            <ac:spMk id="11" creationId="{E3C57325-A518-C603-4164-ECCCB5347680}"/>
          </ac:spMkLst>
        </pc:spChg>
      </pc:sldChg>
      <pc:sldChg chg="modSp modNotes">
        <pc:chgData name="Yuan, Jing" userId="S::jy1220@ic.ac.uk::4edde449-46d1-4eef-a8f7-232e507d6c19" providerId="AD" clId="Web-{CC1AAB5D-3F09-36D1-4880-A731A1792409}" dt="2023-06-07T16:39:19.453" v="918"/>
        <pc:sldMkLst>
          <pc:docMk/>
          <pc:sldMk cId="1551203236" sldId="274"/>
        </pc:sldMkLst>
        <pc:spChg chg="mod">
          <ac:chgData name="Yuan, Jing" userId="S::jy1220@ic.ac.uk::4edde449-46d1-4eef-a8f7-232e507d6c19" providerId="AD" clId="Web-{CC1AAB5D-3F09-36D1-4880-A731A1792409}" dt="2023-06-07T16:33:39.833" v="773" actId="20577"/>
          <ac:spMkLst>
            <pc:docMk/>
            <pc:sldMk cId="1551203236" sldId="274"/>
            <ac:spMk id="7" creationId="{3136C105-F28B-0187-CC32-08E2A2F28F6E}"/>
          </ac:spMkLst>
        </pc:spChg>
      </pc:sldChg>
    </pc:docChg>
  </pc:docChgLst>
  <pc:docChgLst>
    <pc:chgData name="Yuan, Jing" userId="S::jy1220@ic.ac.uk::4edde449-46d1-4eef-a8f7-232e507d6c19" providerId="AD" clId="Web-{5C5257A6-B318-B34D-93C8-71636E75B7E4}"/>
    <pc:docChg chg="mod addSld delSld modSld">
      <pc:chgData name="Yuan, Jing" userId="S::jy1220@ic.ac.uk::4edde449-46d1-4eef-a8f7-232e507d6c19" providerId="AD" clId="Web-{5C5257A6-B318-B34D-93C8-71636E75B7E4}" dt="2023-06-13T08:42:19.350" v="282"/>
      <pc:docMkLst>
        <pc:docMk/>
      </pc:docMkLst>
      <pc:sldChg chg="addSp delSp modSp modNotes">
        <pc:chgData name="Yuan, Jing" userId="S::jy1220@ic.ac.uk::4edde449-46d1-4eef-a8f7-232e507d6c19" providerId="AD" clId="Web-{5C5257A6-B318-B34D-93C8-71636E75B7E4}" dt="2023-06-12T14:25:52.804" v="277"/>
        <pc:sldMkLst>
          <pc:docMk/>
          <pc:sldMk cId="546519802" sldId="265"/>
        </pc:sldMkLst>
        <pc:spChg chg="mod">
          <ac:chgData name="Yuan, Jing" userId="S::jy1220@ic.ac.uk::4edde449-46d1-4eef-a8f7-232e507d6c19" providerId="AD" clId="Web-{5C5257A6-B318-B34D-93C8-71636E75B7E4}" dt="2023-06-12T12:42:14.390" v="30" actId="20577"/>
          <ac:spMkLst>
            <pc:docMk/>
            <pc:sldMk cId="546519802" sldId="265"/>
            <ac:spMk id="2" creationId="{F1EB13AA-B970-CD26-A2ED-FAD8ECE953B4}"/>
          </ac:spMkLst>
        </pc:spChg>
        <pc:spChg chg="mod">
          <ac:chgData name="Yuan, Jing" userId="S::jy1220@ic.ac.uk::4edde449-46d1-4eef-a8f7-232e507d6c19" providerId="AD" clId="Web-{5C5257A6-B318-B34D-93C8-71636E75B7E4}" dt="2023-06-12T12:44:12.784" v="52" actId="20577"/>
          <ac:spMkLst>
            <pc:docMk/>
            <pc:sldMk cId="546519802" sldId="265"/>
            <ac:spMk id="6" creationId="{68FB9887-A78C-2703-F98F-AB31505E36DA}"/>
          </ac:spMkLst>
        </pc:spChg>
        <pc:spChg chg="del">
          <ac:chgData name="Yuan, Jing" userId="S::jy1220@ic.ac.uk::4edde449-46d1-4eef-a8f7-232e507d6c19" providerId="AD" clId="Web-{5C5257A6-B318-B34D-93C8-71636E75B7E4}" dt="2023-06-12T12:43:42.034" v="42"/>
          <ac:spMkLst>
            <pc:docMk/>
            <pc:sldMk cId="546519802" sldId="265"/>
            <ac:spMk id="8" creationId="{CEB1A124-74EF-3EE2-4707-2255320A8D0C}"/>
          </ac:spMkLst>
        </pc:spChg>
        <pc:picChg chg="add del mod">
          <ac:chgData name="Yuan, Jing" userId="S::jy1220@ic.ac.uk::4edde449-46d1-4eef-a8f7-232e507d6c19" providerId="AD" clId="Web-{5C5257A6-B318-B34D-93C8-71636E75B7E4}" dt="2023-06-12T12:43:30.611" v="36"/>
          <ac:picMkLst>
            <pc:docMk/>
            <pc:sldMk cId="546519802" sldId="265"/>
            <ac:picMk id="3" creationId="{DC45A139-A630-CE3E-E925-5F4414923E2F}"/>
          </ac:picMkLst>
        </pc:picChg>
        <pc:picChg chg="del">
          <ac:chgData name="Yuan, Jing" userId="S::jy1220@ic.ac.uk::4edde449-46d1-4eef-a8f7-232e507d6c19" providerId="AD" clId="Web-{5C5257A6-B318-B34D-93C8-71636E75B7E4}" dt="2023-06-12T12:42:41.782" v="31"/>
          <ac:picMkLst>
            <pc:docMk/>
            <pc:sldMk cId="546519802" sldId="265"/>
            <ac:picMk id="4" creationId="{31C2A0DD-5D47-30AD-F6F4-846B6EECA4E5}"/>
          </ac:picMkLst>
        </pc:picChg>
        <pc:picChg chg="add mod">
          <ac:chgData name="Yuan, Jing" userId="S::jy1220@ic.ac.uk::4edde449-46d1-4eef-a8f7-232e507d6c19" providerId="AD" clId="Web-{5C5257A6-B318-B34D-93C8-71636E75B7E4}" dt="2023-06-12T12:43:53.003" v="48" actId="1076"/>
          <ac:picMkLst>
            <pc:docMk/>
            <pc:sldMk cId="546519802" sldId="265"/>
            <ac:picMk id="5" creationId="{B2CF7262-7FE4-9021-2F19-93C8698F0970}"/>
          </ac:picMkLst>
        </pc:picChg>
      </pc:sldChg>
      <pc:sldChg chg="addSp delSp modSp addCm modCm">
        <pc:chgData name="Yuan, Jing" userId="S::jy1220@ic.ac.uk::4edde449-46d1-4eef-a8f7-232e507d6c19" providerId="AD" clId="Web-{5C5257A6-B318-B34D-93C8-71636E75B7E4}" dt="2023-06-13T08:42:13.350" v="281"/>
        <pc:sldMkLst>
          <pc:docMk/>
          <pc:sldMk cId="420027244" sldId="266"/>
        </pc:sldMkLst>
        <pc:spChg chg="add del mod">
          <ac:chgData name="Yuan, Jing" userId="S::jy1220@ic.ac.uk::4edde449-46d1-4eef-a8f7-232e507d6c19" providerId="AD" clId="Web-{5C5257A6-B318-B34D-93C8-71636E75B7E4}" dt="2023-06-12T09:27:34.599" v="1"/>
          <ac:spMkLst>
            <pc:docMk/>
            <pc:sldMk cId="420027244" sldId="266"/>
            <ac:spMk id="9" creationId="{E4D880A7-BBC7-60C1-DF6C-426677E13146}"/>
          </ac:spMkLst>
        </pc:spChg>
        <pc:picChg chg="del">
          <ac:chgData name="Yuan, Jing" userId="S::jy1220@ic.ac.uk::4edde449-46d1-4eef-a8f7-232e507d6c19" providerId="AD" clId="Web-{5C5257A6-B318-B34D-93C8-71636E75B7E4}" dt="2023-06-12T09:27:33.990" v="0"/>
          <ac:picMkLst>
            <pc:docMk/>
            <pc:sldMk cId="420027244" sldId="266"/>
            <ac:picMk id="6" creationId="{F4DCCD62-F355-702B-D1B1-D17708DF5FF4}"/>
          </ac:picMkLst>
        </pc:picChg>
        <pc:picChg chg="add mod ord">
          <ac:chgData name="Yuan, Jing" userId="S::jy1220@ic.ac.uk::4edde449-46d1-4eef-a8f7-232e507d6c19" providerId="AD" clId="Web-{5C5257A6-B318-B34D-93C8-71636E75B7E4}" dt="2023-06-12T09:27:38.943" v="2" actId="1076"/>
          <ac:picMkLst>
            <pc:docMk/>
            <pc:sldMk cId="420027244" sldId="266"/>
            <ac:picMk id="10" creationId="{584AD2C5-1AD5-C828-D5C1-2BDC0D219542}"/>
          </ac:picMkLst>
        </pc:picChg>
        <pc:extLst>
          <p:ext xmlns:p="http://schemas.openxmlformats.org/presentationml/2006/main" uri="{D6D511B9-2390-475A-947B-AFAB55BFBCF1}">
            <pc226:cmChg xmlns:pc226="http://schemas.microsoft.com/office/powerpoint/2022/06/main/command" chg="add mod">
              <pc226:chgData name="Yuan, Jing" userId="S::jy1220@ic.ac.uk::4edde449-46d1-4eef-a8f7-232e507d6c19" providerId="AD" clId="Web-{5C5257A6-B318-B34D-93C8-71636E75B7E4}" dt="2023-06-13T08:42:13.350" v="281"/>
              <pc2:cmMkLst xmlns:pc2="http://schemas.microsoft.com/office/powerpoint/2019/9/main/command">
                <pc:docMk/>
                <pc:sldMk cId="420027244" sldId="266"/>
                <pc2:cmMk id="{A5EA1E72-CB36-4BC5-9B3D-F0A18C04A679}"/>
              </pc2:cmMkLst>
            </pc226:cmChg>
          </p:ext>
        </pc:extLst>
      </pc:sldChg>
      <pc:sldChg chg="delSp modSp">
        <pc:chgData name="Yuan, Jing" userId="S::jy1220@ic.ac.uk::4edde449-46d1-4eef-a8f7-232e507d6c19" providerId="AD" clId="Web-{5C5257A6-B318-B34D-93C8-71636E75B7E4}" dt="2023-06-12T12:56:45.994" v="269" actId="1076"/>
        <pc:sldMkLst>
          <pc:docMk/>
          <pc:sldMk cId="1839563184" sldId="273"/>
        </pc:sldMkLst>
        <pc:spChg chg="del mod">
          <ac:chgData name="Yuan, Jing" userId="S::jy1220@ic.ac.uk::4edde449-46d1-4eef-a8f7-232e507d6c19" providerId="AD" clId="Web-{5C5257A6-B318-B34D-93C8-71636E75B7E4}" dt="2023-06-12T12:56:13.431" v="240"/>
          <ac:spMkLst>
            <pc:docMk/>
            <pc:sldMk cId="1839563184" sldId="273"/>
            <ac:spMk id="6" creationId="{68FB9887-A78C-2703-F98F-AB31505E36DA}"/>
          </ac:spMkLst>
        </pc:spChg>
        <pc:spChg chg="mod">
          <ac:chgData name="Yuan, Jing" userId="S::jy1220@ic.ac.uk::4edde449-46d1-4eef-a8f7-232e507d6c19" providerId="AD" clId="Web-{5C5257A6-B318-B34D-93C8-71636E75B7E4}" dt="2023-06-12T12:56:45.994" v="269" actId="1076"/>
          <ac:spMkLst>
            <pc:docMk/>
            <pc:sldMk cId="1839563184" sldId="273"/>
            <ac:spMk id="11" creationId="{E3C57325-A518-C603-4164-ECCCB5347680}"/>
          </ac:spMkLst>
        </pc:spChg>
        <pc:picChg chg="mod">
          <ac:chgData name="Yuan, Jing" userId="S::jy1220@ic.ac.uk::4edde449-46d1-4eef-a8f7-232e507d6c19" providerId="AD" clId="Web-{5C5257A6-B318-B34D-93C8-71636E75B7E4}" dt="2023-06-12T12:56:42.353" v="267" actId="1076"/>
          <ac:picMkLst>
            <pc:docMk/>
            <pc:sldMk cId="1839563184" sldId="273"/>
            <ac:picMk id="3" creationId="{DA78CABB-2951-050B-F36F-44799BD0F04D}"/>
          </ac:picMkLst>
        </pc:picChg>
        <pc:picChg chg="mod">
          <ac:chgData name="Yuan, Jing" userId="S::jy1220@ic.ac.uk::4edde449-46d1-4eef-a8f7-232e507d6c19" providerId="AD" clId="Web-{5C5257A6-B318-B34D-93C8-71636E75B7E4}" dt="2023-06-12T12:55:57.789" v="235" actId="1076"/>
          <ac:picMkLst>
            <pc:docMk/>
            <pc:sldMk cId="1839563184" sldId="273"/>
            <ac:picMk id="5" creationId="{B501E6F0-2EE7-647E-FA80-7D90F18469D7}"/>
          </ac:picMkLst>
        </pc:picChg>
        <pc:cxnChg chg="mod">
          <ac:chgData name="Yuan, Jing" userId="S::jy1220@ic.ac.uk::4edde449-46d1-4eef-a8f7-232e507d6c19" providerId="AD" clId="Web-{5C5257A6-B318-B34D-93C8-71636E75B7E4}" dt="2023-06-12T12:56:01.008" v="236" actId="14100"/>
          <ac:cxnSpMkLst>
            <pc:docMk/>
            <pc:sldMk cId="1839563184" sldId="273"/>
            <ac:cxnSpMk id="9" creationId="{3DDA5401-FC0E-BB5C-E409-C434CC801101}"/>
          </ac:cxnSpMkLst>
        </pc:cxnChg>
      </pc:sldChg>
      <pc:sldChg chg="modSp">
        <pc:chgData name="Yuan, Jing" userId="S::jy1220@ic.ac.uk::4edde449-46d1-4eef-a8f7-232e507d6c19" providerId="AD" clId="Web-{5C5257A6-B318-B34D-93C8-71636E75B7E4}" dt="2023-06-12T12:54:20.005" v="210" actId="20577"/>
        <pc:sldMkLst>
          <pc:docMk/>
          <pc:sldMk cId="1551203236" sldId="274"/>
        </pc:sldMkLst>
        <pc:spChg chg="mod">
          <ac:chgData name="Yuan, Jing" userId="S::jy1220@ic.ac.uk::4edde449-46d1-4eef-a8f7-232e507d6c19" providerId="AD" clId="Web-{5C5257A6-B318-B34D-93C8-71636E75B7E4}" dt="2023-06-12T12:54:20.005" v="210" actId="20577"/>
          <ac:spMkLst>
            <pc:docMk/>
            <pc:sldMk cId="1551203236" sldId="274"/>
            <ac:spMk id="7" creationId="{3136C105-F28B-0187-CC32-08E2A2F28F6E}"/>
          </ac:spMkLst>
        </pc:spChg>
      </pc:sldChg>
      <pc:sldChg chg="addSp delSp modSp addCm modCm">
        <pc:chgData name="Yuan, Jing" userId="S::jy1220@ic.ac.uk::4edde449-46d1-4eef-a8f7-232e507d6c19" providerId="AD" clId="Web-{5C5257A6-B318-B34D-93C8-71636E75B7E4}" dt="2023-06-13T08:42:19.350" v="282"/>
        <pc:sldMkLst>
          <pc:docMk/>
          <pc:sldMk cId="3898891252" sldId="276"/>
        </pc:sldMkLst>
        <pc:spChg chg="add del mod">
          <ac:chgData name="Yuan, Jing" userId="S::jy1220@ic.ac.uk::4edde449-46d1-4eef-a8f7-232e507d6c19" providerId="AD" clId="Web-{5C5257A6-B318-B34D-93C8-71636E75B7E4}" dt="2023-06-12T09:30:21.014" v="9"/>
          <ac:spMkLst>
            <pc:docMk/>
            <pc:sldMk cId="3898891252" sldId="276"/>
            <ac:spMk id="8" creationId="{BFD12F37-52A3-3FB4-8083-48ABFAFDBA09}"/>
          </ac:spMkLst>
        </pc:spChg>
        <pc:spChg chg="add del mod">
          <ac:chgData name="Yuan, Jing" userId="S::jy1220@ic.ac.uk::4edde449-46d1-4eef-a8f7-232e507d6c19" providerId="AD" clId="Web-{5C5257A6-B318-B34D-93C8-71636E75B7E4}" dt="2023-06-12T09:30:49.032" v="16"/>
          <ac:spMkLst>
            <pc:docMk/>
            <pc:sldMk cId="3898891252" sldId="276"/>
            <ac:spMk id="11" creationId="{325D35BA-1F14-C0E0-F9DD-26030AB466D7}"/>
          </ac:spMkLst>
        </pc:spChg>
        <pc:picChg chg="add del mod">
          <ac:chgData name="Yuan, Jing" userId="S::jy1220@ic.ac.uk::4edde449-46d1-4eef-a8f7-232e507d6c19" providerId="AD" clId="Web-{5C5257A6-B318-B34D-93C8-71636E75B7E4}" dt="2023-06-12T09:30:17.592" v="7"/>
          <ac:picMkLst>
            <pc:docMk/>
            <pc:sldMk cId="3898891252" sldId="276"/>
            <ac:picMk id="3" creationId="{2BB546D6-BF4C-8638-184A-F5C0EA5C4B13}"/>
          </ac:picMkLst>
        </pc:picChg>
        <pc:picChg chg="del">
          <ac:chgData name="Yuan, Jing" userId="S::jy1220@ic.ac.uk::4edde449-46d1-4eef-a8f7-232e507d6c19" providerId="AD" clId="Web-{5C5257A6-B318-B34D-93C8-71636E75B7E4}" dt="2023-06-12T09:30:19.217" v="8"/>
          <ac:picMkLst>
            <pc:docMk/>
            <pc:sldMk cId="3898891252" sldId="276"/>
            <ac:picMk id="6" creationId="{DB239836-F69F-155A-306B-00CA33DEDBD9}"/>
          </ac:picMkLst>
        </pc:picChg>
        <pc:picChg chg="add del mod ord">
          <ac:chgData name="Yuan, Jing" userId="S::jy1220@ic.ac.uk::4edde449-46d1-4eef-a8f7-232e507d6c19" providerId="AD" clId="Web-{5C5257A6-B318-B34D-93C8-71636E75B7E4}" dt="2023-06-12T09:30:33.859" v="13"/>
          <ac:picMkLst>
            <pc:docMk/>
            <pc:sldMk cId="3898891252" sldId="276"/>
            <ac:picMk id="9" creationId="{2BB16647-161A-25F8-DDE1-813420D50546}"/>
          </ac:picMkLst>
        </pc:picChg>
        <pc:picChg chg="add del mod ord">
          <ac:chgData name="Yuan, Jing" userId="S::jy1220@ic.ac.uk::4edde449-46d1-4eef-a8f7-232e507d6c19" providerId="AD" clId="Web-{5C5257A6-B318-B34D-93C8-71636E75B7E4}" dt="2023-06-12T09:30:38.109" v="15"/>
          <ac:picMkLst>
            <pc:docMk/>
            <pc:sldMk cId="3898891252" sldId="276"/>
            <ac:picMk id="12" creationId="{C6DAE4FF-C885-B04F-4294-953ABC85273E}"/>
          </ac:picMkLst>
        </pc:picChg>
        <pc:picChg chg="add mod ord">
          <ac:chgData name="Yuan, Jing" userId="S::jy1220@ic.ac.uk::4edde449-46d1-4eef-a8f7-232e507d6c19" providerId="AD" clId="Web-{5C5257A6-B318-B34D-93C8-71636E75B7E4}" dt="2023-06-12T09:30:52.625" v="17" actId="1076"/>
          <ac:picMkLst>
            <pc:docMk/>
            <pc:sldMk cId="3898891252" sldId="276"/>
            <ac:picMk id="13" creationId="{76F1E0C5-4BD6-74D8-789F-F4519EC8C7E0}"/>
          </ac:picMkLst>
        </pc:picChg>
        <pc:extLst>
          <p:ext xmlns:p="http://schemas.openxmlformats.org/presentationml/2006/main" uri="{D6D511B9-2390-475A-947B-AFAB55BFBCF1}">
            <pc226:cmChg xmlns:pc226="http://schemas.microsoft.com/office/powerpoint/2022/06/main/command" chg="add mod">
              <pc226:chgData name="Yuan, Jing" userId="S::jy1220@ic.ac.uk::4edde449-46d1-4eef-a8f7-232e507d6c19" providerId="AD" clId="Web-{5C5257A6-B318-B34D-93C8-71636E75B7E4}" dt="2023-06-13T08:42:19.350" v="282"/>
              <pc2:cmMkLst xmlns:pc2="http://schemas.microsoft.com/office/powerpoint/2019/9/main/command">
                <pc:docMk/>
                <pc:sldMk cId="3898891252" sldId="276"/>
                <pc2:cmMk id="{C6945700-F0DD-406E-8A85-5663BF450FFF}"/>
              </pc2:cmMkLst>
            </pc226:cmChg>
          </p:ext>
        </pc:extLst>
      </pc:sldChg>
      <pc:sldChg chg="new del">
        <pc:chgData name="Yuan, Jing" userId="S::jy1220@ic.ac.uk::4edde449-46d1-4eef-a8f7-232e507d6c19" providerId="AD" clId="Web-{5C5257A6-B318-B34D-93C8-71636E75B7E4}" dt="2023-06-12T10:01:50.648" v="20"/>
        <pc:sldMkLst>
          <pc:docMk/>
          <pc:sldMk cId="467235791" sldId="277"/>
        </pc:sldMkLst>
      </pc:sldChg>
      <pc:sldChg chg="delSp modSp add replId modNotes">
        <pc:chgData name="Yuan, Jing" userId="S::jy1220@ic.ac.uk::4edde449-46d1-4eef-a8f7-232e507d6c19" providerId="AD" clId="Web-{5C5257A6-B318-B34D-93C8-71636E75B7E4}" dt="2023-06-12T14:26:02.601" v="280"/>
        <pc:sldMkLst>
          <pc:docMk/>
          <pc:sldMk cId="1518759382" sldId="277"/>
        </pc:sldMkLst>
        <pc:spChg chg="mod">
          <ac:chgData name="Yuan, Jing" userId="S::jy1220@ic.ac.uk::4edde449-46d1-4eef-a8f7-232e507d6c19" providerId="AD" clId="Web-{5C5257A6-B318-B34D-93C8-71636E75B7E4}" dt="2023-06-12T12:48:30.183" v="126" actId="20577"/>
          <ac:spMkLst>
            <pc:docMk/>
            <pc:sldMk cId="1518759382" sldId="277"/>
            <ac:spMk id="2" creationId="{F1EB13AA-B970-CD26-A2ED-FAD8ECE953B4}"/>
          </ac:spMkLst>
        </pc:spChg>
        <pc:spChg chg="del mod">
          <ac:chgData name="Yuan, Jing" userId="S::jy1220@ic.ac.uk::4edde449-46d1-4eef-a8f7-232e507d6c19" providerId="AD" clId="Web-{5C5257A6-B318-B34D-93C8-71636E75B7E4}" dt="2023-06-12T12:49:30.231" v="144"/>
          <ac:spMkLst>
            <pc:docMk/>
            <pc:sldMk cId="1518759382" sldId="277"/>
            <ac:spMk id="6" creationId="{68FB9887-A78C-2703-F98F-AB31505E36DA}"/>
          </ac:spMkLst>
        </pc:spChg>
        <pc:spChg chg="mod">
          <ac:chgData name="Yuan, Jing" userId="S::jy1220@ic.ac.uk::4edde449-46d1-4eef-a8f7-232e507d6c19" providerId="AD" clId="Web-{5C5257A6-B318-B34D-93C8-71636E75B7E4}" dt="2023-06-12T12:54:29.615" v="212" actId="20577"/>
          <ac:spMkLst>
            <pc:docMk/>
            <pc:sldMk cId="1518759382" sldId="277"/>
            <ac:spMk id="8" creationId="{CEB1A124-74EF-3EE2-4707-2255320A8D0C}"/>
          </ac:spMkLst>
        </pc:spChg>
        <pc:picChg chg="mod">
          <ac:chgData name="Yuan, Jing" userId="S::jy1220@ic.ac.uk::4edde449-46d1-4eef-a8f7-232e507d6c19" providerId="AD" clId="Web-{5C5257A6-B318-B34D-93C8-71636E75B7E4}" dt="2023-06-12T12:49:33.903" v="146" actId="1076"/>
          <ac:picMkLst>
            <pc:docMk/>
            <pc:sldMk cId="1518759382" sldId="277"/>
            <ac:picMk id="4" creationId="{31C2A0DD-5D47-30AD-F6F4-846B6EECA4E5}"/>
          </ac:picMkLst>
        </pc:picChg>
      </pc:sldChg>
    </pc:docChg>
  </pc:docChgLst>
  <pc:docChgLst>
    <pc:chgData name="Yuan, Jing" userId="S::jy1220@ic.ac.uk::4edde449-46d1-4eef-a8f7-232e507d6c19" providerId="AD" clId="Web-{45638265-B15C-BE23-3335-B1B96690F040}"/>
    <pc:docChg chg="mod addSld delSld modSld sldOrd addMainMaster delMainMaster modMainMaster setSldSz">
      <pc:chgData name="Yuan, Jing" userId="S::jy1220@ic.ac.uk::4edde449-46d1-4eef-a8f7-232e507d6c19" providerId="AD" clId="Web-{45638265-B15C-BE23-3335-B1B96690F040}" dt="2023-06-06T13:03:32.075" v="897" actId="14100"/>
      <pc:docMkLst>
        <pc:docMk/>
      </pc:docMkLst>
      <pc:sldChg chg="modSp mod modClrScheme chgLayout">
        <pc:chgData name="Yuan, Jing" userId="S::jy1220@ic.ac.uk::4edde449-46d1-4eef-a8f7-232e507d6c19" providerId="AD" clId="Web-{45638265-B15C-BE23-3335-B1B96690F040}" dt="2023-06-06T10:50:36.379" v="23"/>
        <pc:sldMkLst>
          <pc:docMk/>
          <pc:sldMk cId="109857222" sldId="256"/>
        </pc:sldMkLst>
        <pc:spChg chg="mod">
          <ac:chgData name="Yuan, Jing" userId="S::jy1220@ic.ac.uk::4edde449-46d1-4eef-a8f7-232e507d6c19" providerId="AD" clId="Web-{45638265-B15C-BE23-3335-B1B96690F040}" dt="2023-06-06T10:50:36.270" v="22"/>
          <ac:spMkLst>
            <pc:docMk/>
            <pc:sldMk cId="109857222" sldId="256"/>
            <ac:spMk id="4" creationId="{2E3876F5-3AF0-E5B5-C5C7-6E0DA67BC1FF}"/>
          </ac:spMkLst>
        </pc:spChg>
      </pc:sldChg>
      <pc:sldChg chg="modSp mod modClrScheme chgLayout">
        <pc:chgData name="Yuan, Jing" userId="S::jy1220@ic.ac.uk::4edde449-46d1-4eef-a8f7-232e507d6c19" providerId="AD" clId="Web-{45638265-B15C-BE23-3335-B1B96690F040}" dt="2023-06-06T10:50:36.379" v="23"/>
        <pc:sldMkLst>
          <pc:docMk/>
          <pc:sldMk cId="66599606" sldId="257"/>
        </pc:sldMkLst>
        <pc:spChg chg="mod ord">
          <ac:chgData name="Yuan, Jing" userId="S::jy1220@ic.ac.uk::4edde449-46d1-4eef-a8f7-232e507d6c19" providerId="AD" clId="Web-{45638265-B15C-BE23-3335-B1B96690F040}" dt="2023-06-06T10:50:36.379" v="23"/>
          <ac:spMkLst>
            <pc:docMk/>
            <pc:sldMk cId="66599606" sldId="257"/>
            <ac:spMk id="2" creationId="{C92A70CB-1E75-43D1-E4FF-82B6C3885219}"/>
          </ac:spMkLst>
        </pc:spChg>
        <pc:spChg chg="mod ord">
          <ac:chgData name="Yuan, Jing" userId="S::jy1220@ic.ac.uk::4edde449-46d1-4eef-a8f7-232e507d6c19" providerId="AD" clId="Web-{45638265-B15C-BE23-3335-B1B96690F040}" dt="2023-06-06T10:50:36.379" v="23"/>
          <ac:spMkLst>
            <pc:docMk/>
            <pc:sldMk cId="66599606" sldId="257"/>
            <ac:spMk id="3" creationId="{97C3B911-D55E-ACF8-89CE-68BF6CA3FDE0}"/>
          </ac:spMkLst>
        </pc:spChg>
      </pc:sldChg>
      <pc:sldChg chg="modSp add del mod ord modClrScheme chgLayout">
        <pc:chgData name="Yuan, Jing" userId="S::jy1220@ic.ac.uk::4edde449-46d1-4eef-a8f7-232e507d6c19" providerId="AD" clId="Web-{45638265-B15C-BE23-3335-B1B96690F040}" dt="2023-06-06T10:51:08.755" v="25"/>
        <pc:sldMkLst>
          <pc:docMk/>
          <pc:sldMk cId="58418202" sldId="258"/>
        </pc:sldMkLst>
        <pc:spChg chg="mod ord">
          <ac:chgData name="Yuan, Jing" userId="S::jy1220@ic.ac.uk::4edde449-46d1-4eef-a8f7-232e507d6c19" providerId="AD" clId="Web-{45638265-B15C-BE23-3335-B1B96690F040}" dt="2023-06-06T10:50:36.379" v="23"/>
          <ac:spMkLst>
            <pc:docMk/>
            <pc:sldMk cId="58418202" sldId="258"/>
            <ac:spMk id="2" creationId="{D5BB639B-A4B5-45EE-8667-CC207B4EE625}"/>
          </ac:spMkLst>
        </pc:spChg>
        <pc:spChg chg="mod ord">
          <ac:chgData name="Yuan, Jing" userId="S::jy1220@ic.ac.uk::4edde449-46d1-4eef-a8f7-232e507d6c19" providerId="AD" clId="Web-{45638265-B15C-BE23-3335-B1B96690F040}" dt="2023-06-06T10:50:36.379" v="23"/>
          <ac:spMkLst>
            <pc:docMk/>
            <pc:sldMk cId="58418202" sldId="258"/>
            <ac:spMk id="3" creationId="{9427AD40-6680-45F8-9563-3026C9CF1CAD}"/>
          </ac:spMkLst>
        </pc:spChg>
      </pc:sldChg>
      <pc:sldChg chg="modSp add del mod modClrScheme chgLayout">
        <pc:chgData name="Yuan, Jing" userId="S::jy1220@ic.ac.uk::4edde449-46d1-4eef-a8f7-232e507d6c19" providerId="AD" clId="Web-{45638265-B15C-BE23-3335-B1B96690F040}" dt="2023-06-06T10:56:32.871" v="163"/>
        <pc:sldMkLst>
          <pc:docMk/>
          <pc:sldMk cId="575584808" sldId="259"/>
        </pc:sldMkLst>
        <pc:spChg chg="mod ord">
          <ac:chgData name="Yuan, Jing" userId="S::jy1220@ic.ac.uk::4edde449-46d1-4eef-a8f7-232e507d6c19" providerId="AD" clId="Web-{45638265-B15C-BE23-3335-B1B96690F040}" dt="2023-06-06T10:50:36.379" v="23"/>
          <ac:spMkLst>
            <pc:docMk/>
            <pc:sldMk cId="575584808" sldId="259"/>
            <ac:spMk id="2" creationId="{9D83479F-858C-4329-BC63-D0567FD972DE}"/>
          </ac:spMkLst>
        </pc:spChg>
        <pc:spChg chg="mod ord">
          <ac:chgData name="Yuan, Jing" userId="S::jy1220@ic.ac.uk::4edde449-46d1-4eef-a8f7-232e507d6c19" providerId="AD" clId="Web-{45638265-B15C-BE23-3335-B1B96690F040}" dt="2023-06-06T10:50:36.379" v="23"/>
          <ac:spMkLst>
            <pc:docMk/>
            <pc:sldMk cId="575584808" sldId="259"/>
            <ac:spMk id="3" creationId="{D96FFA9E-3678-48E9-8AD3-3747304DAA22}"/>
          </ac:spMkLst>
        </pc:spChg>
        <pc:spChg chg="mod ord">
          <ac:chgData name="Yuan, Jing" userId="S::jy1220@ic.ac.uk::4edde449-46d1-4eef-a8f7-232e507d6c19" providerId="AD" clId="Web-{45638265-B15C-BE23-3335-B1B96690F040}" dt="2023-06-06T10:50:36.379" v="23"/>
          <ac:spMkLst>
            <pc:docMk/>
            <pc:sldMk cId="575584808" sldId="259"/>
            <ac:spMk id="4" creationId="{1F1F1046-39EC-42A8-90F5-6397C75D8186}"/>
          </ac:spMkLst>
        </pc:spChg>
        <pc:spChg chg="mod ord">
          <ac:chgData name="Yuan, Jing" userId="S::jy1220@ic.ac.uk::4edde449-46d1-4eef-a8f7-232e507d6c19" providerId="AD" clId="Web-{45638265-B15C-BE23-3335-B1B96690F040}" dt="2023-06-06T10:50:36.379" v="23"/>
          <ac:spMkLst>
            <pc:docMk/>
            <pc:sldMk cId="575584808" sldId="259"/>
            <ac:spMk id="5" creationId="{00FF6066-0980-416B-97EC-252401C5F545}"/>
          </ac:spMkLst>
        </pc:spChg>
      </pc:sldChg>
      <pc:sldChg chg="addSp modSp add">
        <pc:chgData name="Yuan, Jing" userId="S::jy1220@ic.ac.uk::4edde449-46d1-4eef-a8f7-232e507d6c19" providerId="AD" clId="Web-{45638265-B15C-BE23-3335-B1B96690F040}" dt="2023-06-06T12:06:01.925" v="231" actId="1076"/>
        <pc:sldMkLst>
          <pc:docMk/>
          <pc:sldMk cId="54636904" sldId="260"/>
        </pc:sldMkLst>
        <pc:spChg chg="mod">
          <ac:chgData name="Yuan, Jing" userId="S::jy1220@ic.ac.uk::4edde449-46d1-4eef-a8f7-232e507d6c19" providerId="AD" clId="Web-{45638265-B15C-BE23-3335-B1B96690F040}" dt="2023-06-06T10:53:22.429" v="39" actId="20577"/>
          <ac:spMkLst>
            <pc:docMk/>
            <pc:sldMk cId="54636904" sldId="260"/>
            <ac:spMk id="2" creationId="{D5BB639B-A4B5-45EE-8667-CC207B4EE625}"/>
          </ac:spMkLst>
        </pc:spChg>
        <pc:spChg chg="mod">
          <ac:chgData name="Yuan, Jing" userId="S::jy1220@ic.ac.uk::4edde449-46d1-4eef-a8f7-232e507d6c19" providerId="AD" clId="Web-{45638265-B15C-BE23-3335-B1B96690F040}" dt="2023-06-06T10:57:30.669" v="175" actId="20577"/>
          <ac:spMkLst>
            <pc:docMk/>
            <pc:sldMk cId="54636904" sldId="260"/>
            <ac:spMk id="3" creationId="{9427AD40-6680-45F8-9563-3026C9CF1CAD}"/>
          </ac:spMkLst>
        </pc:spChg>
        <pc:spChg chg="add mod">
          <ac:chgData name="Yuan, Jing" userId="S::jy1220@ic.ac.uk::4edde449-46d1-4eef-a8f7-232e507d6c19" providerId="AD" clId="Web-{45638265-B15C-BE23-3335-B1B96690F040}" dt="2023-06-06T10:59:17.109" v="223" actId="1076"/>
          <ac:spMkLst>
            <pc:docMk/>
            <pc:sldMk cId="54636904" sldId="260"/>
            <ac:spMk id="5" creationId="{1CCD563A-E0E8-2256-7FBC-FA8DC93F5D24}"/>
          </ac:spMkLst>
        </pc:spChg>
        <pc:picChg chg="add mod modCrop">
          <ac:chgData name="Yuan, Jing" userId="S::jy1220@ic.ac.uk::4edde449-46d1-4eef-a8f7-232e507d6c19" providerId="AD" clId="Web-{45638265-B15C-BE23-3335-B1B96690F040}" dt="2023-06-06T12:06:01.925" v="231" actId="1076"/>
          <ac:picMkLst>
            <pc:docMk/>
            <pc:sldMk cId="54636904" sldId="260"/>
            <ac:picMk id="4" creationId="{E68CCD22-D0E8-7479-AC34-A957302E05FE}"/>
          </ac:picMkLst>
        </pc:picChg>
        <pc:picChg chg="mod">
          <ac:chgData name="Yuan, Jing" userId="S::jy1220@ic.ac.uk::4edde449-46d1-4eef-a8f7-232e507d6c19" providerId="AD" clId="Web-{45638265-B15C-BE23-3335-B1B96690F040}" dt="2023-06-06T12:05:59.471" v="230" actId="1076"/>
          <ac:picMkLst>
            <pc:docMk/>
            <pc:sldMk cId="54636904" sldId="260"/>
            <ac:picMk id="7" creationId="{6547B4C9-1D89-AA6F-E6A2-EB3700499798}"/>
          </ac:picMkLst>
        </pc:picChg>
      </pc:sldChg>
      <pc:sldChg chg="modSp add">
        <pc:chgData name="Yuan, Jing" userId="S::jy1220@ic.ac.uk::4edde449-46d1-4eef-a8f7-232e507d6c19" providerId="AD" clId="Web-{45638265-B15C-BE23-3335-B1B96690F040}" dt="2023-06-06T10:56:26.136" v="162" actId="20577"/>
        <pc:sldMkLst>
          <pc:docMk/>
          <pc:sldMk cId="1659852493" sldId="261"/>
        </pc:sldMkLst>
        <pc:spChg chg="mod">
          <ac:chgData name="Yuan, Jing" userId="S::jy1220@ic.ac.uk::4edde449-46d1-4eef-a8f7-232e507d6c19" providerId="AD" clId="Web-{45638265-B15C-BE23-3335-B1B96690F040}" dt="2023-06-06T10:56:26.136" v="162" actId="20577"/>
          <ac:spMkLst>
            <pc:docMk/>
            <pc:sldMk cId="1659852493" sldId="261"/>
            <ac:spMk id="3" creationId="{D96FFA9E-3678-48E9-8AD3-3747304DAA22}"/>
          </ac:spMkLst>
        </pc:spChg>
      </pc:sldChg>
      <pc:sldChg chg="modSp">
        <pc:chgData name="Yuan, Jing" userId="S::jy1220@ic.ac.uk::4edde449-46d1-4eef-a8f7-232e507d6c19" providerId="AD" clId="Web-{45638265-B15C-BE23-3335-B1B96690F040}" dt="2023-06-06T13:03:32.075" v="897" actId="14100"/>
        <pc:sldMkLst>
          <pc:docMk/>
          <pc:sldMk cId="3210628865" sldId="264"/>
        </pc:sldMkLst>
        <pc:picChg chg="mod">
          <ac:chgData name="Yuan, Jing" userId="S::jy1220@ic.ac.uk::4edde449-46d1-4eef-a8f7-232e507d6c19" providerId="AD" clId="Web-{45638265-B15C-BE23-3335-B1B96690F040}" dt="2023-06-06T13:03:32.075" v="897" actId="14100"/>
          <ac:picMkLst>
            <pc:docMk/>
            <pc:sldMk cId="3210628865" sldId="264"/>
            <ac:picMk id="4" creationId="{9D56407B-30D1-3FE6-E321-EFA748EF5B2C}"/>
          </ac:picMkLst>
        </pc:picChg>
      </pc:sldChg>
      <pc:sldChg chg="addSp delSp modSp add replId modNotes">
        <pc:chgData name="Yuan, Jing" userId="S::jy1220@ic.ac.uk::4edde449-46d1-4eef-a8f7-232e507d6c19" providerId="AD" clId="Web-{45638265-B15C-BE23-3335-B1B96690F040}" dt="2023-06-06T12:56:22.843" v="895" actId="14100"/>
        <pc:sldMkLst>
          <pc:docMk/>
          <pc:sldMk cId="546519802" sldId="265"/>
        </pc:sldMkLst>
        <pc:spChg chg="mod">
          <ac:chgData name="Yuan, Jing" userId="S::jy1220@ic.ac.uk::4edde449-46d1-4eef-a8f7-232e507d6c19" providerId="AD" clId="Web-{45638265-B15C-BE23-3335-B1B96690F040}" dt="2023-06-06T12:44:19.680" v="639" actId="14100"/>
          <ac:spMkLst>
            <pc:docMk/>
            <pc:sldMk cId="546519802" sldId="265"/>
            <ac:spMk id="2" creationId="{F1EB13AA-B970-CD26-A2ED-FAD8ECE953B4}"/>
          </ac:spMkLst>
        </pc:spChg>
        <pc:spChg chg="add mod">
          <ac:chgData name="Yuan, Jing" userId="S::jy1220@ic.ac.uk::4edde449-46d1-4eef-a8f7-232e507d6c19" providerId="AD" clId="Web-{45638265-B15C-BE23-3335-B1B96690F040}" dt="2023-06-06T12:56:22.843" v="895" actId="14100"/>
          <ac:spMkLst>
            <pc:docMk/>
            <pc:sldMk cId="546519802" sldId="265"/>
            <ac:spMk id="6" creationId="{68FB9887-A78C-2703-F98F-AB31505E36DA}"/>
          </ac:spMkLst>
        </pc:spChg>
        <pc:spChg chg="add del mod">
          <ac:chgData name="Yuan, Jing" userId="S::jy1220@ic.ac.uk::4edde449-46d1-4eef-a8f7-232e507d6c19" providerId="AD" clId="Web-{45638265-B15C-BE23-3335-B1B96690F040}" dt="2023-06-06T12:15:40.587" v="347"/>
          <ac:spMkLst>
            <pc:docMk/>
            <pc:sldMk cId="546519802" sldId="265"/>
            <ac:spMk id="7" creationId="{3136C105-F28B-0187-CC32-08E2A2F28F6E}"/>
          </ac:spMkLst>
        </pc:spChg>
        <pc:spChg chg="add mod">
          <ac:chgData name="Yuan, Jing" userId="S::jy1220@ic.ac.uk::4edde449-46d1-4eef-a8f7-232e507d6c19" providerId="AD" clId="Web-{45638265-B15C-BE23-3335-B1B96690F040}" dt="2023-06-06T12:45:07.807" v="656" actId="14100"/>
          <ac:spMkLst>
            <pc:docMk/>
            <pc:sldMk cId="546519802" sldId="265"/>
            <ac:spMk id="8" creationId="{CEB1A124-74EF-3EE2-4707-2255320A8D0C}"/>
          </ac:spMkLst>
        </pc:spChg>
        <pc:picChg chg="add mod">
          <ac:chgData name="Yuan, Jing" userId="S::jy1220@ic.ac.uk::4edde449-46d1-4eef-a8f7-232e507d6c19" providerId="AD" clId="Web-{45638265-B15C-BE23-3335-B1B96690F040}" dt="2023-06-06T12:37:28.449" v="460" actId="1076"/>
          <ac:picMkLst>
            <pc:docMk/>
            <pc:sldMk cId="546519802" sldId="265"/>
            <ac:picMk id="3" creationId="{DA78CABB-2951-050B-F36F-44799BD0F04D}"/>
          </ac:picMkLst>
        </pc:picChg>
        <pc:picChg chg="add del">
          <ac:chgData name="Yuan, Jing" userId="S::jy1220@ic.ac.uk::4edde449-46d1-4eef-a8f7-232e507d6c19" providerId="AD" clId="Web-{45638265-B15C-BE23-3335-B1B96690F040}" dt="2023-06-06T12:07:18.381" v="248"/>
          <ac:picMkLst>
            <pc:docMk/>
            <pc:sldMk cId="546519802" sldId="265"/>
            <ac:picMk id="4" creationId="{9D56407B-30D1-3FE6-E321-EFA748EF5B2C}"/>
          </ac:picMkLst>
        </pc:picChg>
        <pc:picChg chg="add del mod">
          <ac:chgData name="Yuan, Jing" userId="S::jy1220@ic.ac.uk::4edde449-46d1-4eef-a8f7-232e507d6c19" providerId="AD" clId="Web-{45638265-B15C-BE23-3335-B1B96690F040}" dt="2023-06-06T12:15:40.587" v="348"/>
          <ac:picMkLst>
            <pc:docMk/>
            <pc:sldMk cId="546519802" sldId="265"/>
            <ac:picMk id="5" creationId="{64B1D974-5958-82B9-B3B8-2ACE570E7C19}"/>
          </ac:picMkLst>
        </pc:picChg>
      </pc:sldChg>
      <pc:sldChg chg="addSp delSp modSp add replId">
        <pc:chgData name="Yuan, Jing" userId="S::jy1220@ic.ac.uk::4edde449-46d1-4eef-a8f7-232e507d6c19" providerId="AD" clId="Web-{45638265-B15C-BE23-3335-B1B96690F040}" dt="2023-06-06T12:07:12.333" v="244"/>
        <pc:sldMkLst>
          <pc:docMk/>
          <pc:sldMk cId="420027244" sldId="266"/>
        </pc:sldMkLst>
        <pc:spChg chg="del">
          <ac:chgData name="Yuan, Jing" userId="S::jy1220@ic.ac.uk::4edde449-46d1-4eef-a8f7-232e507d6c19" providerId="AD" clId="Web-{45638265-B15C-BE23-3335-B1B96690F040}" dt="2023-06-06T12:07:12.333" v="244"/>
          <ac:spMkLst>
            <pc:docMk/>
            <pc:sldMk cId="420027244" sldId="266"/>
            <ac:spMk id="2" creationId="{F1EB13AA-B970-CD26-A2ED-FAD8ECE953B4}"/>
          </ac:spMkLst>
        </pc:spChg>
        <pc:spChg chg="add mod">
          <ac:chgData name="Yuan, Jing" userId="S::jy1220@ic.ac.uk::4edde449-46d1-4eef-a8f7-232e507d6c19" providerId="AD" clId="Web-{45638265-B15C-BE23-3335-B1B96690F040}" dt="2023-06-06T12:07:12.333" v="244"/>
          <ac:spMkLst>
            <pc:docMk/>
            <pc:sldMk cId="420027244" sldId="266"/>
            <ac:spMk id="5" creationId="{2D4DC63B-0BFB-426C-8B0F-64B22725F607}"/>
          </ac:spMkLst>
        </pc:spChg>
        <pc:picChg chg="del">
          <ac:chgData name="Yuan, Jing" userId="S::jy1220@ic.ac.uk::4edde449-46d1-4eef-a8f7-232e507d6c19" providerId="AD" clId="Web-{45638265-B15C-BE23-3335-B1B96690F040}" dt="2023-06-06T12:07:12.224" v="243"/>
          <ac:picMkLst>
            <pc:docMk/>
            <pc:sldMk cId="420027244" sldId="266"/>
            <ac:picMk id="4" creationId="{9D56407B-30D1-3FE6-E321-EFA748EF5B2C}"/>
          </ac:picMkLst>
        </pc:picChg>
      </pc:sldChg>
      <pc:sldChg chg="addSp delSp modSp add replId">
        <pc:chgData name="Yuan, Jing" userId="S::jy1220@ic.ac.uk::4edde449-46d1-4eef-a8f7-232e507d6c19" providerId="AD" clId="Web-{45638265-B15C-BE23-3335-B1B96690F040}" dt="2023-06-06T12:07:17.193" v="247"/>
        <pc:sldMkLst>
          <pc:docMk/>
          <pc:sldMk cId="1409316265" sldId="267"/>
        </pc:sldMkLst>
        <pc:spChg chg="del mod">
          <ac:chgData name="Yuan, Jing" userId="S::jy1220@ic.ac.uk::4edde449-46d1-4eef-a8f7-232e507d6c19" providerId="AD" clId="Web-{45638265-B15C-BE23-3335-B1B96690F040}" dt="2023-06-06T12:07:17.193" v="247"/>
          <ac:spMkLst>
            <pc:docMk/>
            <pc:sldMk cId="1409316265" sldId="267"/>
            <ac:spMk id="2" creationId="{F1EB13AA-B970-CD26-A2ED-FAD8ECE953B4}"/>
          </ac:spMkLst>
        </pc:spChg>
        <pc:spChg chg="add mod">
          <ac:chgData name="Yuan, Jing" userId="S::jy1220@ic.ac.uk::4edde449-46d1-4eef-a8f7-232e507d6c19" providerId="AD" clId="Web-{45638265-B15C-BE23-3335-B1B96690F040}" dt="2023-06-06T12:07:17.193" v="247"/>
          <ac:spMkLst>
            <pc:docMk/>
            <pc:sldMk cId="1409316265" sldId="267"/>
            <ac:spMk id="5" creationId="{609334AF-21F7-1185-AF0C-312A224B1F56}"/>
          </ac:spMkLst>
        </pc:spChg>
        <pc:picChg chg="del">
          <ac:chgData name="Yuan, Jing" userId="S::jy1220@ic.ac.uk::4edde449-46d1-4eef-a8f7-232e507d6c19" providerId="AD" clId="Web-{45638265-B15C-BE23-3335-B1B96690F040}" dt="2023-06-06T12:07:15.005" v="245"/>
          <ac:picMkLst>
            <pc:docMk/>
            <pc:sldMk cId="1409316265" sldId="267"/>
            <ac:picMk id="4" creationId="{9D56407B-30D1-3FE6-E321-EFA748EF5B2C}"/>
          </ac:picMkLst>
        </pc:picChg>
      </pc:sldChg>
      <pc:sldChg chg="addSp delSp modSp add ord replId modNotes">
        <pc:chgData name="Yuan, Jing" userId="S::jy1220@ic.ac.uk::4edde449-46d1-4eef-a8f7-232e507d6c19" providerId="AD" clId="Web-{45638265-B15C-BE23-3335-B1B96690F040}" dt="2023-06-06T12:52:38.180" v="815" actId="14100"/>
        <pc:sldMkLst>
          <pc:docMk/>
          <pc:sldMk cId="1839563184" sldId="273"/>
        </pc:sldMkLst>
        <pc:spChg chg="mod">
          <ac:chgData name="Yuan, Jing" userId="S::jy1220@ic.ac.uk::4edde449-46d1-4eef-a8f7-232e507d6c19" providerId="AD" clId="Web-{45638265-B15C-BE23-3335-B1B96690F040}" dt="2023-06-06T12:44:39.462" v="646" actId="20577"/>
          <ac:spMkLst>
            <pc:docMk/>
            <pc:sldMk cId="1839563184" sldId="273"/>
            <ac:spMk id="2" creationId="{F1EB13AA-B970-CD26-A2ED-FAD8ECE953B4}"/>
          </ac:spMkLst>
        </pc:spChg>
        <pc:spChg chg="mod">
          <ac:chgData name="Yuan, Jing" userId="S::jy1220@ic.ac.uk::4edde449-46d1-4eef-a8f7-232e507d6c19" providerId="AD" clId="Web-{45638265-B15C-BE23-3335-B1B96690F040}" dt="2023-06-06T12:42:41.849" v="590" actId="14100"/>
          <ac:spMkLst>
            <pc:docMk/>
            <pc:sldMk cId="1839563184" sldId="273"/>
            <ac:spMk id="6" creationId="{68FB9887-A78C-2703-F98F-AB31505E36DA}"/>
          </ac:spMkLst>
        </pc:spChg>
        <pc:spChg chg="del">
          <ac:chgData name="Yuan, Jing" userId="S::jy1220@ic.ac.uk::4edde449-46d1-4eef-a8f7-232e507d6c19" providerId="AD" clId="Web-{45638265-B15C-BE23-3335-B1B96690F040}" dt="2023-06-06T12:39:38.922" v="503"/>
          <ac:spMkLst>
            <pc:docMk/>
            <pc:sldMk cId="1839563184" sldId="273"/>
            <ac:spMk id="7" creationId="{3136C105-F28B-0187-CC32-08E2A2F28F6E}"/>
          </ac:spMkLst>
        </pc:spChg>
        <pc:spChg chg="add mod">
          <ac:chgData name="Yuan, Jing" userId="S::jy1220@ic.ac.uk::4edde449-46d1-4eef-a8f7-232e507d6c19" providerId="AD" clId="Web-{45638265-B15C-BE23-3335-B1B96690F040}" dt="2023-06-06T12:52:13.617" v="813" actId="20577"/>
          <ac:spMkLst>
            <pc:docMk/>
            <pc:sldMk cId="1839563184" sldId="273"/>
            <ac:spMk id="11" creationId="{E3C57325-A518-C603-4164-ECCCB5347680}"/>
          </ac:spMkLst>
        </pc:spChg>
        <pc:picChg chg="mod modCrop">
          <ac:chgData name="Yuan, Jing" userId="S::jy1220@ic.ac.uk::4edde449-46d1-4eef-a8f7-232e507d6c19" providerId="AD" clId="Web-{45638265-B15C-BE23-3335-B1B96690F040}" dt="2023-06-06T12:42:27.646" v="583" actId="1076"/>
          <ac:picMkLst>
            <pc:docMk/>
            <pc:sldMk cId="1839563184" sldId="273"/>
            <ac:picMk id="3" creationId="{DA78CABB-2951-050B-F36F-44799BD0F04D}"/>
          </ac:picMkLst>
        </pc:picChg>
        <pc:picChg chg="del">
          <ac:chgData name="Yuan, Jing" userId="S::jy1220@ic.ac.uk::4edde449-46d1-4eef-a8f7-232e507d6c19" providerId="AD" clId="Web-{45638265-B15C-BE23-3335-B1B96690F040}" dt="2023-06-06T12:39:38.922" v="504"/>
          <ac:picMkLst>
            <pc:docMk/>
            <pc:sldMk cId="1839563184" sldId="273"/>
            <ac:picMk id="5" creationId="{64B1D974-5958-82B9-B3B8-2ACE570E7C19}"/>
          </ac:picMkLst>
        </pc:picChg>
        <pc:picChg chg="add mod modCrop">
          <ac:chgData name="Yuan, Jing" userId="S::jy1220@ic.ac.uk::4edde449-46d1-4eef-a8f7-232e507d6c19" providerId="AD" clId="Web-{45638265-B15C-BE23-3335-B1B96690F040}" dt="2023-06-06T12:52:32.055" v="814" actId="1076"/>
          <ac:picMkLst>
            <pc:docMk/>
            <pc:sldMk cId="1839563184" sldId="273"/>
            <ac:picMk id="8" creationId="{7BE2AA06-942F-D672-886E-B41F03243BB0}"/>
          </ac:picMkLst>
        </pc:picChg>
        <pc:cxnChg chg="add mod">
          <ac:chgData name="Yuan, Jing" userId="S::jy1220@ic.ac.uk::4edde449-46d1-4eef-a8f7-232e507d6c19" providerId="AD" clId="Web-{45638265-B15C-BE23-3335-B1B96690F040}" dt="2023-06-06T12:52:38.180" v="815" actId="14100"/>
          <ac:cxnSpMkLst>
            <pc:docMk/>
            <pc:sldMk cId="1839563184" sldId="273"/>
            <ac:cxnSpMk id="9" creationId="{3DDA5401-FC0E-BB5C-E409-C434CC801101}"/>
          </ac:cxnSpMkLst>
        </pc:cxnChg>
      </pc:sldChg>
      <pc:sldChg chg="addSp delSp modSp add ord replId modNotes">
        <pc:chgData name="Yuan, Jing" userId="S::jy1220@ic.ac.uk::4edde449-46d1-4eef-a8f7-232e507d6c19" providerId="AD" clId="Web-{45638265-B15C-BE23-3335-B1B96690F040}" dt="2023-06-06T12:55:49.562" v="889" actId="14100"/>
        <pc:sldMkLst>
          <pc:docMk/>
          <pc:sldMk cId="1551203236" sldId="274"/>
        </pc:sldMkLst>
        <pc:spChg chg="mod">
          <ac:chgData name="Yuan, Jing" userId="S::jy1220@ic.ac.uk::4edde449-46d1-4eef-a8f7-232e507d6c19" providerId="AD" clId="Web-{45638265-B15C-BE23-3335-B1B96690F040}" dt="2023-06-06T12:49:04.470" v="773" actId="20577"/>
          <ac:spMkLst>
            <pc:docMk/>
            <pc:sldMk cId="1551203236" sldId="274"/>
            <ac:spMk id="2" creationId="{F1EB13AA-B970-CD26-A2ED-FAD8ECE953B4}"/>
          </ac:spMkLst>
        </pc:spChg>
        <pc:spChg chg="del">
          <ac:chgData name="Yuan, Jing" userId="S::jy1220@ic.ac.uk::4edde449-46d1-4eef-a8f7-232e507d6c19" providerId="AD" clId="Web-{45638265-B15C-BE23-3335-B1B96690F040}" dt="2023-06-06T12:53:29.682" v="829"/>
          <ac:spMkLst>
            <pc:docMk/>
            <pc:sldMk cId="1551203236" sldId="274"/>
            <ac:spMk id="6" creationId="{68FB9887-A78C-2703-F98F-AB31505E36DA}"/>
          </ac:spMkLst>
        </pc:spChg>
        <pc:spChg chg="mod">
          <ac:chgData name="Yuan, Jing" userId="S::jy1220@ic.ac.uk::4edde449-46d1-4eef-a8f7-232e507d6c19" providerId="AD" clId="Web-{45638265-B15C-BE23-3335-B1B96690F040}" dt="2023-06-06T12:54:15.074" v="841" actId="20577"/>
          <ac:spMkLst>
            <pc:docMk/>
            <pc:sldMk cId="1551203236" sldId="274"/>
            <ac:spMk id="7" creationId="{3136C105-F28B-0187-CC32-08E2A2F28F6E}"/>
          </ac:spMkLst>
        </pc:spChg>
        <pc:spChg chg="add mod">
          <ac:chgData name="Yuan, Jing" userId="S::jy1220@ic.ac.uk::4edde449-46d1-4eef-a8f7-232e507d6c19" providerId="AD" clId="Web-{45638265-B15C-BE23-3335-B1B96690F040}" dt="2023-06-06T12:55:49.562" v="889" actId="14100"/>
          <ac:spMkLst>
            <pc:docMk/>
            <pc:sldMk cId="1551203236" sldId="274"/>
            <ac:spMk id="9" creationId="{0217819B-BDAE-7DBA-0C39-EA4FC4D59409}"/>
          </ac:spMkLst>
        </pc:spChg>
        <pc:picChg chg="mod modCrop">
          <ac:chgData name="Yuan, Jing" userId="S::jy1220@ic.ac.uk::4edde449-46d1-4eef-a8f7-232e507d6c19" providerId="AD" clId="Web-{45638265-B15C-BE23-3335-B1B96690F040}" dt="2023-06-06T12:49:31.987" v="782" actId="1076"/>
          <ac:picMkLst>
            <pc:docMk/>
            <pc:sldMk cId="1551203236" sldId="274"/>
            <ac:picMk id="3" creationId="{DA78CABB-2951-050B-F36F-44799BD0F04D}"/>
          </ac:picMkLst>
        </pc:picChg>
        <pc:picChg chg="mod">
          <ac:chgData name="Yuan, Jing" userId="S::jy1220@ic.ac.uk::4edde449-46d1-4eef-a8f7-232e507d6c19" providerId="AD" clId="Web-{45638265-B15C-BE23-3335-B1B96690F040}" dt="2023-06-06T12:53:22.697" v="828" actId="1076"/>
          <ac:picMkLst>
            <pc:docMk/>
            <pc:sldMk cId="1551203236" sldId="274"/>
            <ac:picMk id="5" creationId="{64B1D974-5958-82B9-B3B8-2ACE570E7C19}"/>
          </ac:picMkLst>
        </pc:picChg>
        <pc:cxnChg chg="add mod">
          <ac:chgData name="Yuan, Jing" userId="S::jy1220@ic.ac.uk::4edde449-46d1-4eef-a8f7-232e507d6c19" providerId="AD" clId="Web-{45638265-B15C-BE23-3335-B1B96690F040}" dt="2023-06-06T12:53:21.853" v="827" actId="14100"/>
          <ac:cxnSpMkLst>
            <pc:docMk/>
            <pc:sldMk cId="1551203236" sldId="274"/>
            <ac:cxnSpMk id="8" creationId="{DADCD203-43B2-7060-EAB9-B2C54EF64D37}"/>
          </ac:cxnSpMkLst>
        </pc:cxnChg>
      </pc:sldChg>
      <pc:sldMasterChg chg="modSp del delSldLayout modSldLayout">
        <pc:chgData name="Yuan, Jing" userId="S::jy1220@ic.ac.uk::4edde449-46d1-4eef-a8f7-232e507d6c19" providerId="AD" clId="Web-{45638265-B15C-BE23-3335-B1B96690F040}" dt="2023-06-06T10:50:36.379" v="23"/>
        <pc:sldMasterMkLst>
          <pc:docMk/>
          <pc:sldMasterMk cId="2460954070" sldId="2147483660"/>
        </pc:sldMasterMkLst>
        <pc:spChg chg="mod">
          <ac:chgData name="Yuan, Jing" userId="S::jy1220@ic.ac.uk::4edde449-46d1-4eef-a8f7-232e507d6c19" providerId="AD" clId="Web-{45638265-B15C-BE23-3335-B1B96690F040}" dt="2023-06-06T10:50:36.270" v="22"/>
          <ac:spMkLst>
            <pc:docMk/>
            <pc:sldMasterMk cId="2460954070" sldId="2147483660"/>
            <ac:spMk id="2"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ac:spMk id="3"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ac:spMk id="4"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ac:spMk id="5"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ac:spMk id="6" creationId="{00000000-0000-0000-0000-000000000000}"/>
          </ac:spMkLst>
        </pc:spChg>
        <pc:sldLayoutChg chg="modSp del">
          <pc:chgData name="Yuan, Jing" userId="S::jy1220@ic.ac.uk::4edde449-46d1-4eef-a8f7-232e507d6c19" providerId="AD" clId="Web-{45638265-B15C-BE23-3335-B1B96690F040}" dt="2023-06-06T10:50:36.379" v="23"/>
          <pc:sldLayoutMkLst>
            <pc:docMk/>
            <pc:sldMasterMk cId="2460954070" sldId="2147483660"/>
            <pc:sldLayoutMk cId="2385387890" sldId="2147483661"/>
          </pc:sldLayoutMkLst>
          <pc:spChg chg="mod">
            <ac:chgData name="Yuan, Jing" userId="S::jy1220@ic.ac.uk::4edde449-46d1-4eef-a8f7-232e507d6c19" providerId="AD" clId="Web-{45638265-B15C-BE23-3335-B1B96690F040}" dt="2023-06-06T10:50:36.270" v="22"/>
            <ac:spMkLst>
              <pc:docMk/>
              <pc:sldMasterMk cId="2460954070" sldId="2147483660"/>
              <pc:sldLayoutMk cId="2385387890" sldId="2147483661"/>
              <ac:spMk id="2"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2385387890" sldId="2147483661"/>
              <ac:spMk id="3" creationId="{00000000-0000-0000-0000-000000000000}"/>
            </ac:spMkLst>
          </pc:spChg>
        </pc:sldLayoutChg>
        <pc:sldLayoutChg chg="del">
          <pc:chgData name="Yuan, Jing" userId="S::jy1220@ic.ac.uk::4edde449-46d1-4eef-a8f7-232e507d6c19" providerId="AD" clId="Web-{45638265-B15C-BE23-3335-B1B96690F040}" dt="2023-06-06T10:50:36.379" v="23"/>
          <pc:sldLayoutMkLst>
            <pc:docMk/>
            <pc:sldMasterMk cId="2460954070" sldId="2147483660"/>
            <pc:sldLayoutMk cId="949138452" sldId="2147483662"/>
          </pc:sldLayoutMkLst>
        </pc:sldLayoutChg>
        <pc:sldLayoutChg chg="modSp del">
          <pc:chgData name="Yuan, Jing" userId="S::jy1220@ic.ac.uk::4edde449-46d1-4eef-a8f7-232e507d6c19" providerId="AD" clId="Web-{45638265-B15C-BE23-3335-B1B96690F040}" dt="2023-06-06T10:50:36.379" v="23"/>
          <pc:sldLayoutMkLst>
            <pc:docMk/>
            <pc:sldMasterMk cId="2460954070" sldId="2147483660"/>
            <pc:sldLayoutMk cId="2591524520" sldId="2147483663"/>
          </pc:sldLayoutMkLst>
          <pc:spChg chg="mod">
            <ac:chgData name="Yuan, Jing" userId="S::jy1220@ic.ac.uk::4edde449-46d1-4eef-a8f7-232e507d6c19" providerId="AD" clId="Web-{45638265-B15C-BE23-3335-B1B96690F040}" dt="2023-06-06T10:50:36.270" v="22"/>
            <ac:spMkLst>
              <pc:docMk/>
              <pc:sldMasterMk cId="2460954070" sldId="2147483660"/>
              <pc:sldLayoutMk cId="2591524520" sldId="2147483663"/>
              <ac:spMk id="2"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2591524520" sldId="2147483663"/>
              <ac:spMk id="3" creationId="{00000000-0000-0000-0000-000000000000}"/>
            </ac:spMkLst>
          </pc:spChg>
        </pc:sldLayoutChg>
        <pc:sldLayoutChg chg="modSp del">
          <pc:chgData name="Yuan, Jing" userId="S::jy1220@ic.ac.uk::4edde449-46d1-4eef-a8f7-232e507d6c19" providerId="AD" clId="Web-{45638265-B15C-BE23-3335-B1B96690F040}" dt="2023-06-06T10:50:36.379" v="23"/>
          <pc:sldLayoutMkLst>
            <pc:docMk/>
            <pc:sldMasterMk cId="2460954070" sldId="2147483660"/>
            <pc:sldLayoutMk cId="1203092039" sldId="2147483664"/>
          </pc:sldLayoutMkLst>
          <pc:spChg chg="mod">
            <ac:chgData name="Yuan, Jing" userId="S::jy1220@ic.ac.uk::4edde449-46d1-4eef-a8f7-232e507d6c19" providerId="AD" clId="Web-{45638265-B15C-BE23-3335-B1B96690F040}" dt="2023-06-06T10:50:36.270" v="22"/>
            <ac:spMkLst>
              <pc:docMk/>
              <pc:sldMasterMk cId="2460954070" sldId="2147483660"/>
              <pc:sldLayoutMk cId="1203092039" sldId="2147483664"/>
              <ac:spMk id="3"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1203092039" sldId="2147483664"/>
              <ac:spMk id="4" creationId="{00000000-0000-0000-0000-000000000000}"/>
            </ac:spMkLst>
          </pc:spChg>
        </pc:sldLayoutChg>
        <pc:sldLayoutChg chg="modSp del">
          <pc:chgData name="Yuan, Jing" userId="S::jy1220@ic.ac.uk::4edde449-46d1-4eef-a8f7-232e507d6c19" providerId="AD" clId="Web-{45638265-B15C-BE23-3335-B1B96690F040}" dt="2023-06-06T10:50:36.379" v="23"/>
          <pc:sldLayoutMkLst>
            <pc:docMk/>
            <pc:sldMasterMk cId="2460954070" sldId="2147483660"/>
            <pc:sldLayoutMk cId="3733172339" sldId="2147483665"/>
          </pc:sldLayoutMkLst>
          <pc:spChg chg="mod">
            <ac:chgData name="Yuan, Jing" userId="S::jy1220@ic.ac.uk::4edde449-46d1-4eef-a8f7-232e507d6c19" providerId="AD" clId="Web-{45638265-B15C-BE23-3335-B1B96690F040}" dt="2023-06-06T10:50:36.270" v="22"/>
            <ac:spMkLst>
              <pc:docMk/>
              <pc:sldMasterMk cId="2460954070" sldId="2147483660"/>
              <pc:sldLayoutMk cId="3733172339" sldId="2147483665"/>
              <ac:spMk id="2"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3733172339" sldId="2147483665"/>
              <ac:spMk id="3"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3733172339" sldId="2147483665"/>
              <ac:spMk id="4"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3733172339" sldId="2147483665"/>
              <ac:spMk id="5"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3733172339" sldId="2147483665"/>
              <ac:spMk id="6" creationId="{00000000-0000-0000-0000-000000000000}"/>
            </ac:spMkLst>
          </pc:spChg>
        </pc:sldLayoutChg>
        <pc:sldLayoutChg chg="del">
          <pc:chgData name="Yuan, Jing" userId="S::jy1220@ic.ac.uk::4edde449-46d1-4eef-a8f7-232e507d6c19" providerId="AD" clId="Web-{45638265-B15C-BE23-3335-B1B96690F040}" dt="2023-06-06T10:50:36.379" v="23"/>
          <pc:sldLayoutMkLst>
            <pc:docMk/>
            <pc:sldMasterMk cId="2460954070" sldId="2147483660"/>
            <pc:sldLayoutMk cId="3210312558" sldId="2147483666"/>
          </pc:sldLayoutMkLst>
        </pc:sldLayoutChg>
        <pc:sldLayoutChg chg="del">
          <pc:chgData name="Yuan, Jing" userId="S::jy1220@ic.ac.uk::4edde449-46d1-4eef-a8f7-232e507d6c19" providerId="AD" clId="Web-{45638265-B15C-BE23-3335-B1B96690F040}" dt="2023-06-06T10:50:36.379" v="23"/>
          <pc:sldLayoutMkLst>
            <pc:docMk/>
            <pc:sldMasterMk cId="2460954070" sldId="2147483660"/>
            <pc:sldLayoutMk cId="3146388984" sldId="2147483667"/>
          </pc:sldLayoutMkLst>
        </pc:sldLayoutChg>
        <pc:sldLayoutChg chg="modSp del">
          <pc:chgData name="Yuan, Jing" userId="S::jy1220@ic.ac.uk::4edde449-46d1-4eef-a8f7-232e507d6c19" providerId="AD" clId="Web-{45638265-B15C-BE23-3335-B1B96690F040}" dt="2023-06-06T10:50:36.379" v="23"/>
          <pc:sldLayoutMkLst>
            <pc:docMk/>
            <pc:sldMasterMk cId="2460954070" sldId="2147483660"/>
            <pc:sldLayoutMk cId="3171841454" sldId="2147483668"/>
          </pc:sldLayoutMkLst>
          <pc:spChg chg="mod">
            <ac:chgData name="Yuan, Jing" userId="S::jy1220@ic.ac.uk::4edde449-46d1-4eef-a8f7-232e507d6c19" providerId="AD" clId="Web-{45638265-B15C-BE23-3335-B1B96690F040}" dt="2023-06-06T10:50:36.270" v="22"/>
            <ac:spMkLst>
              <pc:docMk/>
              <pc:sldMasterMk cId="2460954070" sldId="2147483660"/>
              <pc:sldLayoutMk cId="3171841454" sldId="2147483668"/>
              <ac:spMk id="2"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3171841454" sldId="2147483668"/>
              <ac:spMk id="3"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3171841454" sldId="2147483668"/>
              <ac:spMk id="4" creationId="{00000000-0000-0000-0000-000000000000}"/>
            </ac:spMkLst>
          </pc:spChg>
        </pc:sldLayoutChg>
        <pc:sldLayoutChg chg="modSp del">
          <pc:chgData name="Yuan, Jing" userId="S::jy1220@ic.ac.uk::4edde449-46d1-4eef-a8f7-232e507d6c19" providerId="AD" clId="Web-{45638265-B15C-BE23-3335-B1B96690F040}" dt="2023-06-06T10:50:36.379" v="23"/>
          <pc:sldLayoutMkLst>
            <pc:docMk/>
            <pc:sldMasterMk cId="2460954070" sldId="2147483660"/>
            <pc:sldLayoutMk cId="1718958274" sldId="2147483669"/>
          </pc:sldLayoutMkLst>
          <pc:spChg chg="mod">
            <ac:chgData name="Yuan, Jing" userId="S::jy1220@ic.ac.uk::4edde449-46d1-4eef-a8f7-232e507d6c19" providerId="AD" clId="Web-{45638265-B15C-BE23-3335-B1B96690F040}" dt="2023-06-06T10:50:36.270" v="22"/>
            <ac:spMkLst>
              <pc:docMk/>
              <pc:sldMasterMk cId="2460954070" sldId="2147483660"/>
              <pc:sldLayoutMk cId="1718958274" sldId="2147483669"/>
              <ac:spMk id="2"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1718958274" sldId="2147483669"/>
              <ac:spMk id="3"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1718958274" sldId="2147483669"/>
              <ac:spMk id="4" creationId="{00000000-0000-0000-0000-000000000000}"/>
            </ac:spMkLst>
          </pc:spChg>
        </pc:sldLayoutChg>
        <pc:sldLayoutChg chg="del">
          <pc:chgData name="Yuan, Jing" userId="S::jy1220@ic.ac.uk::4edde449-46d1-4eef-a8f7-232e507d6c19" providerId="AD" clId="Web-{45638265-B15C-BE23-3335-B1B96690F040}" dt="2023-06-06T10:50:36.379" v="23"/>
          <pc:sldLayoutMkLst>
            <pc:docMk/>
            <pc:sldMasterMk cId="2460954070" sldId="2147483660"/>
            <pc:sldLayoutMk cId="2202905451" sldId="2147483670"/>
          </pc:sldLayoutMkLst>
        </pc:sldLayoutChg>
        <pc:sldLayoutChg chg="modSp del">
          <pc:chgData name="Yuan, Jing" userId="S::jy1220@ic.ac.uk::4edde449-46d1-4eef-a8f7-232e507d6c19" providerId="AD" clId="Web-{45638265-B15C-BE23-3335-B1B96690F040}" dt="2023-06-06T10:50:36.379" v="23"/>
          <pc:sldLayoutMkLst>
            <pc:docMk/>
            <pc:sldMasterMk cId="2460954070" sldId="2147483660"/>
            <pc:sldLayoutMk cId="3479445657" sldId="2147483671"/>
          </pc:sldLayoutMkLst>
          <pc:spChg chg="mod">
            <ac:chgData name="Yuan, Jing" userId="S::jy1220@ic.ac.uk::4edde449-46d1-4eef-a8f7-232e507d6c19" providerId="AD" clId="Web-{45638265-B15C-BE23-3335-B1B96690F040}" dt="2023-06-06T10:50:36.270" v="22"/>
            <ac:spMkLst>
              <pc:docMk/>
              <pc:sldMasterMk cId="2460954070" sldId="2147483660"/>
              <pc:sldLayoutMk cId="3479445657" sldId="2147483671"/>
              <ac:spMk id="2" creationId="{00000000-0000-0000-0000-000000000000}"/>
            </ac:spMkLst>
          </pc:spChg>
          <pc:spChg chg="mod">
            <ac:chgData name="Yuan, Jing" userId="S::jy1220@ic.ac.uk::4edde449-46d1-4eef-a8f7-232e507d6c19" providerId="AD" clId="Web-{45638265-B15C-BE23-3335-B1B96690F040}" dt="2023-06-06T10:50:36.270" v="22"/>
            <ac:spMkLst>
              <pc:docMk/>
              <pc:sldMasterMk cId="2460954070" sldId="2147483660"/>
              <pc:sldLayoutMk cId="3479445657" sldId="2147483671"/>
              <ac:spMk id="3" creationId="{00000000-0000-0000-0000-000000000000}"/>
            </ac:spMkLst>
          </pc:spChg>
        </pc:sldLayoutChg>
      </pc:sldMasterChg>
      <pc:sldMasterChg chg="modSp add addSldLayout modSldLayout">
        <pc:chgData name="Yuan, Jing" userId="S::jy1220@ic.ac.uk::4edde449-46d1-4eef-a8f7-232e507d6c19" providerId="AD" clId="Web-{45638265-B15C-BE23-3335-B1B96690F040}" dt="2023-06-06T10:51:11.442" v="26"/>
        <pc:sldMasterMkLst>
          <pc:docMk/>
          <pc:sldMasterMk cId="830206200" sldId="2147483694"/>
        </pc:sldMasterMkLst>
        <pc:spChg chg="mod">
          <ac:chgData name="Yuan, Jing" userId="S::jy1220@ic.ac.uk::4edde449-46d1-4eef-a8f7-232e507d6c19" providerId="AD" clId="Web-{45638265-B15C-BE23-3335-B1B96690F040}" dt="2023-06-06T10:50:36.270" v="22"/>
          <ac:spMkLst>
            <pc:docMk/>
            <pc:sldMasterMk cId="830206200" sldId="2147483694"/>
            <ac:spMk id="2" creationId="{00000000-0000-0000-0000-000000000000}"/>
          </ac:spMkLst>
        </pc:spChg>
        <pc:spChg chg="mod">
          <ac:chgData name="Yuan, Jing" userId="S::jy1220@ic.ac.uk::4edde449-46d1-4eef-a8f7-232e507d6c19" providerId="AD" clId="Web-{45638265-B15C-BE23-3335-B1B96690F040}" dt="2023-06-06T10:50:36.270" v="22"/>
          <ac:spMkLst>
            <pc:docMk/>
            <pc:sldMasterMk cId="830206200" sldId="2147483694"/>
            <ac:spMk id="3" creationId="{00000000-0000-0000-0000-000000000000}"/>
          </ac:spMkLst>
        </pc:spChg>
        <pc:picChg chg="mod">
          <ac:chgData name="Yuan, Jing" userId="S::jy1220@ic.ac.uk::4edde449-46d1-4eef-a8f7-232e507d6c19" providerId="AD" clId="Web-{45638265-B15C-BE23-3335-B1B96690F040}" dt="2023-06-06T10:50:36.270" v="22"/>
          <ac:picMkLst>
            <pc:docMk/>
            <pc:sldMasterMk cId="830206200" sldId="2147483694"/>
            <ac:picMk id="7" creationId="{00000000-0000-0000-0000-000000000000}"/>
          </ac:picMkLst>
        </pc:picChg>
        <pc:sldLayoutChg chg="modSp add">
          <pc:chgData name="Yuan, Jing" userId="S::jy1220@ic.ac.uk::4edde449-46d1-4eef-a8f7-232e507d6c19" providerId="AD" clId="Web-{45638265-B15C-BE23-3335-B1B96690F040}" dt="2023-06-06T10:50:36.270" v="22"/>
          <pc:sldLayoutMkLst>
            <pc:docMk/>
            <pc:sldMasterMk cId="830206200" sldId="2147483694"/>
            <pc:sldLayoutMk cId="2744145688" sldId="2147483697"/>
          </pc:sldLayoutMkLst>
          <pc:spChg chg="mod">
            <ac:chgData name="Yuan, Jing" userId="S::jy1220@ic.ac.uk::4edde449-46d1-4eef-a8f7-232e507d6c19" providerId="AD" clId="Web-{45638265-B15C-BE23-3335-B1B96690F040}" dt="2023-06-06T10:50:36.270" v="22"/>
            <ac:spMkLst>
              <pc:docMk/>
              <pc:sldMasterMk cId="830206200" sldId="2147483694"/>
              <pc:sldLayoutMk cId="2744145688" sldId="2147483697"/>
              <ac:spMk id="2" creationId="{00000000-0000-0000-0000-000000000000}"/>
            </ac:spMkLst>
          </pc:spChg>
          <pc:spChg chg="mod">
            <ac:chgData name="Yuan, Jing" userId="S::jy1220@ic.ac.uk::4edde449-46d1-4eef-a8f7-232e507d6c19" providerId="AD" clId="Web-{45638265-B15C-BE23-3335-B1B96690F040}" dt="2023-06-06T10:50:36.270" v="22"/>
            <ac:spMkLst>
              <pc:docMk/>
              <pc:sldMasterMk cId="830206200" sldId="2147483694"/>
              <pc:sldLayoutMk cId="2744145688" sldId="2147483697"/>
              <ac:spMk id="3" creationId="{00000000-0000-0000-0000-000000000000}"/>
            </ac:spMkLst>
          </pc:spChg>
          <pc:spChg chg="mod">
            <ac:chgData name="Yuan, Jing" userId="S::jy1220@ic.ac.uk::4edde449-46d1-4eef-a8f7-232e507d6c19" providerId="AD" clId="Web-{45638265-B15C-BE23-3335-B1B96690F040}" dt="2023-06-06T10:50:36.270" v="22"/>
            <ac:spMkLst>
              <pc:docMk/>
              <pc:sldMasterMk cId="830206200" sldId="2147483694"/>
              <pc:sldLayoutMk cId="2744145688" sldId="2147483697"/>
              <ac:spMk id="7" creationId="{00000000-0000-0000-0000-000000000000}"/>
            </ac:spMkLst>
          </pc:spChg>
          <pc:spChg chg="mod">
            <ac:chgData name="Yuan, Jing" userId="S::jy1220@ic.ac.uk::4edde449-46d1-4eef-a8f7-232e507d6c19" providerId="AD" clId="Web-{45638265-B15C-BE23-3335-B1B96690F040}" dt="2023-06-06T10:50:36.270" v="22"/>
            <ac:spMkLst>
              <pc:docMk/>
              <pc:sldMasterMk cId="830206200" sldId="2147483694"/>
              <pc:sldLayoutMk cId="2744145688" sldId="2147483697"/>
              <ac:spMk id="8" creationId="{00000000-0000-0000-0000-000000000000}"/>
            </ac:spMkLst>
          </pc:spChg>
        </pc:sldLayoutChg>
        <pc:sldLayoutChg chg="modSp add">
          <pc:chgData name="Yuan, Jing" userId="S::jy1220@ic.ac.uk::4edde449-46d1-4eef-a8f7-232e507d6c19" providerId="AD" clId="Web-{45638265-B15C-BE23-3335-B1B96690F040}" dt="2023-06-06T10:50:36.270" v="22"/>
          <pc:sldLayoutMkLst>
            <pc:docMk/>
            <pc:sldMasterMk cId="830206200" sldId="2147483694"/>
            <pc:sldLayoutMk cId="2724680603" sldId="2147483704"/>
          </pc:sldLayoutMkLst>
          <pc:spChg chg="mod">
            <ac:chgData name="Yuan, Jing" userId="S::jy1220@ic.ac.uk::4edde449-46d1-4eef-a8f7-232e507d6c19" providerId="AD" clId="Web-{45638265-B15C-BE23-3335-B1B96690F040}" dt="2023-06-06T10:50:36.270" v="22"/>
            <ac:spMkLst>
              <pc:docMk/>
              <pc:sldMasterMk cId="830206200" sldId="2147483694"/>
              <pc:sldLayoutMk cId="2724680603" sldId="2147483704"/>
              <ac:spMk id="2" creationId="{00000000-0000-0000-0000-000000000000}"/>
            </ac:spMkLst>
          </pc:spChg>
          <pc:spChg chg="mod">
            <ac:chgData name="Yuan, Jing" userId="S::jy1220@ic.ac.uk::4edde449-46d1-4eef-a8f7-232e507d6c19" providerId="AD" clId="Web-{45638265-B15C-BE23-3335-B1B96690F040}" dt="2023-06-06T10:50:36.270" v="22"/>
            <ac:spMkLst>
              <pc:docMk/>
              <pc:sldMasterMk cId="830206200" sldId="2147483694"/>
              <pc:sldLayoutMk cId="2724680603" sldId="2147483704"/>
              <ac:spMk id="3" creationId="{00000000-0000-0000-0000-000000000000}"/>
            </ac:spMkLst>
          </pc:spChg>
        </pc:sldLayoutChg>
        <pc:sldLayoutChg chg="add">
          <pc:chgData name="Yuan, Jing" userId="S::jy1220@ic.ac.uk::4edde449-46d1-4eef-a8f7-232e507d6c19" providerId="AD" clId="Web-{45638265-B15C-BE23-3335-B1B96690F040}" dt="2023-06-06T10:51:04.848" v="24"/>
          <pc:sldLayoutMkLst>
            <pc:docMk/>
            <pc:sldMasterMk cId="830206200" sldId="2147483694"/>
            <pc:sldLayoutMk cId="2724680603" sldId="2147483718"/>
          </pc:sldLayoutMkLst>
        </pc:sldLayoutChg>
        <pc:sldLayoutChg chg="add">
          <pc:chgData name="Yuan, Jing" userId="S::jy1220@ic.ac.uk::4edde449-46d1-4eef-a8f7-232e507d6c19" providerId="AD" clId="Web-{45638265-B15C-BE23-3335-B1B96690F040}" dt="2023-06-06T10:51:11.442" v="26"/>
          <pc:sldLayoutMkLst>
            <pc:docMk/>
            <pc:sldMasterMk cId="830206200" sldId="2147483694"/>
            <pc:sldLayoutMk cId="2744145688" sldId="2147483719"/>
          </pc:sldLayoutMkLst>
        </pc:sldLayoutChg>
      </pc:sldMasterChg>
      <pc:sldMasterChg chg="add addSldLayout modSldLayout">
        <pc:chgData name="Yuan, Jing" userId="S::jy1220@ic.ac.uk::4edde449-46d1-4eef-a8f7-232e507d6c19" providerId="AD" clId="Web-{45638265-B15C-BE23-3335-B1B96690F040}" dt="2023-06-06T10:50:36.379" v="23"/>
        <pc:sldMasterMkLst>
          <pc:docMk/>
          <pc:sldMasterMk cId="1699766438" sldId="2147483705"/>
        </pc:sldMasterMkLst>
        <pc:sldLayoutChg chg="add mod replId">
          <pc:chgData name="Yuan, Jing" userId="S::jy1220@ic.ac.uk::4edde449-46d1-4eef-a8f7-232e507d6c19" providerId="AD" clId="Web-{45638265-B15C-BE23-3335-B1B96690F040}" dt="2023-06-06T10:50:36.379" v="23"/>
          <pc:sldLayoutMkLst>
            <pc:docMk/>
            <pc:sldMasterMk cId="1699766438" sldId="2147483705"/>
            <pc:sldLayoutMk cId="570598556" sldId="2147483706"/>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3821169369" sldId="2147483707"/>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725776283" sldId="2147483708"/>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1954979175" sldId="2147483709"/>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3025208418" sldId="2147483710"/>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3599799683" sldId="2147483711"/>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1898878338" sldId="2147483712"/>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2740500877" sldId="2147483713"/>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2696621489" sldId="2147483714"/>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2165652969" sldId="2147483715"/>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524921597" sldId="2147483716"/>
          </pc:sldLayoutMkLst>
        </pc:sldLayoutChg>
        <pc:sldLayoutChg chg="add mod replId">
          <pc:chgData name="Yuan, Jing" userId="S::jy1220@ic.ac.uk::4edde449-46d1-4eef-a8f7-232e507d6c19" providerId="AD" clId="Web-{45638265-B15C-BE23-3335-B1B96690F040}" dt="2023-06-06T10:50:36.379" v="23"/>
          <pc:sldLayoutMkLst>
            <pc:docMk/>
            <pc:sldMasterMk cId="1699766438" sldId="2147483705"/>
            <pc:sldLayoutMk cId="2975265343" sldId="2147483717"/>
          </pc:sldLayoutMkLst>
        </pc:sldLayoutChg>
      </pc:sldMasterChg>
    </pc:docChg>
  </pc:docChgLst>
  <pc:docChgLst>
    <pc:chgData name="Lazarou, Michalis" userId="S::ml6414@ic.ac.uk::84b084c3-e70b-4535-8af8-dcea36a0fd27" providerId="AD" clId="Web-{7E09BD5D-1983-49FF-AF83-7233C545242F}"/>
    <pc:docChg chg="addSld delSld modSld">
      <pc:chgData name="Lazarou, Michalis" userId="S::ml6414@ic.ac.uk::84b084c3-e70b-4535-8af8-dcea36a0fd27" providerId="AD" clId="Web-{7E09BD5D-1983-49FF-AF83-7233C545242F}" dt="2023-06-11T18:22:45.017" v="3"/>
      <pc:docMkLst>
        <pc:docMk/>
      </pc:docMkLst>
      <pc:sldChg chg="del">
        <pc:chgData name="Lazarou, Michalis" userId="S::ml6414@ic.ac.uk::84b084c3-e70b-4535-8af8-dcea36a0fd27" providerId="AD" clId="Web-{7E09BD5D-1983-49FF-AF83-7233C545242F}" dt="2023-06-11T17:46:27.876" v="0"/>
        <pc:sldMkLst>
          <pc:docMk/>
          <pc:sldMk cId="2205982467" sldId="275"/>
        </pc:sldMkLst>
      </pc:sldChg>
      <pc:sldChg chg="addSp modSp new del mod modClrScheme chgLayout">
        <pc:chgData name="Lazarou, Michalis" userId="S::ml6414@ic.ac.uk::84b084c3-e70b-4535-8af8-dcea36a0fd27" providerId="AD" clId="Web-{7E09BD5D-1983-49FF-AF83-7233C545242F}" dt="2023-06-11T18:22:45.017" v="3"/>
        <pc:sldMkLst>
          <pc:docMk/>
          <pc:sldMk cId="3438113135" sldId="277"/>
        </pc:sldMkLst>
        <pc:spChg chg="mod ord">
          <ac:chgData name="Lazarou, Michalis" userId="S::ml6414@ic.ac.uk::84b084c3-e70b-4535-8af8-dcea36a0fd27" providerId="AD" clId="Web-{7E09BD5D-1983-49FF-AF83-7233C545242F}" dt="2023-06-11T18:21:59.701" v="2"/>
          <ac:spMkLst>
            <pc:docMk/>
            <pc:sldMk cId="3438113135" sldId="277"/>
            <ac:spMk id="2" creationId="{0D2DD56E-A423-6F13-F43E-62394BAE32FB}"/>
          </ac:spMkLst>
        </pc:spChg>
        <pc:spChg chg="mod ord">
          <ac:chgData name="Lazarou, Michalis" userId="S::ml6414@ic.ac.uk::84b084c3-e70b-4535-8af8-dcea36a0fd27" providerId="AD" clId="Web-{7E09BD5D-1983-49FF-AF83-7233C545242F}" dt="2023-06-11T18:21:59.701" v="2"/>
          <ac:spMkLst>
            <pc:docMk/>
            <pc:sldMk cId="3438113135" sldId="277"/>
            <ac:spMk id="3" creationId="{8CA57987-2D95-4F6E-D5FE-605490CF4B61}"/>
          </ac:spMkLst>
        </pc:spChg>
        <pc:spChg chg="add mod ord">
          <ac:chgData name="Lazarou, Michalis" userId="S::ml6414@ic.ac.uk::84b084c3-e70b-4535-8af8-dcea36a0fd27" providerId="AD" clId="Web-{7E09BD5D-1983-49FF-AF83-7233C545242F}" dt="2023-06-11T18:21:59.701" v="2"/>
          <ac:spMkLst>
            <pc:docMk/>
            <pc:sldMk cId="3438113135" sldId="277"/>
            <ac:spMk id="4" creationId="{CE733449-C4A9-7641-15F2-948F70DF1BD6}"/>
          </ac:spMkLst>
        </pc:spChg>
        <pc:spChg chg="add mod ord">
          <ac:chgData name="Lazarou, Michalis" userId="S::ml6414@ic.ac.uk::84b084c3-e70b-4535-8af8-dcea36a0fd27" providerId="AD" clId="Web-{7E09BD5D-1983-49FF-AF83-7233C545242F}" dt="2023-06-11T18:21:59.701" v="2"/>
          <ac:spMkLst>
            <pc:docMk/>
            <pc:sldMk cId="3438113135" sldId="277"/>
            <ac:spMk id="5" creationId="{E1B3BC55-F9FF-9A4F-2FE0-67B8DB32ECBA}"/>
          </ac:spMkLst>
        </pc:spChg>
      </pc:sldChg>
    </pc:docChg>
  </pc:docChgLst>
  <pc:docChgLst>
    <pc:chgData name="Yuan, Jing" userId="S::jy1220@ic.ac.uk::4edde449-46d1-4eef-a8f7-232e507d6c19" providerId="AD" clId="Web-{9529CFE8-34D8-49DC-83BC-B2F3DC521A20}"/>
    <pc:docChg chg="modSld">
      <pc:chgData name="Yuan, Jing" userId="S::jy1220@ic.ac.uk::4edde449-46d1-4eef-a8f7-232e507d6c19" providerId="AD" clId="Web-{9529CFE8-34D8-49DC-83BC-B2F3DC521A20}" dt="2023-06-06T10:33:56.777" v="12" actId="20577"/>
      <pc:docMkLst>
        <pc:docMk/>
      </pc:docMkLst>
      <pc:sldChg chg="addSp delSp modSp">
        <pc:chgData name="Yuan, Jing" userId="S::jy1220@ic.ac.uk::4edde449-46d1-4eef-a8f7-232e507d6c19" providerId="AD" clId="Web-{9529CFE8-34D8-49DC-83BC-B2F3DC521A20}" dt="2023-06-06T10:33:56.777" v="12" actId="20577"/>
        <pc:sldMkLst>
          <pc:docMk/>
          <pc:sldMk cId="109857222" sldId="256"/>
        </pc:sldMkLst>
        <pc:spChg chg="del">
          <ac:chgData name="Yuan, Jing" userId="S::jy1220@ic.ac.uk::4edde449-46d1-4eef-a8f7-232e507d6c19" providerId="AD" clId="Web-{9529CFE8-34D8-49DC-83BC-B2F3DC521A20}" dt="2023-06-06T10:33:27.901" v="1"/>
          <ac:spMkLst>
            <pc:docMk/>
            <pc:sldMk cId="109857222" sldId="256"/>
            <ac:spMk id="2" creationId="{00000000-0000-0000-0000-000000000000}"/>
          </ac:spMkLst>
        </pc:spChg>
        <pc:spChg chg="del">
          <ac:chgData name="Yuan, Jing" userId="S::jy1220@ic.ac.uk::4edde449-46d1-4eef-a8f7-232e507d6c19" providerId="AD" clId="Web-{9529CFE8-34D8-49DC-83BC-B2F3DC521A20}" dt="2023-06-06T10:33:27.901" v="0"/>
          <ac:spMkLst>
            <pc:docMk/>
            <pc:sldMk cId="109857222" sldId="256"/>
            <ac:spMk id="3" creationId="{00000000-0000-0000-0000-000000000000}"/>
          </ac:spMkLst>
        </pc:spChg>
        <pc:spChg chg="add mod">
          <ac:chgData name="Yuan, Jing" userId="S::jy1220@ic.ac.uk::4edde449-46d1-4eef-a8f7-232e507d6c19" providerId="AD" clId="Web-{9529CFE8-34D8-49DC-83BC-B2F3DC521A20}" dt="2023-06-06T10:33:56.777" v="12" actId="20577"/>
          <ac:spMkLst>
            <pc:docMk/>
            <pc:sldMk cId="109857222" sldId="256"/>
            <ac:spMk id="4" creationId="{2E3876F5-3AF0-E5B5-C5C7-6E0DA67BC1FF}"/>
          </ac:spMkLst>
        </pc:spChg>
      </pc:sldChg>
    </pc:docChg>
  </pc:docChgLst>
  <pc:docChgLst>
    <pc:chgData name="Lazarou, Michalis" userId="S::ml6414@ic.ac.uk::84b084c3-e70b-4535-8af8-dcea36a0fd27" providerId="AD" clId="Web-{BB11DC92-F48F-EC83-AA4E-7A8C295C1FA6}"/>
    <pc:docChg chg="modSld">
      <pc:chgData name="Lazarou, Michalis" userId="S::ml6414@ic.ac.uk::84b084c3-e70b-4535-8af8-dcea36a0fd27" providerId="AD" clId="Web-{BB11DC92-F48F-EC83-AA4E-7A8C295C1FA6}" dt="2023-06-12T13:10:06.193" v="1111"/>
      <pc:docMkLst>
        <pc:docMk/>
      </pc:docMkLst>
      <pc:sldChg chg="modNotes">
        <pc:chgData name="Lazarou, Michalis" userId="S::ml6414@ic.ac.uk::84b084c3-e70b-4535-8af8-dcea36a0fd27" providerId="AD" clId="Web-{BB11DC92-F48F-EC83-AA4E-7A8C295C1FA6}" dt="2023-06-12T12:37:24.140" v="45"/>
        <pc:sldMkLst>
          <pc:docMk/>
          <pc:sldMk cId="54636904" sldId="260"/>
        </pc:sldMkLst>
      </pc:sldChg>
      <pc:sldChg chg="modSp modNotes">
        <pc:chgData name="Lazarou, Michalis" userId="S::ml6414@ic.ac.uk::84b084c3-e70b-4535-8af8-dcea36a0fd27" providerId="AD" clId="Web-{BB11DC92-F48F-EC83-AA4E-7A8C295C1FA6}" dt="2023-06-12T13:10:06.193" v="1111"/>
        <pc:sldMkLst>
          <pc:docMk/>
          <pc:sldMk cId="1659852493" sldId="261"/>
        </pc:sldMkLst>
        <pc:spChg chg="mod">
          <ac:chgData name="Lazarou, Michalis" userId="S::ml6414@ic.ac.uk::84b084c3-e70b-4535-8af8-dcea36a0fd27" providerId="AD" clId="Web-{BB11DC92-F48F-EC83-AA4E-7A8C295C1FA6}" dt="2023-06-12T12:42:26.910" v="100" actId="20577"/>
          <ac:spMkLst>
            <pc:docMk/>
            <pc:sldMk cId="1659852493" sldId="261"/>
            <ac:spMk id="8" creationId="{00283D81-377A-BBFF-40EC-7B9E0755477B}"/>
          </ac:spMkLst>
        </pc:spChg>
      </pc:sldChg>
    </pc:docChg>
  </pc:docChgLst>
  <pc:docChgLst>
    <pc:chgData name="Yuan, Jing" userId="S::jy1220@ic.ac.uk::4edde449-46d1-4eef-a8f7-232e507d6c19" providerId="AD" clId="Web-{7A701D0C-F52F-CEC2-BE33-911ADA561B08}"/>
    <pc:docChg chg="modSld">
      <pc:chgData name="Yuan, Jing" userId="S::jy1220@ic.ac.uk::4edde449-46d1-4eef-a8f7-232e507d6c19" providerId="AD" clId="Web-{7A701D0C-F52F-CEC2-BE33-911ADA561B08}" dt="2023-06-07T15:53:16.198" v="99"/>
      <pc:docMkLst>
        <pc:docMk/>
      </pc:docMkLst>
      <pc:sldChg chg="modSp modNotes">
        <pc:chgData name="Yuan, Jing" userId="S::jy1220@ic.ac.uk::4edde449-46d1-4eef-a8f7-232e507d6c19" providerId="AD" clId="Web-{7A701D0C-F52F-CEC2-BE33-911ADA561B08}" dt="2023-06-07T15:53:16.198" v="99"/>
        <pc:sldMkLst>
          <pc:docMk/>
          <pc:sldMk cId="546519802" sldId="265"/>
        </pc:sldMkLst>
        <pc:spChg chg="mod">
          <ac:chgData name="Yuan, Jing" userId="S::jy1220@ic.ac.uk::4edde449-46d1-4eef-a8f7-232e507d6c19" providerId="AD" clId="Web-{7A701D0C-F52F-CEC2-BE33-911ADA561B08}" dt="2023-06-07T15:49:33.911" v="8" actId="20577"/>
          <ac:spMkLst>
            <pc:docMk/>
            <pc:sldMk cId="546519802" sldId="265"/>
            <ac:spMk id="8" creationId="{CEB1A124-74EF-3EE2-4707-2255320A8D0C}"/>
          </ac:spMkLst>
        </pc:spChg>
      </pc:sldChg>
    </pc:docChg>
  </pc:docChgLst>
  <pc:docChgLst>
    <pc:chgData name="Yuan, Jing" userId="S::jy1220@ic.ac.uk::4edde449-46d1-4eef-a8f7-232e507d6c19" providerId="AD" clId="Web-{D097A6EE-DC6C-91B8-E566-69A50F3FD9CC}"/>
    <pc:docChg chg="modSld sldOrd">
      <pc:chgData name="Yuan, Jing" userId="S::jy1220@ic.ac.uk::4edde449-46d1-4eef-a8f7-232e507d6c19" providerId="AD" clId="Web-{D097A6EE-DC6C-91B8-E566-69A50F3FD9CC}" dt="2023-06-07T16:51:40.693" v="37" actId="1076"/>
      <pc:docMkLst>
        <pc:docMk/>
      </pc:docMkLst>
      <pc:sldChg chg="addSp delSp modSp">
        <pc:chgData name="Yuan, Jing" userId="S::jy1220@ic.ac.uk::4edde449-46d1-4eef-a8f7-232e507d6c19" providerId="AD" clId="Web-{D097A6EE-DC6C-91B8-E566-69A50F3FD9CC}" dt="2023-06-07T16:48:54.751" v="14" actId="1076"/>
        <pc:sldMkLst>
          <pc:docMk/>
          <pc:sldMk cId="546519802" sldId="265"/>
        </pc:sldMkLst>
        <pc:picChg chg="del">
          <ac:chgData name="Yuan, Jing" userId="S::jy1220@ic.ac.uk::4edde449-46d1-4eef-a8f7-232e507d6c19" providerId="AD" clId="Web-{D097A6EE-DC6C-91B8-E566-69A50F3FD9CC}" dt="2023-06-07T16:48:39.485" v="11"/>
          <ac:picMkLst>
            <pc:docMk/>
            <pc:sldMk cId="546519802" sldId="265"/>
            <ac:picMk id="3" creationId="{DA78CABB-2951-050B-F36F-44799BD0F04D}"/>
          </ac:picMkLst>
        </pc:picChg>
        <pc:picChg chg="add mod">
          <ac:chgData name="Yuan, Jing" userId="S::jy1220@ic.ac.uk::4edde449-46d1-4eef-a8f7-232e507d6c19" providerId="AD" clId="Web-{D097A6EE-DC6C-91B8-E566-69A50F3FD9CC}" dt="2023-06-07T16:48:54.751" v="14" actId="1076"/>
          <ac:picMkLst>
            <pc:docMk/>
            <pc:sldMk cId="546519802" sldId="265"/>
            <ac:picMk id="4" creationId="{31C2A0DD-5D47-30AD-F6F4-846B6EECA4E5}"/>
          </ac:picMkLst>
        </pc:picChg>
      </pc:sldChg>
      <pc:sldChg chg="addSp delSp modSp">
        <pc:chgData name="Yuan, Jing" userId="S::jy1220@ic.ac.uk::4edde449-46d1-4eef-a8f7-232e507d6c19" providerId="AD" clId="Web-{D097A6EE-DC6C-91B8-E566-69A50F3FD9CC}" dt="2023-06-07T16:51:22.020" v="34" actId="14100"/>
        <pc:sldMkLst>
          <pc:docMk/>
          <pc:sldMk cId="1839563184" sldId="273"/>
        </pc:sldMkLst>
        <pc:picChg chg="mod">
          <ac:chgData name="Yuan, Jing" userId="S::jy1220@ic.ac.uk::4edde449-46d1-4eef-a8f7-232e507d6c19" providerId="AD" clId="Web-{D097A6EE-DC6C-91B8-E566-69A50F3FD9CC}" dt="2023-06-07T16:51:13.958" v="32" actId="1076"/>
          <ac:picMkLst>
            <pc:docMk/>
            <pc:sldMk cId="1839563184" sldId="273"/>
            <ac:picMk id="3" creationId="{DA78CABB-2951-050B-F36F-44799BD0F04D}"/>
          </ac:picMkLst>
        </pc:picChg>
        <pc:picChg chg="add mod ord">
          <ac:chgData name="Yuan, Jing" userId="S::jy1220@ic.ac.uk::4edde449-46d1-4eef-a8f7-232e507d6c19" providerId="AD" clId="Web-{D097A6EE-DC6C-91B8-E566-69A50F3FD9CC}" dt="2023-06-07T16:51:11.723" v="31" actId="1076"/>
          <ac:picMkLst>
            <pc:docMk/>
            <pc:sldMk cId="1839563184" sldId="273"/>
            <ac:picMk id="5" creationId="{B501E6F0-2EE7-647E-FA80-7D90F18469D7}"/>
          </ac:picMkLst>
        </pc:picChg>
        <pc:picChg chg="del">
          <ac:chgData name="Yuan, Jing" userId="S::jy1220@ic.ac.uk::4edde449-46d1-4eef-a8f7-232e507d6c19" providerId="AD" clId="Web-{D097A6EE-DC6C-91B8-E566-69A50F3FD9CC}" dt="2023-06-07T16:50:50.160" v="27"/>
          <ac:picMkLst>
            <pc:docMk/>
            <pc:sldMk cId="1839563184" sldId="273"/>
            <ac:picMk id="8" creationId="{7BE2AA06-942F-D672-886E-B41F03243BB0}"/>
          </ac:picMkLst>
        </pc:picChg>
        <pc:cxnChg chg="mod">
          <ac:chgData name="Yuan, Jing" userId="S::jy1220@ic.ac.uk::4edde449-46d1-4eef-a8f7-232e507d6c19" providerId="AD" clId="Web-{D097A6EE-DC6C-91B8-E566-69A50F3FD9CC}" dt="2023-06-07T16:51:22.020" v="34" actId="14100"/>
          <ac:cxnSpMkLst>
            <pc:docMk/>
            <pc:sldMk cId="1839563184" sldId="273"/>
            <ac:cxnSpMk id="9" creationId="{3DDA5401-FC0E-BB5C-E409-C434CC801101}"/>
          </ac:cxnSpMkLst>
        </pc:cxnChg>
      </pc:sldChg>
      <pc:sldChg chg="addSp delSp modSp ord modNotes">
        <pc:chgData name="Yuan, Jing" userId="S::jy1220@ic.ac.uk::4edde449-46d1-4eef-a8f7-232e507d6c19" providerId="AD" clId="Web-{D097A6EE-DC6C-91B8-E566-69A50F3FD9CC}" dt="2023-06-07T16:51:40.693" v="37" actId="1076"/>
        <pc:sldMkLst>
          <pc:docMk/>
          <pc:sldMk cId="1551203236" sldId="274"/>
        </pc:sldMkLst>
        <pc:picChg chg="del">
          <ac:chgData name="Yuan, Jing" userId="S::jy1220@ic.ac.uk::4edde449-46d1-4eef-a8f7-232e507d6c19" providerId="AD" clId="Web-{D097A6EE-DC6C-91B8-E566-69A50F3FD9CC}" dt="2023-06-07T16:49:12.329" v="19"/>
          <ac:picMkLst>
            <pc:docMk/>
            <pc:sldMk cId="1551203236" sldId="274"/>
            <ac:picMk id="3" creationId="{DA78CABB-2951-050B-F36F-44799BD0F04D}"/>
          </ac:picMkLst>
        </pc:picChg>
        <pc:picChg chg="mod">
          <ac:chgData name="Yuan, Jing" userId="S::jy1220@ic.ac.uk::4edde449-46d1-4eef-a8f7-232e507d6c19" providerId="AD" clId="Web-{D097A6EE-DC6C-91B8-E566-69A50F3FD9CC}" dt="2023-06-07T16:51:40.693" v="36" actId="1076"/>
          <ac:picMkLst>
            <pc:docMk/>
            <pc:sldMk cId="1551203236" sldId="274"/>
            <ac:picMk id="5" creationId="{64B1D974-5958-82B9-B3B8-2ACE570E7C19}"/>
          </ac:picMkLst>
        </pc:picChg>
        <pc:picChg chg="add mod ord modCrop">
          <ac:chgData name="Yuan, Jing" userId="S::jy1220@ic.ac.uk::4edde449-46d1-4eef-a8f7-232e507d6c19" providerId="AD" clId="Web-{D097A6EE-DC6C-91B8-E566-69A50F3FD9CC}" dt="2023-06-07T16:51:40.661" v="35" actId="1076"/>
          <ac:picMkLst>
            <pc:docMk/>
            <pc:sldMk cId="1551203236" sldId="274"/>
            <ac:picMk id="6" creationId="{824F611B-F6CF-9604-591C-389B63FCABF8}"/>
          </ac:picMkLst>
        </pc:picChg>
        <pc:cxnChg chg="mod">
          <ac:chgData name="Yuan, Jing" userId="S::jy1220@ic.ac.uk::4edde449-46d1-4eef-a8f7-232e507d6c19" providerId="AD" clId="Web-{D097A6EE-DC6C-91B8-E566-69A50F3FD9CC}" dt="2023-06-07T16:51:40.693" v="37" actId="1076"/>
          <ac:cxnSpMkLst>
            <pc:docMk/>
            <pc:sldMk cId="1551203236" sldId="274"/>
            <ac:cxnSpMk id="8" creationId="{DADCD203-43B2-7060-EAB9-B2C54EF64D37}"/>
          </ac:cxnSpMkLst>
        </pc:cxnChg>
      </pc:sldChg>
    </pc:docChg>
  </pc:docChgLst>
</pc:chgInfo>
</file>

<file path=ppt/comments/modernComment_10A_19091B6C.xml><?xml version="1.0" encoding="utf-8"?>
<p188:cmLst xmlns:a="http://schemas.openxmlformats.org/drawingml/2006/main" xmlns:r="http://schemas.openxmlformats.org/officeDocument/2006/relationships" xmlns:p188="http://schemas.microsoft.com/office/powerpoint/2018/8/main">
  <p188:cm id="{A5EA1E72-CB36-4BC5-9B3D-F0A18C04A679}" authorId="{A0CFA590-1C36-2BA0-39A3-7296F6438D39}" status="resolved" created="2023-06-12T09:28:25.008" complete="100000">
    <ac:deMkLst xmlns:ac="http://schemas.microsoft.com/office/drawing/2013/main/command">
      <pc:docMk xmlns:pc="http://schemas.microsoft.com/office/powerpoint/2013/main/command"/>
      <pc:sldMk xmlns:pc="http://schemas.microsoft.com/office/powerpoint/2013/main/command" cId="420027244" sldId="266"/>
      <ac:picMk id="10" creationId="{584AD2C5-1AD5-C828-D5C1-2BDC0D219542}"/>
    </ac:deMkLst>
    <p188:txBody>
      <a:bodyPr/>
      <a:lstStyle/>
      <a:p>
        <a:r>
          <a:rPr lang="en-US"/>
          <a:t>Rectified dataset name ColorDB to ColonDB.</a:t>
        </a:r>
      </a:p>
    </p188:txBody>
  </p188:cm>
</p188:cmLst>
</file>

<file path=ppt/comments/modernComment_114_E8645BF4.xml><?xml version="1.0" encoding="utf-8"?>
<p188:cmLst xmlns:a="http://schemas.openxmlformats.org/drawingml/2006/main" xmlns:r="http://schemas.openxmlformats.org/officeDocument/2006/relationships" xmlns:p188="http://schemas.microsoft.com/office/powerpoint/2018/8/main">
  <p188:cm id="{C6945700-F0DD-406E-8A85-5663BF450FFF}" authorId="{A0CFA590-1C36-2BA0-39A3-7296F6438D39}" status="resolved" created="2023-06-12T09:31:01.001" complete="100000">
    <ac:deMkLst xmlns:ac="http://schemas.microsoft.com/office/drawing/2013/main/command">
      <pc:docMk xmlns:pc="http://schemas.microsoft.com/office/powerpoint/2013/main/command"/>
      <pc:sldMk xmlns:pc="http://schemas.microsoft.com/office/powerpoint/2013/main/command" cId="3898891252" sldId="276"/>
      <ac:picMk id="13" creationId="{76F1E0C5-4BD6-74D8-789F-F4519EC8C7E0}"/>
    </ac:deMkLst>
    <p188:txBody>
      <a:bodyPr/>
      <a:lstStyle/>
      <a:p>
        <a:r>
          <a:rPr lang="en-US"/>
          <a:t>Rectified dataset name ColorDB to ColonDB.</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911649-E454-4217-A080-67E09FB5622C}" type="datetimeFigureOut">
              <a:t>6/18/2023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44F9B-5D59-4509-A736-0ACFCD8DCECC}" type="slidenum">
              <a:t>‹#›</a:t>
            </a:fld>
            <a:endParaRPr lang="en-US"/>
          </a:p>
        </p:txBody>
      </p:sp>
    </p:spTree>
    <p:extLst>
      <p:ext uri="{BB962C8B-B14F-4D97-AF65-F5344CB8AC3E}">
        <p14:creationId xmlns:p14="http://schemas.microsoft.com/office/powerpoint/2010/main" val="1842496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GB" dirty="0"/>
              <a:t>everyone, M</a:t>
            </a:r>
            <a:r>
              <a:rPr lang="en-US" dirty="0"/>
              <a:t>y name is Michalis </a:t>
            </a:r>
            <a:r>
              <a:rPr lang="en-US" dirty="0" err="1"/>
              <a:t>Lazarou</a:t>
            </a:r>
            <a:r>
              <a:rPr lang="en-US" dirty="0"/>
              <a:t> and I </a:t>
            </a:r>
            <a:r>
              <a:rPr lang="en-GB" dirty="0"/>
              <a:t>will be</a:t>
            </a:r>
            <a:r>
              <a:rPr lang="en-US" dirty="0"/>
              <a:t> presenting our work named “</a:t>
            </a:r>
            <a:r>
              <a:rPr lang="en-GB" b="1" dirty="0"/>
              <a:t>Towards Automated Polyp Segmentation Using Weakly- and Semi-Supervised</a:t>
            </a:r>
            <a:br>
              <a:rPr lang="en-GB" b="1" dirty="0">
                <a:cs typeface="+mn-lt"/>
              </a:rPr>
            </a:br>
            <a:r>
              <a:rPr lang="en-GB" b="1" dirty="0"/>
              <a:t>Learning and Deformable Transformers</a:t>
            </a:r>
            <a:r>
              <a:rPr lang="en-US" dirty="0"/>
              <a:t>”. </a:t>
            </a:r>
            <a:r>
              <a:rPr lang="en-GB" dirty="0"/>
              <a:t> First of all </a:t>
            </a:r>
            <a:r>
              <a:rPr lang="en-GB" dirty="0" err="1"/>
              <a:t>i</a:t>
            </a:r>
            <a:r>
              <a:rPr lang="en-GB" dirty="0"/>
              <a:t> would like to thank the workshop organizers for giving us the opportunity to present our work. This</a:t>
            </a:r>
            <a:r>
              <a:rPr lang="en-US" dirty="0"/>
              <a:t> was a collaborative work between researchers from Imperial college London. My fellow co-authors are </a:t>
            </a:r>
            <a:r>
              <a:rPr lang="en-US" dirty="0" err="1"/>
              <a:t>Guangyu</a:t>
            </a:r>
            <a:r>
              <a:rPr lang="en-US" dirty="0"/>
              <a:t> Ren, Jing Yuan and Tania </a:t>
            </a:r>
            <a:r>
              <a:rPr lang="en-US" dirty="0" err="1"/>
              <a:t>Stathaki</a:t>
            </a:r>
            <a:r>
              <a:rPr lang="en-US" dirty="0"/>
              <a:t>.</a:t>
            </a:r>
          </a:p>
        </p:txBody>
      </p:sp>
      <p:sp>
        <p:nvSpPr>
          <p:cNvPr id="4" name="Slide Number Placeholder 3"/>
          <p:cNvSpPr>
            <a:spLocks noGrp="1"/>
          </p:cNvSpPr>
          <p:nvPr>
            <p:ph type="sldNum" sz="quarter" idx="5"/>
          </p:nvPr>
        </p:nvSpPr>
        <p:spPr/>
        <p:txBody>
          <a:bodyPr/>
          <a:lstStyle/>
          <a:p>
            <a:fld id="{7A744F9B-5D59-4509-A736-0ACFCD8DCECC}" type="slidenum">
              <a:rPr lang="en-US"/>
              <a:t>1</a:t>
            </a:fld>
            <a:endParaRPr lang="en-US"/>
          </a:p>
        </p:txBody>
      </p:sp>
    </p:spTree>
    <p:extLst>
      <p:ext uri="{BB962C8B-B14F-4D97-AF65-F5344CB8AC3E}">
        <p14:creationId xmlns:p14="http://schemas.microsoft.com/office/powerpoint/2010/main" val="18081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ea typeface="Calibri"/>
                <a:cs typeface="Calibri"/>
              </a:rPr>
              <a:t>Besides the deformable vision transformer, another highlight of DTEN is the Feature Add block.</a:t>
            </a:r>
            <a:endParaRPr lang="en-US" b="1">
              <a:cs typeface="Calibri"/>
            </a:endParaRPr>
          </a:p>
          <a:p>
            <a:r>
              <a:rPr lang="en-US" b="1">
                <a:ea typeface="Calibri"/>
                <a:cs typeface="Calibri"/>
              </a:rPr>
              <a:t>This block is designed to </a:t>
            </a:r>
            <a:r>
              <a:rPr lang="en-US" b="1"/>
              <a:t>Compensate the input feature map with enhanced features. </a:t>
            </a:r>
            <a:endParaRPr lang="en-US" b="1">
              <a:cs typeface="Calibri"/>
            </a:endParaRPr>
          </a:p>
          <a:p>
            <a:endParaRPr lang="en-US" b="1">
              <a:cs typeface="Calibri"/>
            </a:endParaRPr>
          </a:p>
          <a:p>
            <a:r>
              <a:rPr lang="en-US" b="1">
                <a:cs typeface="Calibri"/>
              </a:rPr>
              <a:t>As you can find on the left, we stack three blocks after the deformable encoder and they serve as the last steps of the DTEN module.</a:t>
            </a:r>
            <a:endParaRPr lang="en-US" b="1">
              <a:ea typeface="Calibri"/>
              <a:cs typeface="Calibri"/>
            </a:endParaRPr>
          </a:p>
          <a:p>
            <a:endParaRPr lang="en-US" b="1">
              <a:cs typeface="Calibri"/>
            </a:endParaRPr>
          </a:p>
          <a:p>
            <a:r>
              <a:rPr lang="en-US" b="1">
                <a:cs typeface="Calibri"/>
              </a:rPr>
              <a:t>The detailed structure of a single Feature Add block is shown in the middle.</a:t>
            </a:r>
            <a:endParaRPr lang="en-US" b="1">
              <a:ea typeface="Calibri"/>
              <a:cs typeface="Calibri"/>
            </a:endParaRPr>
          </a:p>
          <a:p>
            <a:r>
              <a:rPr lang="en-US" b="1"/>
              <a:t>The original feature map is embedded via a convolution layer and the PReLU. </a:t>
            </a:r>
            <a:endParaRPr lang="en-US" b="1">
              <a:cs typeface="Calibri"/>
            </a:endParaRPr>
          </a:p>
          <a:p>
            <a:r>
              <a:rPr lang="en-US" b="1"/>
              <a:t>The enhanced map is </a:t>
            </a:r>
            <a:r>
              <a:rPr lang="en-US" b="1" err="1"/>
              <a:t>upsampled</a:t>
            </a:r>
            <a:r>
              <a:rPr lang="en-US" b="1"/>
              <a:t> to the same resolution as the original feature map via Bilinear Interpolation (BI).</a:t>
            </a:r>
            <a:endParaRPr lang="en-US" b="1">
              <a:cs typeface="Calibri" panose="020F0502020204030204"/>
            </a:endParaRPr>
          </a:p>
          <a:p>
            <a:r>
              <a:rPr lang="en-US" b="1">
                <a:cs typeface="Calibri" panose="020F0502020204030204"/>
              </a:rPr>
              <a:t>Finally the results of these two branches are added element-wisely to form the compensated feature map.</a:t>
            </a:r>
            <a:endParaRPr lang="en-US" b="1">
              <a:ea typeface="Calibri"/>
              <a:cs typeface="Calibri" panose="020F0502020204030204"/>
            </a:endParaRPr>
          </a:p>
          <a:p>
            <a:r>
              <a:rPr lang="en-US" b="1"/>
              <a:t>With multiple blocks, the input features are complemented progressively to output a more expressive feature map.</a:t>
            </a:r>
            <a:endParaRPr lang="en-US" b="1">
              <a:cs typeface="Calibri"/>
            </a:endParaRPr>
          </a:p>
          <a:p>
            <a:endParaRPr lang="en-US">
              <a:cs typeface="Calibri" panose="020F0502020204030204"/>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7A744F9B-5D59-4509-A736-0ACFCD8DCECC}" type="slidenum">
              <a:t>10</a:t>
            </a:fld>
            <a:endParaRPr lang="en-US"/>
          </a:p>
        </p:txBody>
      </p:sp>
    </p:spTree>
    <p:extLst>
      <p:ext uri="{BB962C8B-B14F-4D97-AF65-F5344CB8AC3E}">
        <p14:creationId xmlns:p14="http://schemas.microsoft.com/office/powerpoint/2010/main" val="168809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conduct experiments on five widely used polyp datasets, namely CVC-</a:t>
            </a:r>
            <a:r>
              <a:rPr lang="en-US" dirty="0" err="1"/>
              <a:t>ColonDB</a:t>
            </a:r>
            <a:r>
              <a:rPr lang="en-US" dirty="0"/>
              <a:t>, ETIS, Kvasir, CVC-T and CVC-</a:t>
            </a:r>
            <a:r>
              <a:rPr lang="en-US" dirty="0" err="1"/>
              <a:t>ClinicDB</a:t>
            </a:r>
            <a:r>
              <a:rPr lang="en-US" dirty="0"/>
              <a:t>.</a:t>
            </a:r>
            <a:r>
              <a:rPr lang="en-US" dirty="0">
                <a:ea typeface="Calibri"/>
                <a:cs typeface="Calibri"/>
              </a:rPr>
              <a:t> </a:t>
            </a:r>
            <a:r>
              <a:rPr lang="en-US" dirty="0"/>
              <a:t>We follow previous works and use two metrics to calculate the performance of our polyp segmentation method, namely mean Dice (</a:t>
            </a:r>
            <a:r>
              <a:rPr lang="en-US" dirty="0" err="1"/>
              <a:t>mDice</a:t>
            </a:r>
            <a:r>
              <a:rPr lang="en-US" dirty="0"/>
              <a:t>) and mean </a:t>
            </a:r>
            <a:r>
              <a:rPr lang="en-US" dirty="0" err="1"/>
              <a:t>IoU</a:t>
            </a:r>
            <a:r>
              <a:rPr lang="en-US" dirty="0"/>
              <a:t> (</a:t>
            </a:r>
            <a:r>
              <a:rPr lang="en-US" dirty="0" err="1"/>
              <a:t>mIoU</a:t>
            </a:r>
            <a:r>
              <a:rPr lang="en-US" dirty="0"/>
              <a:t>).</a:t>
            </a:r>
            <a:r>
              <a:rPr lang="en-US" dirty="0">
                <a:ea typeface="Calibri" panose="020F0502020204030204"/>
                <a:cs typeface="Calibri" panose="020F0502020204030204"/>
              </a:rPr>
              <a:t> Here we ablate every component of our work. We start by having the baseline of using only the partial cross-entropy loss in the first row. Performance improvements can be seen when sparse foreground loss is used in row 2, the semi-supervised learning is utilized in row 3 and the use of DTEN in rows 4 and 5. Furthermore DTEN can also improve the performance when trained in a fully supervised way as it is shown in the last two rows.</a:t>
            </a:r>
          </a:p>
          <a:p>
            <a:endParaRPr lang="en-US">
              <a:ea typeface="Calibri" panose="020F0502020204030204"/>
              <a:cs typeface="Calibri" panose="020F0502020204030204"/>
            </a:endParaRPr>
          </a:p>
          <a:p>
            <a:r>
              <a:rPr lang="en-US" dirty="0">
                <a:ea typeface="Calibri" panose="020F0502020204030204"/>
                <a:cs typeface="Calibri" panose="020F0502020204030204"/>
              </a:rPr>
              <a:t>Finally, from the visualizations of the segmentations maps the merits of our method can be clearly seen. The improvement from training only with the partial loss in column c) to the complete version of our framework in column f) is very significant.</a:t>
            </a:r>
          </a:p>
        </p:txBody>
      </p:sp>
      <p:sp>
        <p:nvSpPr>
          <p:cNvPr id="4" name="Slide Number Placeholder 3"/>
          <p:cNvSpPr>
            <a:spLocks noGrp="1"/>
          </p:cNvSpPr>
          <p:nvPr>
            <p:ph type="sldNum" sz="quarter" idx="5"/>
          </p:nvPr>
        </p:nvSpPr>
        <p:spPr/>
        <p:txBody>
          <a:bodyPr/>
          <a:lstStyle/>
          <a:p>
            <a:fld id="{7A744F9B-5D59-4509-A736-0ACFCD8DCECC}" type="slidenum">
              <a:rPr lang="en-US"/>
              <a:t>11</a:t>
            </a:fld>
            <a:endParaRPr lang="en-US"/>
          </a:p>
        </p:txBody>
      </p:sp>
    </p:spTree>
    <p:extLst>
      <p:ext uri="{BB962C8B-B14F-4D97-AF65-F5344CB8AC3E}">
        <p14:creationId xmlns:p14="http://schemas.microsoft.com/office/powerpoint/2010/main" val="3475526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Lastly we compare our method with the state of the art in polyp detection. It can be seen that our method outperforms most of the state of the art polyp segmentation methods and is only slightly inferior when compared to two of them. However our method uses around 7x less annotated pixels than the supervised methods and around 2.5x less annotated pixels than the semi-supervised methods which makes our method a lot more efficient.</a:t>
            </a:r>
          </a:p>
        </p:txBody>
      </p:sp>
      <p:sp>
        <p:nvSpPr>
          <p:cNvPr id="4" name="Slide Number Placeholder 3"/>
          <p:cNvSpPr>
            <a:spLocks noGrp="1"/>
          </p:cNvSpPr>
          <p:nvPr>
            <p:ph type="sldNum" sz="quarter" idx="5"/>
          </p:nvPr>
        </p:nvSpPr>
        <p:spPr/>
        <p:txBody>
          <a:bodyPr/>
          <a:lstStyle/>
          <a:p>
            <a:fld id="{7A744F9B-5D59-4509-A736-0ACFCD8DCECC}" type="slidenum">
              <a:rPr lang="en-US"/>
              <a:t>12</a:t>
            </a:fld>
            <a:endParaRPr lang="en-US"/>
          </a:p>
        </p:txBody>
      </p:sp>
    </p:spTree>
    <p:extLst>
      <p:ext uri="{BB962C8B-B14F-4D97-AF65-F5344CB8AC3E}">
        <p14:creationId xmlns:p14="http://schemas.microsoft.com/office/powerpoint/2010/main" val="3903203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Thank you for listening to our presentation, we hope you enjoyed it. In case you have any questions or are interested in this research direction please do not hesitate to contact us.</a:t>
            </a:r>
          </a:p>
        </p:txBody>
      </p:sp>
      <p:sp>
        <p:nvSpPr>
          <p:cNvPr id="4" name="Slide Number Placeholder 3"/>
          <p:cNvSpPr>
            <a:spLocks noGrp="1"/>
          </p:cNvSpPr>
          <p:nvPr>
            <p:ph type="sldNum" sz="quarter" idx="5"/>
          </p:nvPr>
        </p:nvSpPr>
        <p:spPr/>
        <p:txBody>
          <a:bodyPr/>
          <a:lstStyle/>
          <a:p>
            <a:fld id="{7A744F9B-5D59-4509-A736-0ACFCD8DCECC}" type="slidenum">
              <a:rPr lang="en-US"/>
              <a:t>13</a:t>
            </a:fld>
            <a:endParaRPr lang="en-US"/>
          </a:p>
        </p:txBody>
      </p:sp>
    </p:spTree>
    <p:extLst>
      <p:ext uri="{BB962C8B-B14F-4D97-AF65-F5344CB8AC3E}">
        <p14:creationId xmlns:p14="http://schemas.microsoft.com/office/powerpoint/2010/main" val="3190039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Polyp segmentation is a crucial step for computer-aided diagnosis of colorectal cancer, which is one of the most common types of cancer in the world. Most of the polyp segmentation models must be trained on </a:t>
            </a:r>
            <a:r>
              <a:rPr lang="en-US" dirty="0" err="1"/>
              <a:t>pixelwise</a:t>
            </a:r>
            <a:r>
              <a:rPr lang="en-US" dirty="0"/>
              <a:t> annotated datasets that are tedious and time-consuming to produce. Furthermore, annotating images for polyp segmentation must be done from specialist physicians who would in turn need to sacrifice their time dedicated to their patients for annotating images . </a:t>
            </a:r>
          </a:p>
          <a:p>
            <a:endParaRPr lang="en-US" dirty="0"/>
          </a:p>
          <a:p>
            <a:r>
              <a:rPr lang="en-US" dirty="0"/>
              <a:t>To this end we are presenting our research that addresses the aforementioned problems. In this work we are investigating the problem of automated polyp segmentation using limited supervision</a:t>
            </a:r>
            <a:r>
              <a:rPr lang="en-GB" dirty="0"/>
              <a:t>. To this end we</a:t>
            </a:r>
            <a:r>
              <a:rPr lang="en-US" dirty="0"/>
              <a:t> propose a framework </a:t>
            </a:r>
            <a:r>
              <a:rPr lang="en-GB" dirty="0"/>
              <a:t>For training </a:t>
            </a:r>
            <a:r>
              <a:rPr lang="en-US" dirty="0"/>
              <a:t>a polyp segmentation model using </a:t>
            </a:r>
            <a:r>
              <a:rPr lang="en-GB" dirty="0"/>
              <a:t>Only </a:t>
            </a:r>
            <a:r>
              <a:rPr lang="en-US" dirty="0"/>
              <a:t>weakly-annotated images and unlabeled images. </a:t>
            </a:r>
            <a:endParaRPr lang="en-GB" dirty="0"/>
          </a:p>
          <a:p>
            <a:endParaRPr lang="en-GB" dirty="0"/>
          </a:p>
          <a:p>
            <a:r>
              <a:rPr lang="en-GB" dirty="0"/>
              <a:t>In our work </a:t>
            </a:r>
            <a:r>
              <a:rPr lang="en-US" dirty="0"/>
              <a:t>We make the following </a:t>
            </a:r>
            <a:r>
              <a:rPr lang="en-GB" dirty="0"/>
              <a:t>contributions:</a:t>
            </a:r>
            <a:endParaRPr lang="en-US" dirty="0">
              <a:cs typeface="Calibri"/>
            </a:endParaRPr>
          </a:p>
          <a:p>
            <a:endParaRPr lang="en-US" dirty="0">
              <a:cs typeface="Calibri"/>
            </a:endParaRPr>
          </a:p>
          <a:p>
            <a:pPr marL="171450" indent="-171450">
              <a:spcBef>
                <a:spcPct val="20000"/>
              </a:spcBef>
              <a:buFont typeface="Arial"/>
              <a:buChar char="•"/>
            </a:pPr>
            <a:r>
              <a:rPr lang="en-US" dirty="0"/>
              <a:t>We provide the first publicly available weakly-annotated polyp dataset, </a:t>
            </a:r>
            <a:r>
              <a:rPr lang="en-GB" b="1" dirty="0"/>
              <a:t>W-Polyp, the link can be found in our paper</a:t>
            </a:r>
            <a:endParaRPr lang="en-US" dirty="0">
              <a:ea typeface="Calibri"/>
              <a:cs typeface="Calibri"/>
            </a:endParaRPr>
          </a:p>
          <a:p>
            <a:pPr marL="171450" indent="-171450">
              <a:spcBef>
                <a:spcPct val="20000"/>
              </a:spcBef>
              <a:buFont typeface="Arial"/>
              <a:buChar char="•"/>
            </a:pPr>
            <a:r>
              <a:rPr lang="en-US" dirty="0"/>
              <a:t>We present the first Weakly- and semi-supervised polyp segmentation framework, </a:t>
            </a:r>
            <a:r>
              <a:rPr lang="en-GB" dirty="0"/>
              <a:t>Named </a:t>
            </a:r>
            <a:r>
              <a:rPr lang="en-US" b="1" dirty="0"/>
              <a:t>WS-</a:t>
            </a:r>
            <a:r>
              <a:rPr lang="en-US" b="1" dirty="0" err="1"/>
              <a:t>DefSegNet</a:t>
            </a:r>
            <a:r>
              <a:rPr lang="en-US" dirty="0"/>
              <a:t>,  </a:t>
            </a:r>
            <a:endParaRPr lang="en-US" dirty="0">
              <a:cs typeface="Calibri"/>
            </a:endParaRPr>
          </a:p>
          <a:p>
            <a:pPr marL="171450" indent="-171450">
              <a:spcBef>
                <a:spcPct val="20000"/>
              </a:spcBef>
              <a:buFont typeface="Arial"/>
              <a:buChar char="•"/>
            </a:pPr>
            <a:r>
              <a:rPr lang="en-US" dirty="0"/>
              <a:t>We Propose a novel weakly-supervised loss function, </a:t>
            </a:r>
            <a:r>
              <a:rPr lang="en-US" b="1" dirty="0"/>
              <a:t>Sparse foreground loss that </a:t>
            </a:r>
            <a:r>
              <a:rPr lang="en-US" dirty="0"/>
              <a:t>alleviates the false positives associated with weakly supervised training</a:t>
            </a:r>
            <a:endParaRPr lang="en-US" dirty="0">
              <a:cs typeface="Calibri"/>
            </a:endParaRPr>
          </a:p>
          <a:p>
            <a:pPr marL="171450" indent="-171450">
              <a:spcBef>
                <a:spcPct val="20000"/>
              </a:spcBef>
              <a:buFont typeface="Arial"/>
              <a:buChar char="•"/>
            </a:pPr>
            <a:r>
              <a:rPr lang="en-GB" dirty="0"/>
              <a:t>Lastly, </a:t>
            </a:r>
            <a:r>
              <a:rPr lang="en-US" dirty="0"/>
              <a:t>We Propose a novel progressive multi-scale architecture with a self-attention mechanism for feature enhancement that significantly improves the performance of WS-</a:t>
            </a:r>
            <a:r>
              <a:rPr lang="en-US" dirty="0" err="1"/>
              <a:t>DefSegNet</a:t>
            </a:r>
            <a:r>
              <a:rPr lang="en-US" dirty="0"/>
              <a:t>.</a:t>
            </a:r>
            <a:endParaRPr lang="en-US" b="1" dirty="0">
              <a:ea typeface="Calibri"/>
              <a:cs typeface="Calibri"/>
            </a:endParaRPr>
          </a:p>
        </p:txBody>
      </p:sp>
      <p:sp>
        <p:nvSpPr>
          <p:cNvPr id="4" name="Slide Number Placeholder 3"/>
          <p:cNvSpPr>
            <a:spLocks noGrp="1"/>
          </p:cNvSpPr>
          <p:nvPr>
            <p:ph type="sldNum" sz="quarter" idx="5"/>
          </p:nvPr>
        </p:nvSpPr>
        <p:spPr/>
        <p:txBody>
          <a:bodyPr/>
          <a:lstStyle/>
          <a:p>
            <a:fld id="{7A744F9B-5D59-4509-A736-0ACFCD8DCECC}" type="slidenum">
              <a:rPr lang="en-US"/>
              <a:t>2</a:t>
            </a:fld>
            <a:endParaRPr lang="en-US"/>
          </a:p>
        </p:txBody>
      </p:sp>
    </p:spTree>
    <p:extLst>
      <p:ext uri="{BB962C8B-B14F-4D97-AF65-F5344CB8AC3E}">
        <p14:creationId xmlns:p14="http://schemas.microsoft.com/office/powerpoint/2010/main" val="601209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Regarding our weakly-annotated dataset: </a:t>
            </a:r>
            <a:r>
              <a:rPr lang="en-US" dirty="0"/>
              <a:t>W-Polyp is created by weakly-annotating an existing polyp dataset, which contains 1,450 images in total. We randomly selected and annotated 750 images with simple sketches, including lines, scribbles and circles. Additionally, unlike other weakly-annotated dataset, the rest 700 images are left unlabeled maximizing the labeling efficiency and dataset sparsity. Further details can be found in our paper.</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7A744F9B-5D59-4509-A736-0ACFCD8DCECC}" type="slidenum">
              <a:rPr lang="en-US"/>
              <a:t>3</a:t>
            </a:fld>
            <a:endParaRPr lang="en-US"/>
          </a:p>
        </p:txBody>
      </p:sp>
    </p:spTree>
    <p:extLst>
      <p:ext uri="{BB962C8B-B14F-4D97-AF65-F5344CB8AC3E}">
        <p14:creationId xmlns:p14="http://schemas.microsoft.com/office/powerpoint/2010/main" val="616409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will discuss our framework in three parts, firstly we will discuss the weakly-supervised training phase, then the semi-supervised training phase and then the architectural design of our framework.</a:t>
            </a:r>
          </a:p>
        </p:txBody>
      </p:sp>
      <p:sp>
        <p:nvSpPr>
          <p:cNvPr id="4" name="Slide Number Placeholder 3"/>
          <p:cNvSpPr>
            <a:spLocks noGrp="1"/>
          </p:cNvSpPr>
          <p:nvPr>
            <p:ph type="sldNum" sz="quarter" idx="5"/>
          </p:nvPr>
        </p:nvSpPr>
        <p:spPr/>
        <p:txBody>
          <a:bodyPr/>
          <a:lstStyle/>
          <a:p>
            <a:fld id="{7A744F9B-5D59-4509-A736-0ACFCD8DCECC}" type="slidenum">
              <a:rPr lang="en-US"/>
              <a:t>4</a:t>
            </a:fld>
            <a:endParaRPr lang="en-US"/>
          </a:p>
        </p:txBody>
      </p:sp>
    </p:spTree>
    <p:extLst>
      <p:ext uri="{BB962C8B-B14F-4D97-AF65-F5344CB8AC3E}">
        <p14:creationId xmlns:p14="http://schemas.microsoft.com/office/powerpoint/2010/main" val="3855683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the weakly-supervised training phase we train our model using only the weakly-annotated data. We use a weighted average of two losses, </a:t>
            </a:r>
            <a:r>
              <a:rPr lang="en-US" err="1">
                <a:ea typeface="Calibri"/>
                <a:cs typeface="Calibri"/>
              </a:rPr>
              <a:t>L_p</a:t>
            </a:r>
            <a:r>
              <a:rPr lang="en-US">
                <a:ea typeface="Calibri"/>
                <a:cs typeface="Calibri"/>
              </a:rPr>
              <a:t> which denotes the partial cross entropy loss and </a:t>
            </a:r>
            <a:r>
              <a:rPr lang="en-US" err="1">
                <a:ea typeface="Calibri"/>
                <a:cs typeface="Calibri"/>
              </a:rPr>
              <a:t>L_f</a:t>
            </a:r>
            <a:r>
              <a:rPr lang="en-US">
                <a:ea typeface="Calibri"/>
                <a:cs typeface="Calibri"/>
              </a:rPr>
              <a:t> which denotes the sparse foreground loss. It can be seen from the figure that the partial loss uses both foreground and background information while the sparse foreground loss uses only foreground information.</a:t>
            </a:r>
          </a:p>
        </p:txBody>
      </p:sp>
      <p:sp>
        <p:nvSpPr>
          <p:cNvPr id="4" name="Slide Number Placeholder 3"/>
          <p:cNvSpPr>
            <a:spLocks noGrp="1"/>
          </p:cNvSpPr>
          <p:nvPr>
            <p:ph type="sldNum" sz="quarter" idx="5"/>
          </p:nvPr>
        </p:nvSpPr>
        <p:spPr/>
        <p:txBody>
          <a:bodyPr/>
          <a:lstStyle/>
          <a:p>
            <a:fld id="{7A744F9B-5D59-4509-A736-0ACFCD8DCECC}" type="slidenum">
              <a:rPr lang="en-US"/>
              <a:t>5</a:t>
            </a:fld>
            <a:endParaRPr lang="en-US"/>
          </a:p>
        </p:txBody>
      </p:sp>
    </p:spTree>
    <p:extLst>
      <p:ext uri="{BB962C8B-B14F-4D97-AF65-F5344CB8AC3E}">
        <p14:creationId xmlns:p14="http://schemas.microsoft.com/office/powerpoint/2010/main" val="473394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In the semi-supervised training phase, we adopt a teacher-student training paradigm and use the model trained from the weakly-supervised training phase to act as the teacher. The teacher model assigns pseudo-labels for all unlabeled images of the dataset and we train the student model using a consistency loss between the predicted pseudo-labels and the student's predictions. The loss function used to train the student model is the weighted sum of two terms, the loss function used in the weakly-supervised training and a consistency loss between the teacher's pseudo-labels and the student's predictions.</a:t>
            </a:r>
          </a:p>
        </p:txBody>
      </p:sp>
      <p:sp>
        <p:nvSpPr>
          <p:cNvPr id="4" name="Slide Number Placeholder 3"/>
          <p:cNvSpPr>
            <a:spLocks noGrp="1"/>
          </p:cNvSpPr>
          <p:nvPr>
            <p:ph type="sldNum" sz="quarter" idx="5"/>
          </p:nvPr>
        </p:nvSpPr>
        <p:spPr/>
        <p:txBody>
          <a:bodyPr/>
          <a:lstStyle/>
          <a:p>
            <a:fld id="{7A744F9B-5D59-4509-A736-0ACFCD8DCECC}" type="slidenum">
              <a:rPr lang="en-US"/>
              <a:t>6</a:t>
            </a:fld>
            <a:endParaRPr lang="en-US"/>
          </a:p>
        </p:txBody>
      </p:sp>
    </p:spTree>
    <p:extLst>
      <p:ext uri="{BB962C8B-B14F-4D97-AF65-F5344CB8AC3E}">
        <p14:creationId xmlns:p14="http://schemas.microsoft.com/office/powerpoint/2010/main" val="174596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Moving on to the architecture design. Our network uses Res2Net as a backbone and utilizes the proposed Deformable Transformer Encoder Neck (DTEN) to enhance raw features produced by the backbone. </a:t>
            </a:r>
            <a:endParaRPr lang="en-US" b="1" dirty="0">
              <a:ea typeface="Calibri"/>
              <a:cs typeface="Calibri"/>
            </a:endParaRPr>
          </a:p>
          <a:p>
            <a:r>
              <a:rPr lang="en-US" b="1" dirty="0"/>
              <a:t>The Enhanced features are passed to a vanilla segmentation head. The additional branch in the dashed box only exists in the training stage.</a:t>
            </a:r>
            <a:endParaRPr lang="en-US" b="1" dirty="0">
              <a:ea typeface="Calibri"/>
              <a:cs typeface="Calibri"/>
            </a:endParaRPr>
          </a:p>
        </p:txBody>
      </p:sp>
      <p:sp>
        <p:nvSpPr>
          <p:cNvPr id="4" name="Slide Number Placeholder 3"/>
          <p:cNvSpPr>
            <a:spLocks noGrp="1"/>
          </p:cNvSpPr>
          <p:nvPr>
            <p:ph type="sldNum" sz="quarter" idx="5"/>
          </p:nvPr>
        </p:nvSpPr>
        <p:spPr/>
        <p:txBody>
          <a:bodyPr/>
          <a:lstStyle/>
          <a:p>
            <a:fld id="{7A744F9B-5D59-4509-A736-0ACFCD8DCECC}" type="slidenum">
              <a:t>7</a:t>
            </a:fld>
            <a:endParaRPr lang="en-US"/>
          </a:p>
        </p:txBody>
      </p:sp>
    </p:spTree>
    <p:extLst>
      <p:ext uri="{BB962C8B-B14F-4D97-AF65-F5344CB8AC3E}">
        <p14:creationId xmlns:p14="http://schemas.microsoft.com/office/powerpoint/2010/main" val="27425290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a typeface="Calibri"/>
                <a:cs typeface="Calibri"/>
              </a:rPr>
              <a:t>We propose the DTEN module based on a single encoder of the deformable vision transformer and three feature add </a:t>
            </a:r>
            <a:r>
              <a:rPr lang="en-US" b="1" dirty="0" err="1">
                <a:ea typeface="Calibri"/>
                <a:cs typeface="Calibri"/>
              </a:rPr>
              <a:t>blocks.The</a:t>
            </a:r>
            <a:r>
              <a:rPr lang="en-US" b="1" dirty="0">
                <a:ea typeface="Calibri"/>
                <a:cs typeface="Calibri"/>
              </a:rPr>
              <a:t> overall structure of DTEN is shown on the left. The reason we use the deformable transformer is that its attention mechanism is suitable for adaptive feature extraction. Our module </a:t>
            </a:r>
            <a:r>
              <a:rPr lang="en-US" b="1" dirty="0"/>
              <a:t>fuses features adaptively across multiple levels at learned locations so that the classification of each pixel considers the surrounding features with learned weight. Therefore, the attention to features inside the polyp can help the classification of pixels at ambiguous locations such as edges.</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A744F9B-5D59-4509-A736-0ACFCD8DCECC}" type="slidenum">
              <a:t>8</a:t>
            </a:fld>
            <a:endParaRPr lang="en-US"/>
          </a:p>
        </p:txBody>
      </p:sp>
    </p:spTree>
    <p:extLst>
      <p:ext uri="{BB962C8B-B14F-4D97-AF65-F5344CB8AC3E}">
        <p14:creationId xmlns:p14="http://schemas.microsoft.com/office/powerpoint/2010/main" val="298698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a typeface="Calibri"/>
                <a:cs typeface="Calibri"/>
              </a:rPr>
              <a:t>Here we draw the detailed structure of the encoder of the deformable vision transformer in the yellow box in the middle. It mainly contains a deformable attention block and a typical Feed Forword Network. We show the details of the former in the green box. This deformable vision transformer is first proposed in 2021. It </a:t>
            </a:r>
            <a:r>
              <a:rPr lang="en-GB" b="1" dirty="0">
                <a:ea typeface="Calibri"/>
                <a:cs typeface="Calibri"/>
              </a:rPr>
              <a:t>introduced</a:t>
            </a:r>
            <a:r>
              <a:rPr lang="en-US" b="1" dirty="0">
                <a:ea typeface="Calibri"/>
                <a:cs typeface="Calibri"/>
              </a:rPr>
              <a:t> the idea of deformability into traditional vision transformers like DETR in order to reduce the memory cost. Our model takes advantage of this deformable encoder so that the we can afford the training and achieve improvements at the same time.</a:t>
            </a:r>
            <a:endParaRPr lang="en-US" dirty="0"/>
          </a:p>
        </p:txBody>
      </p:sp>
      <p:sp>
        <p:nvSpPr>
          <p:cNvPr id="4" name="Slide Number Placeholder 3"/>
          <p:cNvSpPr>
            <a:spLocks noGrp="1"/>
          </p:cNvSpPr>
          <p:nvPr>
            <p:ph type="sldNum" sz="quarter" idx="5"/>
          </p:nvPr>
        </p:nvSpPr>
        <p:spPr/>
        <p:txBody>
          <a:bodyPr/>
          <a:lstStyle/>
          <a:p>
            <a:fld id="{7A744F9B-5D59-4509-A736-0ACFCD8DCECC}" type="slidenum">
              <a:t>9</a:t>
            </a:fld>
            <a:endParaRPr lang="en-US"/>
          </a:p>
        </p:txBody>
      </p:sp>
    </p:spTree>
    <p:extLst>
      <p:ext uri="{BB962C8B-B14F-4D97-AF65-F5344CB8AC3E}">
        <p14:creationId xmlns:p14="http://schemas.microsoft.com/office/powerpoint/2010/main" val="408761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zh-CN" altLang="en-US"/>
              <a:t>单击此处编辑母版标题样式</a:t>
            </a:r>
            <a:endParaRPr lang="en-US"/>
          </a:p>
        </p:txBody>
      </p:sp>
      <p:sp>
        <p:nvSpPr>
          <p:cNvPr id="3" name="Content Placeholder 2"/>
          <p:cNvSpPr>
            <a:spLocks noGrp="1"/>
          </p:cNvSpPr>
          <p:nvPr>
            <p:ph idx="1"/>
          </p:nvPr>
        </p:nvSpPr>
        <p:spPr/>
        <p:txBody>
          <a:bodyPr/>
          <a:lstStyle>
            <a:lvl1pPr>
              <a:buClr>
                <a:srgbClr val="002548"/>
              </a:buClr>
              <a:defRPr/>
            </a:lvl1pPr>
            <a:lvl2pPr>
              <a:buClr>
                <a:srgbClr val="002548"/>
              </a:buClr>
              <a:defRPr/>
            </a:lvl2pPr>
            <a:lvl3pPr>
              <a:buClr>
                <a:srgbClr val="002548"/>
              </a:buClr>
              <a:defRPr sz="1200"/>
            </a:lvl3pPr>
            <a:lvl4pPr>
              <a:buClr>
                <a:srgbClr val="002548"/>
              </a:buClr>
              <a:defRPr sz="1200"/>
            </a:lvl4pPr>
            <a:lvl5pPr>
              <a:buClr>
                <a:srgbClr val="002548"/>
              </a:buClr>
              <a:defRPr sz="1200">
                <a:latin typeface="+mn-lt"/>
              </a:defRPr>
            </a:lvl5pPr>
            <a:lvl6pPr marL="2286000" indent="0">
              <a:buNone/>
              <a:defRPr sz="1400" baseline="0">
                <a:latin typeface="+mn-lt"/>
              </a:defRPr>
            </a:lvl6pPr>
            <a:lvl7pPr>
              <a:defRPr/>
            </a:lvl7pPr>
            <a:lvl8pPr>
              <a:defRPr/>
            </a:lvl8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8" name="Text Placeholder 7"/>
          <p:cNvSpPr>
            <a:spLocks noGrp="1"/>
          </p:cNvSpPr>
          <p:nvPr>
            <p:ph type="body" sz="quarter" idx="10" hasCustomPrompt="1"/>
          </p:nvPr>
        </p:nvSpPr>
        <p:spPr>
          <a:xfrm>
            <a:off x="6340638" y="469900"/>
            <a:ext cx="2346162" cy="312291"/>
          </a:xfrm>
        </p:spPr>
        <p:txBody>
          <a:bodyPr/>
          <a:lstStyle>
            <a:lvl1pPr marL="0" indent="0" algn="r">
              <a:buNone/>
              <a:defRPr sz="1200" b="1">
                <a:solidFill>
                  <a:srgbClr val="003E74"/>
                </a:solidFill>
              </a:defRPr>
            </a:lvl1pPr>
            <a:lvl2pPr marL="457200" indent="0">
              <a:buNone/>
              <a:defRPr sz="1200">
                <a:solidFill>
                  <a:srgbClr val="003E74"/>
                </a:solidFill>
              </a:defRPr>
            </a:lvl2pPr>
            <a:lvl3pPr marL="914400" indent="0">
              <a:buNone/>
              <a:defRPr sz="1200">
                <a:solidFill>
                  <a:srgbClr val="003E74"/>
                </a:solidFill>
              </a:defRPr>
            </a:lvl3pPr>
            <a:lvl4pPr marL="1371600" indent="0">
              <a:buNone/>
              <a:defRPr sz="1200">
                <a:solidFill>
                  <a:srgbClr val="003E74"/>
                </a:solidFill>
              </a:defRPr>
            </a:lvl4pPr>
            <a:lvl5pPr marL="1828800" indent="0">
              <a:buNone/>
              <a:defRPr sz="1200">
                <a:solidFill>
                  <a:srgbClr val="003E74"/>
                </a:solidFill>
              </a:defRPr>
            </a:lvl5pPr>
          </a:lstStyle>
          <a:p>
            <a:pPr lvl="0"/>
            <a:r>
              <a:rPr lang="en-GB"/>
              <a:t>Click to edit presentation title</a:t>
            </a:r>
            <a:endParaRPr lang="en-US"/>
          </a:p>
        </p:txBody>
      </p:sp>
      <p:sp>
        <p:nvSpPr>
          <p:cNvPr id="7" name="Text Placeholder 3"/>
          <p:cNvSpPr>
            <a:spLocks noGrp="1"/>
          </p:cNvSpPr>
          <p:nvPr>
            <p:ph type="body" sz="quarter" idx="12" hasCustomPrompt="1"/>
          </p:nvPr>
        </p:nvSpPr>
        <p:spPr>
          <a:xfrm>
            <a:off x="7095256" y="791391"/>
            <a:ext cx="1591545" cy="257175"/>
          </a:xfrm>
        </p:spPr>
        <p:txBody>
          <a:bodyPr/>
          <a:lstStyle>
            <a:lvl1pPr marL="0" indent="0" algn="r">
              <a:buNone/>
              <a:defRPr sz="1200">
                <a:solidFill>
                  <a:srgbClr val="003E74"/>
                </a:solidFill>
              </a:defRPr>
            </a:lvl1pPr>
          </a:lstStyle>
          <a:p>
            <a:pPr lvl="0"/>
            <a:r>
              <a:rPr lang="en-US"/>
              <a:t>Click to add the date</a:t>
            </a:r>
          </a:p>
        </p:txBody>
      </p:sp>
    </p:spTree>
    <p:extLst>
      <p:ext uri="{BB962C8B-B14F-4D97-AF65-F5344CB8AC3E}">
        <p14:creationId xmlns:p14="http://schemas.microsoft.com/office/powerpoint/2010/main" val="274414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924D8F8-9CA0-4BF2-9A87-28F064C8AB00}" type="datetimeFigureOut">
              <a:rPr lang="en-GB" smtClean="0"/>
              <a:t>18/06/2023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F9A5DA-F2B5-4EF1-9632-2C1559366539}" type="slidenum">
              <a:rPr lang="en-GB" smtClean="0"/>
              <a:t>‹#›</a:t>
            </a:fld>
            <a:endParaRPr lang="en-GB"/>
          </a:p>
        </p:txBody>
      </p:sp>
    </p:spTree>
    <p:extLst>
      <p:ext uri="{BB962C8B-B14F-4D97-AF65-F5344CB8AC3E}">
        <p14:creationId xmlns:p14="http://schemas.microsoft.com/office/powerpoint/2010/main" val="272468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100"/>
            </a:lvl1pPr>
          </a:lstStyle>
          <a:p>
            <a:r>
              <a:rPr lang="zh-CN" altLang="en-US"/>
              <a:t>单击此处编辑母版标题样式</a:t>
            </a:r>
            <a:endParaRPr lang="en-US"/>
          </a:p>
        </p:txBody>
      </p:sp>
      <p:sp>
        <p:nvSpPr>
          <p:cNvPr id="3" name="Content Placeholder 2"/>
          <p:cNvSpPr>
            <a:spLocks noGrp="1"/>
          </p:cNvSpPr>
          <p:nvPr>
            <p:ph idx="1"/>
          </p:nvPr>
        </p:nvSpPr>
        <p:spPr/>
        <p:txBody>
          <a:bodyPr/>
          <a:lstStyle>
            <a:lvl1pPr>
              <a:buClr>
                <a:srgbClr val="002548"/>
              </a:buClr>
              <a:defRPr/>
            </a:lvl1pPr>
            <a:lvl2pPr>
              <a:buClr>
                <a:srgbClr val="002548"/>
              </a:buClr>
              <a:defRPr/>
            </a:lvl2pPr>
            <a:lvl3pPr>
              <a:buClr>
                <a:srgbClr val="002548"/>
              </a:buClr>
              <a:defRPr sz="900"/>
            </a:lvl3pPr>
            <a:lvl4pPr>
              <a:buClr>
                <a:srgbClr val="002548"/>
              </a:buClr>
              <a:defRPr sz="900"/>
            </a:lvl4pPr>
            <a:lvl5pPr>
              <a:buClr>
                <a:srgbClr val="002548"/>
              </a:buClr>
              <a:defRPr sz="900">
                <a:latin typeface="+mn-lt"/>
              </a:defRPr>
            </a:lvl5pPr>
            <a:lvl6pPr marL="1714500" indent="0">
              <a:buNone/>
              <a:defRPr sz="1050" baseline="0">
                <a:latin typeface="+mn-lt"/>
              </a:defRPr>
            </a:lvl6pPr>
            <a:lvl7pPr>
              <a:defRPr/>
            </a:lvl7pPr>
            <a:lvl8pPr>
              <a:defRPr/>
            </a:lvl8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GB"/>
          </a:p>
        </p:txBody>
      </p:sp>
      <p:sp>
        <p:nvSpPr>
          <p:cNvPr id="8" name="Text Placeholder 7"/>
          <p:cNvSpPr>
            <a:spLocks noGrp="1"/>
          </p:cNvSpPr>
          <p:nvPr>
            <p:ph type="body" sz="quarter" idx="10" hasCustomPrompt="1"/>
          </p:nvPr>
        </p:nvSpPr>
        <p:spPr>
          <a:xfrm>
            <a:off x="6340638" y="469902"/>
            <a:ext cx="2346162" cy="312291"/>
          </a:xfrm>
        </p:spPr>
        <p:txBody>
          <a:bodyPr/>
          <a:lstStyle>
            <a:lvl1pPr marL="0" indent="0" algn="r">
              <a:buNone/>
              <a:defRPr sz="900" b="1">
                <a:solidFill>
                  <a:srgbClr val="003E74"/>
                </a:solidFill>
              </a:defRPr>
            </a:lvl1pPr>
            <a:lvl2pPr marL="342900" indent="0">
              <a:buNone/>
              <a:defRPr sz="900">
                <a:solidFill>
                  <a:srgbClr val="003E74"/>
                </a:solidFill>
              </a:defRPr>
            </a:lvl2pPr>
            <a:lvl3pPr marL="685800" indent="0">
              <a:buNone/>
              <a:defRPr sz="900">
                <a:solidFill>
                  <a:srgbClr val="003E74"/>
                </a:solidFill>
              </a:defRPr>
            </a:lvl3pPr>
            <a:lvl4pPr marL="1028700" indent="0">
              <a:buNone/>
              <a:defRPr sz="900">
                <a:solidFill>
                  <a:srgbClr val="003E74"/>
                </a:solidFill>
              </a:defRPr>
            </a:lvl4pPr>
            <a:lvl5pPr marL="1371600" indent="0">
              <a:buNone/>
              <a:defRPr sz="900">
                <a:solidFill>
                  <a:srgbClr val="003E74"/>
                </a:solidFill>
              </a:defRPr>
            </a:lvl5pPr>
          </a:lstStyle>
          <a:p>
            <a:pPr lvl="0"/>
            <a:r>
              <a:rPr lang="en-GB"/>
              <a:t>Click to edit presentation title</a:t>
            </a:r>
            <a:endParaRPr lang="en-US"/>
          </a:p>
        </p:txBody>
      </p:sp>
      <p:sp>
        <p:nvSpPr>
          <p:cNvPr id="7" name="Text Placeholder 3"/>
          <p:cNvSpPr>
            <a:spLocks noGrp="1"/>
          </p:cNvSpPr>
          <p:nvPr>
            <p:ph type="body" sz="quarter" idx="12" hasCustomPrompt="1"/>
          </p:nvPr>
        </p:nvSpPr>
        <p:spPr>
          <a:xfrm>
            <a:off x="7095257" y="791392"/>
            <a:ext cx="1591545" cy="257175"/>
          </a:xfrm>
        </p:spPr>
        <p:txBody>
          <a:bodyPr/>
          <a:lstStyle>
            <a:lvl1pPr marL="0" indent="0" algn="r">
              <a:buNone/>
              <a:defRPr sz="900">
                <a:solidFill>
                  <a:srgbClr val="003E74"/>
                </a:solidFill>
              </a:defRPr>
            </a:lvl1pPr>
          </a:lstStyle>
          <a:p>
            <a:pPr lvl="0"/>
            <a:r>
              <a:rPr lang="en-US"/>
              <a:t>Click to add the date</a:t>
            </a:r>
          </a:p>
        </p:txBody>
      </p:sp>
    </p:spTree>
    <p:extLst>
      <p:ext uri="{BB962C8B-B14F-4D97-AF65-F5344CB8AC3E}">
        <p14:creationId xmlns:p14="http://schemas.microsoft.com/office/powerpoint/2010/main" val="2744145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zh-CN" altLang="en-US"/>
              <a:t>单击此处编辑母版标题样式</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C924D8F8-9CA0-4BF2-9A87-28F064C8AB00}" type="datetimeFigureOut">
              <a:rPr lang="en-GB" smtClean="0"/>
              <a:t>18/06/2023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FF9A5DA-F2B5-4EF1-9632-2C1559366539}" type="slidenum">
              <a:rPr lang="en-GB" smtClean="0"/>
              <a:t>‹#›</a:t>
            </a:fld>
            <a:endParaRPr lang="en-GB"/>
          </a:p>
        </p:txBody>
      </p:sp>
    </p:spTree>
    <p:extLst>
      <p:ext uri="{BB962C8B-B14F-4D97-AF65-F5344CB8AC3E}">
        <p14:creationId xmlns:p14="http://schemas.microsoft.com/office/powerpoint/2010/main" val="27246806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image" Target="../media/image1.png" /><Relationship Id="rId5" Type="http://schemas.openxmlformats.org/officeDocument/2006/relationships/theme" Target="../theme/theme1.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DF0"/>
        </a:solidFill>
        <a:effectLst/>
      </p:bgPr>
    </p:bg>
    <p:spTree>
      <p:nvGrpSpPr>
        <p:cNvPr id="1" name=""/>
        <p:cNvGrpSpPr/>
        <p:nvPr/>
      </p:nvGrpSpPr>
      <p:grpSpPr>
        <a:xfrm>
          <a:off x="0" y="0"/>
          <a:ext cx="0" cy="0"/>
          <a:chOff x="0" y="0"/>
          <a:chExt cx="0" cy="0"/>
        </a:xfrm>
      </p:grpSpPr>
      <p:pic>
        <p:nvPicPr>
          <p:cNvPr id="7" name="Picture 6" descr="College_Powerpoint_Backgroun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Text Placeholder 2"/>
          <p:cNvSpPr>
            <a:spLocks noGrp="1"/>
          </p:cNvSpPr>
          <p:nvPr>
            <p:ph type="body" idx="1"/>
          </p:nvPr>
        </p:nvSpPr>
        <p:spPr>
          <a:xfrm>
            <a:off x="457200" y="2346581"/>
            <a:ext cx="8229600" cy="3644104"/>
          </a:xfrm>
          <a:prstGeom prst="rect">
            <a:avLst/>
          </a:prstGeom>
        </p:spPr>
        <p:txBody>
          <a:bodyPr vert="horz" lIns="0" tIns="0" rIns="0" bIns="0" rtlCol="0">
            <a:no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2" name="Title Placeholder 1"/>
          <p:cNvSpPr>
            <a:spLocks noGrp="1"/>
          </p:cNvSpPr>
          <p:nvPr>
            <p:ph type="title"/>
          </p:nvPr>
        </p:nvSpPr>
        <p:spPr>
          <a:xfrm>
            <a:off x="457200" y="1487908"/>
            <a:ext cx="8229600" cy="507556"/>
          </a:xfrm>
          <a:prstGeom prst="rect">
            <a:avLst/>
          </a:prstGeom>
        </p:spPr>
        <p:txBody>
          <a:bodyPr vert="horz" lIns="0" tIns="45720" rIns="0" bIns="0" rtlCol="0" anchor="ctr">
            <a:noAutofit/>
          </a:bodyPr>
          <a:lstStyle/>
          <a:p>
            <a:r>
              <a:rPr lang="zh-CN" altLang="en-US"/>
              <a:t>单击此处编辑母版标题样式</a:t>
            </a:r>
            <a:endParaRPr lang="en-US"/>
          </a:p>
        </p:txBody>
      </p:sp>
    </p:spTree>
    <p:extLst>
      <p:ext uri="{BB962C8B-B14F-4D97-AF65-F5344CB8AC3E}">
        <p14:creationId xmlns:p14="http://schemas.microsoft.com/office/powerpoint/2010/main" val="830206200"/>
      </p:ext>
    </p:extLst>
  </p:cSld>
  <p:clrMap bg1="lt1" tx1="dk1" bg2="lt2" tx2="dk2" accent1="accent1" accent2="accent2" accent3="accent3" accent4="accent4" accent5="accent5" accent6="accent6" hlink="hlink" folHlink="folHlink"/>
  <p:sldLayoutIdLst>
    <p:sldLayoutId id="2147483719" r:id="rId1"/>
    <p:sldLayoutId id="2147483718" r:id="rId2"/>
    <p:sldLayoutId id="2147483697" r:id="rId3"/>
    <p:sldLayoutId id="2147483704" r:id="rId4"/>
  </p:sldLayoutIdLst>
  <p:txStyles>
    <p:titleStyle>
      <a:lvl1pPr algn="l" defTabSz="457200" rtl="0" eaLnBrk="1" latinLnBrk="0" hangingPunct="1">
        <a:spcBef>
          <a:spcPct val="0"/>
        </a:spcBef>
        <a:buNone/>
        <a:defRPr sz="2800" b="1" kern="1200">
          <a:solidFill>
            <a:srgbClr val="003E74"/>
          </a:solidFill>
          <a:latin typeface="Arial"/>
          <a:ea typeface="+mj-ea"/>
          <a:cs typeface="Arial"/>
        </a:defRPr>
      </a:lvl1pPr>
    </p:titleStyle>
    <p:body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1.xml" /><Relationship Id="rId1" Type="http://schemas.openxmlformats.org/officeDocument/2006/relationships/slideLayout" Target="../slideLayouts/slideLayout2.xml" /><Relationship Id="rId6" Type="http://schemas.openxmlformats.org/officeDocument/2006/relationships/image" Target="../media/image5.png" /><Relationship Id="rId5" Type="http://schemas.openxmlformats.org/officeDocument/2006/relationships/image" Target="../media/image4.jpeg" /><Relationship Id="rId4" Type="http://schemas.openxmlformats.org/officeDocument/2006/relationships/image" Target="../media/image3.jpeg" /></Relationships>
</file>

<file path=ppt/slides/_rels/slide10.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0.xml" /><Relationship Id="rId1" Type="http://schemas.openxmlformats.org/officeDocument/2006/relationships/slideLayout" Target="../slideLayouts/slideLayout2.xml" /><Relationship Id="rId4" Type="http://schemas.openxmlformats.org/officeDocument/2006/relationships/image" Target="../media/image15.png" /></Relationships>
</file>

<file path=ppt/slides/_rels/slide11.xml.rels><?xml version="1.0" encoding="UTF-8" standalone="yes"?>
<Relationships xmlns="http://schemas.openxmlformats.org/package/2006/relationships"><Relationship Id="rId3" Type="http://schemas.microsoft.com/office/2018/10/relationships/comments" Target="../comments/modernComment_10A_19091B6C.xml" /><Relationship Id="rId2" Type="http://schemas.openxmlformats.org/officeDocument/2006/relationships/notesSlide" Target="../notesSlides/notesSlide11.xml" /><Relationship Id="rId1" Type="http://schemas.openxmlformats.org/officeDocument/2006/relationships/slideLayout" Target="../slideLayouts/slideLayout1.xml" /><Relationship Id="rId5" Type="http://schemas.openxmlformats.org/officeDocument/2006/relationships/image" Target="../media/image17.png" /><Relationship Id="rId4" Type="http://schemas.openxmlformats.org/officeDocument/2006/relationships/image" Target="../media/image16.png" /></Relationships>
</file>

<file path=ppt/slides/_rels/slide12.xml.rels><?xml version="1.0" encoding="UTF-8" standalone="yes"?>
<Relationships xmlns="http://schemas.openxmlformats.org/package/2006/relationships"><Relationship Id="rId3" Type="http://schemas.microsoft.com/office/2018/10/relationships/comments" Target="../comments/modernComment_114_E8645BF4.xml" /><Relationship Id="rId2" Type="http://schemas.openxmlformats.org/officeDocument/2006/relationships/notesSlide" Target="../notesSlides/notesSlide12.xml" /><Relationship Id="rId1" Type="http://schemas.openxmlformats.org/officeDocument/2006/relationships/slideLayout" Target="../slideLayouts/slideLayout1.xml" /><Relationship Id="rId4" Type="http://schemas.openxmlformats.org/officeDocument/2006/relationships/image" Target="../media/image18.png" /></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c-qialanqian" TargetMode="External" /><Relationship Id="rId2" Type="http://schemas.openxmlformats.org/officeDocument/2006/relationships/notesSlide" Target="../notesSlides/notesSlide13.xml" /><Relationship Id="rId1" Type="http://schemas.openxmlformats.org/officeDocument/2006/relationships/slideLayout" Target="../slideLayouts/slideLayout2.xml" /><Relationship Id="rId6" Type="http://schemas.openxmlformats.org/officeDocument/2006/relationships/hyperlink" Target="http://www.commsp.ee.ic.ac.uk/~tania/" TargetMode="External" /><Relationship Id="rId5" Type="http://schemas.openxmlformats.org/officeDocument/2006/relationships/hyperlink" Target="https://github.com/dogdogpee" TargetMode="External" /><Relationship Id="rId4" Type="http://schemas.openxmlformats.org/officeDocument/2006/relationships/hyperlink" Target="https://github.com/MichalisLazarou" TargetMode="Externa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1.xml" /><Relationship Id="rId5" Type="http://schemas.openxmlformats.org/officeDocument/2006/relationships/image" Target="../media/image9.png" /><Relationship Id="rId4" Type="http://schemas.openxmlformats.org/officeDocument/2006/relationships/image" Target="../media/image8.png" /></Relationships>
</file>

<file path=ppt/slides/_rels/slide6.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6.xml" /><Relationship Id="rId1" Type="http://schemas.openxmlformats.org/officeDocument/2006/relationships/slideLayout" Target="../slideLayouts/slideLayout1.xml" /><Relationship Id="rId4" Type="http://schemas.openxmlformats.org/officeDocument/2006/relationships/image" Target="../media/image11.png" /></Relationships>
</file>

<file path=ppt/slides/_rels/slide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9.xml" /><Relationship Id="rId1" Type="http://schemas.openxmlformats.org/officeDocument/2006/relationships/slideLayout" Target="../slideLayouts/slideLayout2.xml" /><Relationship Id="rId4" Type="http://schemas.openxmlformats.org/officeDocument/2006/relationships/image" Target="../media/image1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BB639B-A4B5-45EE-8667-CC207B4EE625}"/>
              </a:ext>
            </a:extLst>
          </p:cNvPr>
          <p:cNvSpPr>
            <a:spLocks noGrp="1"/>
          </p:cNvSpPr>
          <p:nvPr>
            <p:ph type="ctrTitle"/>
          </p:nvPr>
        </p:nvSpPr>
        <p:spPr>
          <a:xfrm>
            <a:off x="685800" y="1122363"/>
            <a:ext cx="7772400" cy="1377507"/>
          </a:xfrm>
        </p:spPr>
        <p:txBody>
          <a:bodyPr/>
          <a:lstStyle/>
          <a:p>
            <a:r>
              <a:rPr lang="en-GB" sz="2800"/>
              <a:t>Towards Automated Polyp Segmentation Using Weakly- and Semi-Supervised</a:t>
            </a:r>
            <a:br>
              <a:rPr lang="en-GB" sz="2800"/>
            </a:br>
            <a:r>
              <a:rPr lang="en-GB" sz="2800"/>
              <a:t>Learning and Deformable Transformers</a:t>
            </a:r>
            <a:endParaRPr lang="en-US" sz="2800"/>
          </a:p>
        </p:txBody>
      </p:sp>
      <p:sp>
        <p:nvSpPr>
          <p:cNvPr id="3" name="副标题 2">
            <a:extLst>
              <a:ext uri="{FF2B5EF4-FFF2-40B4-BE49-F238E27FC236}">
                <a16:creationId xmlns:a16="http://schemas.microsoft.com/office/drawing/2014/main" id="{9427AD40-6680-45F8-9563-3026C9CF1CAD}"/>
              </a:ext>
            </a:extLst>
          </p:cNvPr>
          <p:cNvSpPr>
            <a:spLocks noGrp="1"/>
          </p:cNvSpPr>
          <p:nvPr>
            <p:ph type="subTitle" idx="1"/>
          </p:nvPr>
        </p:nvSpPr>
        <p:spPr>
          <a:xfrm>
            <a:off x="1143000" y="4337525"/>
            <a:ext cx="6858000" cy="1646833"/>
          </a:xfrm>
        </p:spPr>
        <p:txBody>
          <a:bodyPr vert="horz" lIns="0" tIns="0" rIns="0" bIns="0" rtlCol="0" anchor="t">
            <a:noAutofit/>
          </a:bodyPr>
          <a:lstStyle/>
          <a:p>
            <a:r>
              <a:rPr lang="en-GB" sz="1800"/>
              <a:t>Guangyu Ren</a:t>
            </a:r>
            <a:r>
              <a:rPr lang="en-GB" sz="1800" baseline="30000"/>
              <a:t>*</a:t>
            </a:r>
            <a:r>
              <a:rPr lang="en-GB" sz="1800"/>
              <a:t>, Michalis Lazarou</a:t>
            </a:r>
            <a:r>
              <a:rPr lang="en-GB" sz="1800" baseline="30000"/>
              <a:t>*</a:t>
            </a:r>
            <a:r>
              <a:rPr lang="en-GB" sz="1800"/>
              <a:t>, Jing Yuan</a:t>
            </a:r>
            <a:r>
              <a:rPr lang="en-GB" sz="1800" baseline="30000"/>
              <a:t>*</a:t>
            </a:r>
            <a:r>
              <a:rPr lang="en-GB" sz="1800"/>
              <a:t>, Tania </a:t>
            </a:r>
            <a:r>
              <a:rPr lang="en-GB" sz="1800" err="1"/>
              <a:t>Stathaki</a:t>
            </a:r>
            <a:endParaRPr lang="en-GB" sz="1800"/>
          </a:p>
          <a:p>
            <a:r>
              <a:rPr lang="en-GB" sz="1400"/>
              <a:t>Department of Electrical and Electronic Engineering, Imperial College London, London, SW7 2AZ, United Kingdom</a:t>
            </a:r>
          </a:p>
        </p:txBody>
      </p:sp>
      <p:sp>
        <p:nvSpPr>
          <p:cNvPr id="5" name="TextBox 4">
            <a:extLst>
              <a:ext uri="{FF2B5EF4-FFF2-40B4-BE49-F238E27FC236}">
                <a16:creationId xmlns:a16="http://schemas.microsoft.com/office/drawing/2014/main" id="{1CCD563A-E0E8-2256-7FBC-FA8DC93F5D24}"/>
              </a:ext>
            </a:extLst>
          </p:cNvPr>
          <p:cNvSpPr txBox="1"/>
          <p:nvPr/>
        </p:nvSpPr>
        <p:spPr>
          <a:xfrm>
            <a:off x="80367" y="6554390"/>
            <a:ext cx="302716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cs typeface="Arial"/>
              </a:rPr>
              <a:t>* Equal contribution</a:t>
            </a:r>
            <a:endParaRPr lang="en-US" sz="1200">
              <a:cs typeface="Arial"/>
            </a:endParaRPr>
          </a:p>
        </p:txBody>
      </p:sp>
      <p:pic>
        <p:nvPicPr>
          <p:cNvPr id="6" name="Picture 6">
            <a:extLst>
              <a:ext uri="{FF2B5EF4-FFF2-40B4-BE49-F238E27FC236}">
                <a16:creationId xmlns:a16="http://schemas.microsoft.com/office/drawing/2014/main" id="{493FA8E8-EE44-6434-2FA8-D975584D55B4}"/>
              </a:ext>
            </a:extLst>
          </p:cNvPr>
          <p:cNvPicPr>
            <a:picLocks noChangeAspect="1"/>
          </p:cNvPicPr>
          <p:nvPr/>
        </p:nvPicPr>
        <p:blipFill>
          <a:blip r:embed="rId3"/>
          <a:stretch>
            <a:fillRect/>
          </a:stretch>
        </p:blipFill>
        <p:spPr>
          <a:xfrm>
            <a:off x="6257260" y="2695353"/>
            <a:ext cx="1396410" cy="1396410"/>
          </a:xfrm>
          <a:prstGeom prst="rect">
            <a:avLst/>
          </a:prstGeom>
        </p:spPr>
      </p:pic>
      <p:pic>
        <p:nvPicPr>
          <p:cNvPr id="7" name="Picture 7">
            <a:extLst>
              <a:ext uri="{FF2B5EF4-FFF2-40B4-BE49-F238E27FC236}">
                <a16:creationId xmlns:a16="http://schemas.microsoft.com/office/drawing/2014/main" id="{6547B4C9-1D89-AA6F-E6A2-EB3700499798}"/>
              </a:ext>
            </a:extLst>
          </p:cNvPr>
          <p:cNvPicPr>
            <a:picLocks noChangeAspect="1"/>
          </p:cNvPicPr>
          <p:nvPr/>
        </p:nvPicPr>
        <p:blipFill rotWithShape="1">
          <a:blip r:embed="rId4"/>
          <a:srcRect t="3627" r="-2759" b="19171"/>
          <a:stretch/>
        </p:blipFill>
        <p:spPr>
          <a:xfrm>
            <a:off x="2824453" y="2694996"/>
            <a:ext cx="1405416" cy="1396067"/>
          </a:xfrm>
          <a:prstGeom prst="rect">
            <a:avLst/>
          </a:prstGeom>
        </p:spPr>
      </p:pic>
      <p:pic>
        <p:nvPicPr>
          <p:cNvPr id="4" name="Picture 7">
            <a:extLst>
              <a:ext uri="{FF2B5EF4-FFF2-40B4-BE49-F238E27FC236}">
                <a16:creationId xmlns:a16="http://schemas.microsoft.com/office/drawing/2014/main" id="{E68CCD22-D0E8-7479-AC34-A957302E05FE}"/>
              </a:ext>
            </a:extLst>
          </p:cNvPr>
          <p:cNvPicPr>
            <a:picLocks noChangeAspect="1"/>
          </p:cNvPicPr>
          <p:nvPr/>
        </p:nvPicPr>
        <p:blipFill rotWithShape="1">
          <a:blip r:embed="rId5"/>
          <a:srcRect t="16216" r="-1550" b="12973"/>
          <a:stretch/>
        </p:blipFill>
        <p:spPr>
          <a:xfrm>
            <a:off x="4524693" y="2706455"/>
            <a:ext cx="1401770" cy="1393839"/>
          </a:xfrm>
          <a:prstGeom prst="rect">
            <a:avLst/>
          </a:prstGeom>
        </p:spPr>
      </p:pic>
      <p:pic>
        <p:nvPicPr>
          <p:cNvPr id="8" name="Picture 8" descr="A picture containing person&#10;&#10;Description automatically generated">
            <a:extLst>
              <a:ext uri="{FF2B5EF4-FFF2-40B4-BE49-F238E27FC236}">
                <a16:creationId xmlns:a16="http://schemas.microsoft.com/office/drawing/2014/main" id="{FE23BB65-7EE6-B0EC-F881-72423A96047D}"/>
              </a:ext>
            </a:extLst>
          </p:cNvPr>
          <p:cNvPicPr>
            <a:picLocks noChangeAspect="1"/>
          </p:cNvPicPr>
          <p:nvPr/>
        </p:nvPicPr>
        <p:blipFill rotWithShape="1">
          <a:blip r:embed="rId6"/>
          <a:srcRect l="23226" t="1942" r="23871" b="45955"/>
          <a:stretch/>
        </p:blipFill>
        <p:spPr>
          <a:xfrm>
            <a:off x="1169581" y="2695353"/>
            <a:ext cx="1398044" cy="1393862"/>
          </a:xfrm>
          <a:prstGeom prst="rect">
            <a:avLst/>
          </a:prstGeom>
        </p:spPr>
      </p:pic>
    </p:spTree>
    <p:extLst>
      <p:ext uri="{BB962C8B-B14F-4D97-AF65-F5344CB8AC3E}">
        <p14:creationId xmlns:p14="http://schemas.microsoft.com/office/powerpoint/2010/main" val="54636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501E6F0-2EE7-647E-FA80-7D90F18469D7}"/>
              </a:ext>
            </a:extLst>
          </p:cNvPr>
          <p:cNvPicPr>
            <a:picLocks noChangeAspect="1"/>
          </p:cNvPicPr>
          <p:nvPr/>
        </p:nvPicPr>
        <p:blipFill rotWithShape="1">
          <a:blip r:embed="rId3"/>
          <a:srcRect r="44181" b="269"/>
          <a:stretch/>
        </p:blipFill>
        <p:spPr>
          <a:xfrm>
            <a:off x="523668" y="2050318"/>
            <a:ext cx="2166472" cy="3477717"/>
          </a:xfrm>
          <a:prstGeom prst="rect">
            <a:avLst/>
          </a:prstGeom>
        </p:spPr>
      </p:pic>
      <p:sp>
        <p:nvSpPr>
          <p:cNvPr id="2" name="Title 1">
            <a:extLst>
              <a:ext uri="{FF2B5EF4-FFF2-40B4-BE49-F238E27FC236}">
                <a16:creationId xmlns:a16="http://schemas.microsoft.com/office/drawing/2014/main" id="{F1EB13AA-B970-CD26-A2ED-FAD8ECE953B4}"/>
              </a:ext>
            </a:extLst>
          </p:cNvPr>
          <p:cNvSpPr>
            <a:spLocks noGrp="1"/>
          </p:cNvSpPr>
          <p:nvPr>
            <p:ph type="ctrTitle"/>
          </p:nvPr>
        </p:nvSpPr>
        <p:spPr>
          <a:xfrm>
            <a:off x="685800" y="1122363"/>
            <a:ext cx="7772400" cy="899042"/>
          </a:xfrm>
        </p:spPr>
        <p:txBody>
          <a:bodyPr/>
          <a:lstStyle/>
          <a:p>
            <a:r>
              <a:rPr lang="en-US" sz="2400"/>
              <a:t>Feature Add (FA) Block in DTEN</a:t>
            </a:r>
          </a:p>
        </p:txBody>
      </p:sp>
      <p:pic>
        <p:nvPicPr>
          <p:cNvPr id="3" name="Picture 4" descr="Diagram, schematic&#10;&#10;Description automatically generated">
            <a:extLst>
              <a:ext uri="{FF2B5EF4-FFF2-40B4-BE49-F238E27FC236}">
                <a16:creationId xmlns:a16="http://schemas.microsoft.com/office/drawing/2014/main" id="{DA78CABB-2951-050B-F36F-44799BD0F04D}"/>
              </a:ext>
            </a:extLst>
          </p:cNvPr>
          <p:cNvPicPr>
            <a:picLocks noChangeAspect="1"/>
          </p:cNvPicPr>
          <p:nvPr/>
        </p:nvPicPr>
        <p:blipFill rotWithShape="1">
          <a:blip r:embed="rId4"/>
          <a:srcRect l="60811" t="26101" r="1892" b="16667"/>
          <a:stretch/>
        </p:blipFill>
        <p:spPr>
          <a:xfrm>
            <a:off x="3872373" y="2116247"/>
            <a:ext cx="2265381" cy="2957470"/>
          </a:xfrm>
          <a:prstGeom prst="rect">
            <a:avLst/>
          </a:prstGeom>
        </p:spPr>
      </p:pic>
      <p:cxnSp>
        <p:nvCxnSpPr>
          <p:cNvPr id="9" name="Connector: Curved 8">
            <a:extLst>
              <a:ext uri="{FF2B5EF4-FFF2-40B4-BE49-F238E27FC236}">
                <a16:creationId xmlns:a16="http://schemas.microsoft.com/office/drawing/2014/main" id="{3DDA5401-FC0E-BB5C-E409-C434CC801101}"/>
              </a:ext>
            </a:extLst>
          </p:cNvPr>
          <p:cNvCxnSpPr/>
          <p:nvPr/>
        </p:nvCxnSpPr>
        <p:spPr>
          <a:xfrm flipV="1">
            <a:off x="2323743" y="3412847"/>
            <a:ext cx="1572610" cy="1081699"/>
          </a:xfrm>
          <a:prstGeom prst="curvedConnector3">
            <a:avLst/>
          </a:prstGeom>
          <a:ln w="57150">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3C57325-A518-C603-4164-ECCCB5347680}"/>
              </a:ext>
            </a:extLst>
          </p:cNvPr>
          <p:cNvSpPr txBox="1"/>
          <p:nvPr/>
        </p:nvSpPr>
        <p:spPr>
          <a:xfrm>
            <a:off x="2721786" y="5329312"/>
            <a:ext cx="641869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Calibri"/>
                <a:cs typeface="Calibri"/>
              </a:rPr>
              <a:t>Feature add modules progressively c</a:t>
            </a:r>
            <a:r>
              <a:rPr lang="en-US">
                <a:ea typeface="+mn-lt"/>
                <a:cs typeface="+mn-lt"/>
              </a:rPr>
              <a:t>ompensate the input feature map with enhanced features </a:t>
            </a:r>
            <a:r>
              <a:rPr lang="en-US">
                <a:ea typeface="Calibri"/>
                <a:cs typeface="+mn-lt"/>
              </a:rPr>
              <a:t>to</a:t>
            </a:r>
            <a:r>
              <a:rPr lang="en-US">
                <a:latin typeface="Arial"/>
                <a:ea typeface="Calibri"/>
                <a:cs typeface="Arial"/>
              </a:rPr>
              <a:t> produce a more expressive feature map.</a:t>
            </a:r>
            <a:endParaRPr lang="en-US">
              <a:cs typeface="Arial"/>
            </a:endParaRPr>
          </a:p>
        </p:txBody>
      </p:sp>
    </p:spTree>
    <p:extLst>
      <p:ext uri="{BB962C8B-B14F-4D97-AF65-F5344CB8AC3E}">
        <p14:creationId xmlns:p14="http://schemas.microsoft.com/office/powerpoint/2010/main" val="1839563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4DC63B-0BFB-426C-8B0F-64B22725F607}"/>
              </a:ext>
            </a:extLst>
          </p:cNvPr>
          <p:cNvSpPr>
            <a:spLocks noGrp="1"/>
          </p:cNvSpPr>
          <p:nvPr>
            <p:ph type="title"/>
          </p:nvPr>
        </p:nvSpPr>
        <p:spPr/>
        <p:txBody>
          <a:bodyPr/>
          <a:lstStyle/>
          <a:p>
            <a:r>
              <a:rPr lang="en-US"/>
              <a:t>Ablation</a:t>
            </a:r>
          </a:p>
        </p:txBody>
      </p:sp>
      <p:sp>
        <p:nvSpPr>
          <p:cNvPr id="3" name="Text Placeholder 2">
            <a:extLst>
              <a:ext uri="{FF2B5EF4-FFF2-40B4-BE49-F238E27FC236}">
                <a16:creationId xmlns:a16="http://schemas.microsoft.com/office/drawing/2014/main" id="{74F6C9DF-741F-17FE-1887-18535E917127}"/>
              </a:ext>
            </a:extLst>
          </p:cNvPr>
          <p:cNvSpPr>
            <a:spLocks noGrp="1"/>
          </p:cNvSpPr>
          <p:nvPr>
            <p:ph type="body" sz="quarter" idx="10"/>
          </p:nvPr>
        </p:nvSpPr>
        <p:spPr/>
        <p:txBody>
          <a:bodyPr/>
          <a:lstStyle/>
          <a:p>
            <a:endParaRPr lang="en-US"/>
          </a:p>
        </p:txBody>
      </p:sp>
      <p:sp>
        <p:nvSpPr>
          <p:cNvPr id="4" name="Text Placeholder 3">
            <a:extLst>
              <a:ext uri="{FF2B5EF4-FFF2-40B4-BE49-F238E27FC236}">
                <a16:creationId xmlns:a16="http://schemas.microsoft.com/office/drawing/2014/main" id="{CE0945B4-571F-89D2-705E-8A7B7DBD976F}"/>
              </a:ext>
            </a:extLst>
          </p:cNvPr>
          <p:cNvSpPr>
            <a:spLocks noGrp="1"/>
          </p:cNvSpPr>
          <p:nvPr>
            <p:ph type="body" sz="quarter" idx="12"/>
          </p:nvPr>
        </p:nvSpPr>
        <p:spPr/>
        <p:txBody>
          <a:bodyPr/>
          <a:lstStyle/>
          <a:p>
            <a:endParaRPr lang="en-US"/>
          </a:p>
        </p:txBody>
      </p:sp>
      <p:pic>
        <p:nvPicPr>
          <p:cNvPr id="2" name="Picture 6" descr="Graphical user interface, application&#10;&#10;Description automatically generated">
            <a:extLst>
              <a:ext uri="{FF2B5EF4-FFF2-40B4-BE49-F238E27FC236}">
                <a16:creationId xmlns:a16="http://schemas.microsoft.com/office/drawing/2014/main" id="{D81B3C26-2A7B-164E-01A6-FFB6169A157A}"/>
              </a:ext>
            </a:extLst>
          </p:cNvPr>
          <p:cNvPicPr>
            <a:picLocks noChangeAspect="1"/>
          </p:cNvPicPr>
          <p:nvPr/>
        </p:nvPicPr>
        <p:blipFill>
          <a:blip r:embed="rId4"/>
          <a:stretch>
            <a:fillRect/>
          </a:stretch>
        </p:blipFill>
        <p:spPr>
          <a:xfrm>
            <a:off x="551121" y="4616611"/>
            <a:ext cx="4417827" cy="1567686"/>
          </a:xfrm>
          <a:prstGeom prst="rect">
            <a:avLst/>
          </a:prstGeom>
        </p:spPr>
      </p:pic>
      <p:sp>
        <p:nvSpPr>
          <p:cNvPr id="7" name="TextBox 6">
            <a:extLst>
              <a:ext uri="{FF2B5EF4-FFF2-40B4-BE49-F238E27FC236}">
                <a16:creationId xmlns:a16="http://schemas.microsoft.com/office/drawing/2014/main" id="{A48BA8EF-7660-FC22-B649-D7910D02EDE8}"/>
              </a:ext>
            </a:extLst>
          </p:cNvPr>
          <p:cNvSpPr txBox="1"/>
          <p:nvPr/>
        </p:nvSpPr>
        <p:spPr>
          <a:xfrm>
            <a:off x="4970720" y="4696046"/>
            <a:ext cx="3570766"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a:t>(a) RGB image. (b) Original ground truth (c) backbone. (d) +sparse foreground loss. (e) +semi with weighted consistency loss. (f) +DTEN.</a:t>
            </a:r>
            <a:endParaRPr lang="en-US" sz="1100">
              <a:cs typeface="Arial"/>
            </a:endParaRPr>
          </a:p>
        </p:txBody>
      </p:sp>
      <p:pic>
        <p:nvPicPr>
          <p:cNvPr id="10" name="Picture 10" descr="Table&#10;&#10;Description automatically generated">
            <a:extLst>
              <a:ext uri="{FF2B5EF4-FFF2-40B4-BE49-F238E27FC236}">
                <a16:creationId xmlns:a16="http://schemas.microsoft.com/office/drawing/2014/main" id="{584AD2C5-1AD5-C828-D5C1-2BDC0D219542}"/>
              </a:ext>
            </a:extLst>
          </p:cNvPr>
          <p:cNvPicPr>
            <a:picLocks noGrp="1" noChangeAspect="1"/>
          </p:cNvPicPr>
          <p:nvPr>
            <p:ph idx="1"/>
          </p:nvPr>
        </p:nvPicPr>
        <p:blipFill>
          <a:blip r:embed="rId5"/>
          <a:stretch>
            <a:fillRect/>
          </a:stretch>
        </p:blipFill>
        <p:spPr>
          <a:xfrm>
            <a:off x="467011" y="2058675"/>
            <a:ext cx="8229600" cy="2473529"/>
          </a:xfrm>
        </p:spPr>
      </p:pic>
    </p:spTree>
    <p:extLst>
      <p:ext uri="{BB962C8B-B14F-4D97-AF65-F5344CB8AC3E}">
        <p14:creationId xmlns:p14="http://schemas.microsoft.com/office/powerpoint/2010/main" val="42002724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2E808-93C5-D177-F501-70B2D1C605F4}"/>
              </a:ext>
            </a:extLst>
          </p:cNvPr>
          <p:cNvSpPr>
            <a:spLocks noGrp="1"/>
          </p:cNvSpPr>
          <p:nvPr>
            <p:ph type="title"/>
          </p:nvPr>
        </p:nvSpPr>
        <p:spPr/>
        <p:txBody>
          <a:bodyPr/>
          <a:lstStyle/>
          <a:p>
            <a:r>
              <a:rPr lang="en-US"/>
              <a:t>Comparison with State of the Art</a:t>
            </a:r>
          </a:p>
        </p:txBody>
      </p:sp>
      <p:sp>
        <p:nvSpPr>
          <p:cNvPr id="4" name="Text Placeholder 3">
            <a:extLst>
              <a:ext uri="{FF2B5EF4-FFF2-40B4-BE49-F238E27FC236}">
                <a16:creationId xmlns:a16="http://schemas.microsoft.com/office/drawing/2014/main" id="{EBB6E48A-D520-CA35-2C3C-41D29306C11A}"/>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47403063-53B2-AAAC-F95F-A3A0E6885B71}"/>
              </a:ext>
            </a:extLst>
          </p:cNvPr>
          <p:cNvSpPr>
            <a:spLocks noGrp="1"/>
          </p:cNvSpPr>
          <p:nvPr>
            <p:ph type="body" sz="quarter" idx="12"/>
          </p:nvPr>
        </p:nvSpPr>
        <p:spPr/>
        <p:txBody>
          <a:bodyPr/>
          <a:lstStyle/>
          <a:p>
            <a:endParaRPr lang="en-US"/>
          </a:p>
        </p:txBody>
      </p:sp>
      <p:pic>
        <p:nvPicPr>
          <p:cNvPr id="13" name="Picture 13" descr="Table&#10;&#10;Description automatically generated">
            <a:extLst>
              <a:ext uri="{FF2B5EF4-FFF2-40B4-BE49-F238E27FC236}">
                <a16:creationId xmlns:a16="http://schemas.microsoft.com/office/drawing/2014/main" id="{76F1E0C5-4BD6-74D8-789F-F4519EC8C7E0}"/>
              </a:ext>
            </a:extLst>
          </p:cNvPr>
          <p:cNvPicPr>
            <a:picLocks noGrp="1" noChangeAspect="1"/>
          </p:cNvPicPr>
          <p:nvPr>
            <p:ph idx="1"/>
          </p:nvPr>
        </p:nvPicPr>
        <p:blipFill>
          <a:blip r:embed="rId4"/>
          <a:stretch>
            <a:fillRect/>
          </a:stretch>
        </p:blipFill>
        <p:spPr>
          <a:xfrm>
            <a:off x="510778" y="2350158"/>
            <a:ext cx="8229600" cy="1958168"/>
          </a:xfrm>
        </p:spPr>
      </p:pic>
    </p:spTree>
    <p:extLst>
      <p:ext uri="{BB962C8B-B14F-4D97-AF65-F5344CB8AC3E}">
        <p14:creationId xmlns:p14="http://schemas.microsoft.com/office/powerpoint/2010/main" val="3898891252"/>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9334AF-21F7-1185-AF0C-312A224B1F56}"/>
              </a:ext>
            </a:extLst>
          </p:cNvPr>
          <p:cNvSpPr>
            <a:spLocks noGrp="1"/>
          </p:cNvSpPr>
          <p:nvPr>
            <p:ph type="ctrTitle"/>
          </p:nvPr>
        </p:nvSpPr>
        <p:spPr>
          <a:xfrm>
            <a:off x="740884" y="1452869"/>
            <a:ext cx="7772400" cy="1230829"/>
          </a:xfrm>
        </p:spPr>
        <p:txBody>
          <a:bodyPr/>
          <a:lstStyle/>
          <a:p>
            <a:r>
              <a:rPr lang="en-US"/>
              <a:t>Thank you!</a:t>
            </a:r>
          </a:p>
        </p:txBody>
      </p:sp>
      <p:sp>
        <p:nvSpPr>
          <p:cNvPr id="2" name="Content Placeholder 1">
            <a:extLst>
              <a:ext uri="{FF2B5EF4-FFF2-40B4-BE49-F238E27FC236}">
                <a16:creationId xmlns:a16="http://schemas.microsoft.com/office/drawing/2014/main" id="{94D29B3A-0325-AF06-96AE-7A95BB217EF3}"/>
              </a:ext>
            </a:extLst>
          </p:cNvPr>
          <p:cNvSpPr>
            <a:spLocks noGrp="1"/>
          </p:cNvSpPr>
          <p:nvPr>
            <p:ph type="subTitle" idx="1"/>
          </p:nvPr>
        </p:nvSpPr>
        <p:spPr>
          <a:xfrm>
            <a:off x="1143000" y="3602038"/>
            <a:ext cx="6858000" cy="2243328"/>
          </a:xfrm>
        </p:spPr>
        <p:txBody>
          <a:bodyPr vert="horz" lIns="0" tIns="0" rIns="0" bIns="0" rtlCol="0" anchor="t">
            <a:noAutofit/>
          </a:bodyPr>
          <a:lstStyle/>
          <a:p>
            <a:r>
              <a:rPr lang="en-US">
                <a:hlinkClick r:id="rId3"/>
              </a:rPr>
              <a:t>https://github.com/ic-qialanqian</a:t>
            </a:r>
            <a:endParaRPr lang="en-US"/>
          </a:p>
          <a:p>
            <a:r>
              <a:rPr lang="en-US">
                <a:hlinkClick r:id="rId4"/>
              </a:rPr>
              <a:t>https://github.com/MichalisLazarou</a:t>
            </a:r>
            <a:endParaRPr lang="en-US"/>
          </a:p>
          <a:p>
            <a:r>
              <a:rPr lang="en-US">
                <a:hlinkClick r:id="rId5"/>
              </a:rPr>
              <a:t>https://github.com/dogdogpee</a:t>
            </a:r>
          </a:p>
          <a:p>
            <a:r>
              <a:rPr lang="en-US">
                <a:hlinkClick r:id="rId6"/>
              </a:rPr>
              <a:t>http://www.commsp.ee.ic.ac.uk/~tania/</a:t>
            </a:r>
          </a:p>
          <a:p>
            <a:endParaRPr lang="en-US"/>
          </a:p>
        </p:txBody>
      </p:sp>
    </p:spTree>
    <p:extLst>
      <p:ext uri="{BB962C8B-B14F-4D97-AF65-F5344CB8AC3E}">
        <p14:creationId xmlns:p14="http://schemas.microsoft.com/office/powerpoint/2010/main" val="1409316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3479F-858C-4329-BC63-D0567FD972DE}"/>
              </a:ext>
            </a:extLst>
          </p:cNvPr>
          <p:cNvSpPr>
            <a:spLocks noGrp="1"/>
          </p:cNvSpPr>
          <p:nvPr>
            <p:ph type="title"/>
          </p:nvPr>
        </p:nvSpPr>
        <p:spPr/>
        <p:txBody>
          <a:bodyPr/>
          <a:lstStyle/>
          <a:p>
            <a:r>
              <a:rPr lang="en-GB"/>
              <a:t>Motivation</a:t>
            </a:r>
            <a:endParaRPr lang="en-US"/>
          </a:p>
        </p:txBody>
      </p:sp>
      <p:sp>
        <p:nvSpPr>
          <p:cNvPr id="4" name="文本占位符 3">
            <a:extLst>
              <a:ext uri="{FF2B5EF4-FFF2-40B4-BE49-F238E27FC236}">
                <a16:creationId xmlns:a16="http://schemas.microsoft.com/office/drawing/2014/main" id="{1F1F1046-39EC-42A8-90F5-6397C75D8186}"/>
              </a:ext>
            </a:extLst>
          </p:cNvPr>
          <p:cNvSpPr>
            <a:spLocks noGrp="1"/>
          </p:cNvSpPr>
          <p:nvPr>
            <p:ph type="body" sz="quarter" idx="10"/>
          </p:nvPr>
        </p:nvSpPr>
        <p:spPr/>
        <p:txBody>
          <a:bodyPr/>
          <a:lstStyle/>
          <a:p>
            <a:endParaRPr lang="en-GB"/>
          </a:p>
        </p:txBody>
      </p:sp>
      <p:sp>
        <p:nvSpPr>
          <p:cNvPr id="5" name="文本占位符 4">
            <a:extLst>
              <a:ext uri="{FF2B5EF4-FFF2-40B4-BE49-F238E27FC236}">
                <a16:creationId xmlns:a16="http://schemas.microsoft.com/office/drawing/2014/main" id="{00FF6066-0980-416B-97EC-252401C5F545}"/>
              </a:ext>
            </a:extLst>
          </p:cNvPr>
          <p:cNvSpPr>
            <a:spLocks noGrp="1"/>
          </p:cNvSpPr>
          <p:nvPr>
            <p:ph type="body" sz="quarter" idx="12"/>
          </p:nvPr>
        </p:nvSpPr>
        <p:spPr/>
        <p:txBody>
          <a:bodyPr/>
          <a:lstStyle/>
          <a:p>
            <a:endParaRPr lang="en-GB"/>
          </a:p>
        </p:txBody>
      </p:sp>
      <p:sp>
        <p:nvSpPr>
          <p:cNvPr id="8" name="Content Placeholder 7">
            <a:extLst>
              <a:ext uri="{FF2B5EF4-FFF2-40B4-BE49-F238E27FC236}">
                <a16:creationId xmlns:a16="http://schemas.microsoft.com/office/drawing/2014/main" id="{00283D81-377A-BBFF-40EC-7B9E0755477B}"/>
              </a:ext>
            </a:extLst>
          </p:cNvPr>
          <p:cNvSpPr>
            <a:spLocks noGrp="1"/>
          </p:cNvSpPr>
          <p:nvPr>
            <p:ph idx="1"/>
          </p:nvPr>
        </p:nvSpPr>
        <p:spPr>
          <a:xfrm>
            <a:off x="457200" y="2346581"/>
            <a:ext cx="8229600" cy="1083430"/>
          </a:xfrm>
        </p:spPr>
        <p:txBody>
          <a:bodyPr vert="horz" lIns="0" tIns="0" rIns="0" bIns="0" rtlCol="0" anchor="t">
            <a:noAutofit/>
          </a:bodyPr>
          <a:lstStyle/>
          <a:p>
            <a:r>
              <a:rPr lang="en-US"/>
              <a:t>Polyp segmentation is crucial for diagnosis of colorectal cancer</a:t>
            </a:r>
          </a:p>
          <a:p>
            <a:r>
              <a:rPr lang="en-US"/>
              <a:t>Annotated datasets are tedious and time-consuming to produce</a:t>
            </a:r>
          </a:p>
          <a:p>
            <a:r>
              <a:rPr lang="en-US"/>
              <a:t>Save physicians' valuable time</a:t>
            </a:r>
          </a:p>
          <a:p>
            <a:endParaRPr lang="en-US"/>
          </a:p>
        </p:txBody>
      </p:sp>
      <p:sp>
        <p:nvSpPr>
          <p:cNvPr id="10" name="标题 1">
            <a:extLst>
              <a:ext uri="{FF2B5EF4-FFF2-40B4-BE49-F238E27FC236}">
                <a16:creationId xmlns:a16="http://schemas.microsoft.com/office/drawing/2014/main" id="{03AFFDC8-6C4C-D72D-4C2E-60FF5794E7A0}"/>
              </a:ext>
            </a:extLst>
          </p:cNvPr>
          <p:cNvSpPr txBox="1">
            <a:spLocks/>
          </p:cNvSpPr>
          <p:nvPr/>
        </p:nvSpPr>
        <p:spPr>
          <a:xfrm>
            <a:off x="405809" y="3563029"/>
            <a:ext cx="8229600" cy="507556"/>
          </a:xfrm>
          <a:prstGeom prst="rect">
            <a:avLst/>
          </a:prstGeom>
        </p:spPr>
        <p:txBody>
          <a:bodyPr vert="horz" lIns="0" tIns="45720" rIns="0" bIns="0" rtlCol="0" anchor="ctr">
            <a:noAutofit/>
          </a:bodyPr>
          <a:lstStyle>
            <a:lvl1pPr algn="l" defTabSz="457200" rtl="0" eaLnBrk="1" latinLnBrk="0" hangingPunct="1">
              <a:spcBef>
                <a:spcPct val="0"/>
              </a:spcBef>
              <a:buNone/>
              <a:defRPr sz="2800" b="1" kern="1200">
                <a:solidFill>
                  <a:srgbClr val="003E74"/>
                </a:solidFill>
                <a:latin typeface="Arial"/>
                <a:ea typeface="+mj-ea"/>
                <a:cs typeface="Arial"/>
              </a:defRPr>
            </a:lvl1pPr>
          </a:lstStyle>
          <a:p>
            <a:r>
              <a:rPr lang="en-GB"/>
              <a:t>Contributions</a:t>
            </a:r>
            <a:endParaRPr lang="en-US"/>
          </a:p>
        </p:txBody>
      </p:sp>
      <p:sp>
        <p:nvSpPr>
          <p:cNvPr id="12" name="Content Placeholder 7">
            <a:extLst>
              <a:ext uri="{FF2B5EF4-FFF2-40B4-BE49-F238E27FC236}">
                <a16:creationId xmlns:a16="http://schemas.microsoft.com/office/drawing/2014/main" id="{7C1CDB4D-E2BC-6F30-9B3F-0CBD988854E5}"/>
              </a:ext>
            </a:extLst>
          </p:cNvPr>
          <p:cNvSpPr txBox="1">
            <a:spLocks/>
          </p:cNvSpPr>
          <p:nvPr/>
        </p:nvSpPr>
        <p:spPr>
          <a:xfrm>
            <a:off x="460142" y="4510307"/>
            <a:ext cx="8243978" cy="1787418"/>
          </a:xfrm>
          <a:prstGeom prst="rect">
            <a:avLst/>
          </a:prstGeom>
        </p:spPr>
        <p:txBody>
          <a:bodyPr vert="horz" lIns="0" tIns="0" rIns="0" bIns="0" rtlCol="0" anchor="t">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atin typeface="Ariel"/>
              </a:rPr>
              <a:t>Provide the first weakly-annotated polyp dataset, </a:t>
            </a:r>
            <a:r>
              <a:rPr lang="en-US" b="1">
                <a:latin typeface="Ariel"/>
              </a:rPr>
              <a:t>W-Polyp</a:t>
            </a:r>
          </a:p>
          <a:p>
            <a:r>
              <a:rPr lang="en-US"/>
              <a:t>Weakly- and semi-supervised training framework, </a:t>
            </a:r>
            <a:r>
              <a:rPr lang="en-US" b="1"/>
              <a:t>WS-</a:t>
            </a:r>
            <a:r>
              <a:rPr lang="en-US" b="1" err="1"/>
              <a:t>DefSegNet</a:t>
            </a:r>
            <a:endParaRPr lang="en-US" b="1"/>
          </a:p>
          <a:p>
            <a:r>
              <a:rPr lang="en-US"/>
              <a:t>Propose a novel weakly-supervised loss function, </a:t>
            </a:r>
            <a:r>
              <a:rPr lang="en-US" b="1"/>
              <a:t>Sparse foreground loss</a:t>
            </a:r>
          </a:p>
          <a:p>
            <a:r>
              <a:rPr lang="en-US"/>
              <a:t>Propose a novel progressive multi-scale architecture with a self-attention mechanism, </a:t>
            </a:r>
            <a:r>
              <a:rPr lang="en-US" b="1"/>
              <a:t>DTEN</a:t>
            </a:r>
          </a:p>
          <a:p>
            <a:endParaRPr lang="en-US"/>
          </a:p>
        </p:txBody>
      </p:sp>
    </p:spTree>
    <p:extLst>
      <p:ext uri="{BB962C8B-B14F-4D97-AF65-F5344CB8AC3E}">
        <p14:creationId xmlns:p14="http://schemas.microsoft.com/office/powerpoint/2010/main" val="165985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C50A-75CB-ACE0-D6FC-94922AED29FC}"/>
              </a:ext>
            </a:extLst>
          </p:cNvPr>
          <p:cNvSpPr>
            <a:spLocks noGrp="1"/>
          </p:cNvSpPr>
          <p:nvPr>
            <p:ph type="title"/>
          </p:nvPr>
        </p:nvSpPr>
        <p:spPr/>
        <p:txBody>
          <a:bodyPr/>
          <a:lstStyle/>
          <a:p>
            <a:r>
              <a:rPr lang="en-US"/>
              <a:t>W-Polyp Dataset</a:t>
            </a:r>
          </a:p>
        </p:txBody>
      </p:sp>
      <p:sp>
        <p:nvSpPr>
          <p:cNvPr id="7" name="Text Placeholder 6">
            <a:extLst>
              <a:ext uri="{FF2B5EF4-FFF2-40B4-BE49-F238E27FC236}">
                <a16:creationId xmlns:a16="http://schemas.microsoft.com/office/drawing/2014/main" id="{078D1404-5854-AB63-E610-F2E5C12C3F0E}"/>
              </a:ext>
            </a:extLst>
          </p:cNvPr>
          <p:cNvSpPr>
            <a:spLocks noGrp="1"/>
          </p:cNvSpPr>
          <p:nvPr>
            <p:ph type="body" sz="quarter" idx="10"/>
          </p:nvPr>
        </p:nvSpPr>
        <p:spPr/>
        <p:txBody>
          <a:bodyPr/>
          <a:lstStyle/>
          <a:p>
            <a:endParaRPr lang="en-US"/>
          </a:p>
        </p:txBody>
      </p:sp>
      <p:sp>
        <p:nvSpPr>
          <p:cNvPr id="8" name="Text Placeholder 7">
            <a:extLst>
              <a:ext uri="{FF2B5EF4-FFF2-40B4-BE49-F238E27FC236}">
                <a16:creationId xmlns:a16="http://schemas.microsoft.com/office/drawing/2014/main" id="{D44BEE9E-AABC-BAFE-AF82-9622CE5BBA0F}"/>
              </a:ext>
            </a:extLst>
          </p:cNvPr>
          <p:cNvSpPr>
            <a:spLocks noGrp="1"/>
          </p:cNvSpPr>
          <p:nvPr>
            <p:ph type="body" sz="quarter" idx="12"/>
          </p:nvPr>
        </p:nvSpPr>
        <p:spPr/>
        <p:txBody>
          <a:bodyPr/>
          <a:lstStyle/>
          <a:p>
            <a:endParaRPr lang="en-US"/>
          </a:p>
        </p:txBody>
      </p:sp>
      <p:pic>
        <p:nvPicPr>
          <p:cNvPr id="3" name="Picture 3" descr="A picture containing text&#10;&#10;Description automatically generated">
            <a:extLst>
              <a:ext uri="{FF2B5EF4-FFF2-40B4-BE49-F238E27FC236}">
                <a16:creationId xmlns:a16="http://schemas.microsoft.com/office/drawing/2014/main" id="{70367366-AF7D-B94A-B5C7-108D56AD99F3}"/>
              </a:ext>
            </a:extLst>
          </p:cNvPr>
          <p:cNvPicPr>
            <a:picLocks noChangeAspect="1"/>
          </p:cNvPicPr>
          <p:nvPr/>
        </p:nvPicPr>
        <p:blipFill>
          <a:blip r:embed="rId3"/>
          <a:stretch>
            <a:fillRect/>
          </a:stretch>
        </p:blipFill>
        <p:spPr>
          <a:xfrm>
            <a:off x="454324" y="3642171"/>
            <a:ext cx="6294407" cy="1471466"/>
          </a:xfrm>
          <a:prstGeom prst="rect">
            <a:avLst/>
          </a:prstGeom>
        </p:spPr>
      </p:pic>
      <p:sp>
        <p:nvSpPr>
          <p:cNvPr id="9" name="Content Placeholder 2">
            <a:extLst>
              <a:ext uri="{FF2B5EF4-FFF2-40B4-BE49-F238E27FC236}">
                <a16:creationId xmlns:a16="http://schemas.microsoft.com/office/drawing/2014/main" id="{F73A561C-9B5F-1B79-516C-2F8FF8A6B35A}"/>
              </a:ext>
            </a:extLst>
          </p:cNvPr>
          <p:cNvSpPr>
            <a:spLocks noGrp="1"/>
          </p:cNvSpPr>
          <p:nvPr>
            <p:ph idx="1"/>
          </p:nvPr>
        </p:nvSpPr>
        <p:spPr>
          <a:xfrm>
            <a:off x="385313" y="2274694"/>
            <a:ext cx="8761562" cy="1832557"/>
          </a:xfrm>
        </p:spPr>
        <p:txBody>
          <a:bodyPr vert="horz" lIns="0" tIns="0" rIns="0" bIns="0" rtlCol="0" anchor="t">
            <a:noAutofit/>
          </a:bodyPr>
          <a:lstStyle/>
          <a:p>
            <a:r>
              <a:rPr lang="en-US"/>
              <a:t>1450 images in total</a:t>
            </a:r>
          </a:p>
          <a:p>
            <a:r>
              <a:rPr lang="en-US"/>
              <a:t>750 images weakly annotated with simple sketches, lines, scribbles and circles</a:t>
            </a:r>
          </a:p>
          <a:p>
            <a:r>
              <a:rPr lang="en-US"/>
              <a:t>700 images left unlabeled</a:t>
            </a:r>
          </a:p>
        </p:txBody>
      </p:sp>
      <p:sp>
        <p:nvSpPr>
          <p:cNvPr id="11" name="Content Placeholder 2">
            <a:extLst>
              <a:ext uri="{FF2B5EF4-FFF2-40B4-BE49-F238E27FC236}">
                <a16:creationId xmlns:a16="http://schemas.microsoft.com/office/drawing/2014/main" id="{C2A298AB-429B-50FF-E1CB-B3AE6A226E59}"/>
              </a:ext>
            </a:extLst>
          </p:cNvPr>
          <p:cNvSpPr txBox="1">
            <a:spLocks/>
          </p:cNvSpPr>
          <p:nvPr/>
        </p:nvSpPr>
        <p:spPr>
          <a:xfrm>
            <a:off x="710241" y="5316942"/>
            <a:ext cx="6791865" cy="1473124"/>
          </a:xfrm>
          <a:prstGeom prst="rect">
            <a:avLst/>
          </a:prstGeom>
        </p:spPr>
        <p:txBody>
          <a:bodyPr vert="horz" lIns="0" tIns="0" rIns="0" bIns="0" rtlCol="0" anchor="t">
            <a:noAutofit/>
          </a:bodyPr>
          <a:lstStyle>
            <a:lvl1pPr marL="342900" indent="-34290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Clr>
                <a:srgbClr val="002548"/>
              </a:buClr>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3pPr>
            <a:lvl4pPr marL="1600200" indent="-228600" algn="l" defTabSz="457200" rtl="0" eaLnBrk="1" latinLnBrk="0" hangingPunct="1">
              <a:spcBef>
                <a:spcPct val="20000"/>
              </a:spcBef>
              <a:buClr>
                <a:srgbClr val="002548"/>
              </a:buClr>
              <a:buFont typeface="Arial"/>
              <a:buChar char="–"/>
              <a:defRPr sz="1200" kern="1200">
                <a:solidFill>
                  <a:schemeClr val="tx1"/>
                </a:solidFill>
                <a:latin typeface="Arial"/>
                <a:ea typeface="+mn-ea"/>
                <a:cs typeface="Arial"/>
              </a:defRPr>
            </a:lvl4pPr>
            <a:lvl5pPr marL="2057400" indent="-228600" algn="l" defTabSz="457200" rtl="0" eaLnBrk="1" latinLnBrk="0" hangingPunct="1">
              <a:spcBef>
                <a:spcPct val="20000"/>
              </a:spcBef>
              <a:buClr>
                <a:srgbClr val="002548"/>
              </a:buClr>
              <a:buFont typeface="Arial"/>
              <a:buChar char="»"/>
              <a:defRPr sz="1200" kern="1200">
                <a:solidFill>
                  <a:schemeClr val="tx1"/>
                </a:solidFill>
                <a:latin typeface="+mn-lt"/>
                <a:ea typeface="+mn-ea"/>
                <a:cs typeface="Arial"/>
              </a:defRPr>
            </a:lvl5pPr>
            <a:lvl6pPr marL="2286000" indent="0" algn="l" defTabSz="457200" rtl="0" eaLnBrk="1" latinLnBrk="0" hangingPunct="1">
              <a:spcBef>
                <a:spcPct val="20000"/>
              </a:spcBef>
              <a:buFont typeface="Arial"/>
              <a:buNone/>
              <a:defRPr sz="1400" kern="1200" baseline="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t>a) RGB image, b) original ground truth, c) Foreground and background annotations, d) our weak annotations</a:t>
            </a:r>
          </a:p>
        </p:txBody>
      </p:sp>
    </p:spTree>
    <p:extLst>
      <p:ext uri="{BB962C8B-B14F-4D97-AF65-F5344CB8AC3E}">
        <p14:creationId xmlns:p14="http://schemas.microsoft.com/office/powerpoint/2010/main" val="1330622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D33F5-65B7-D1A3-0A6B-C9C23DA875A9}"/>
              </a:ext>
            </a:extLst>
          </p:cNvPr>
          <p:cNvSpPr>
            <a:spLocks noGrp="1"/>
          </p:cNvSpPr>
          <p:nvPr>
            <p:ph type="title"/>
          </p:nvPr>
        </p:nvSpPr>
        <p:spPr/>
        <p:txBody>
          <a:bodyPr/>
          <a:lstStyle/>
          <a:p>
            <a:r>
              <a:rPr lang="en-US"/>
              <a:t>Overview of WS-</a:t>
            </a:r>
            <a:r>
              <a:rPr lang="en-US" err="1"/>
              <a:t>DefSegNet</a:t>
            </a:r>
          </a:p>
        </p:txBody>
      </p:sp>
      <p:sp>
        <p:nvSpPr>
          <p:cNvPr id="3" name="Content Placeholder 2">
            <a:extLst>
              <a:ext uri="{FF2B5EF4-FFF2-40B4-BE49-F238E27FC236}">
                <a16:creationId xmlns:a16="http://schemas.microsoft.com/office/drawing/2014/main" id="{E77ECEAE-B603-761F-1F71-7A3B19F9576B}"/>
              </a:ext>
            </a:extLst>
          </p:cNvPr>
          <p:cNvSpPr>
            <a:spLocks noGrp="1"/>
          </p:cNvSpPr>
          <p:nvPr>
            <p:ph idx="1"/>
          </p:nvPr>
        </p:nvSpPr>
        <p:spPr/>
        <p:txBody>
          <a:bodyPr vert="horz" lIns="0" tIns="0" rIns="0" bIns="0" rtlCol="0" anchor="t">
            <a:noAutofit/>
          </a:bodyPr>
          <a:lstStyle/>
          <a:p>
            <a:r>
              <a:rPr lang="en-US"/>
              <a:t>Weakly-supervised training</a:t>
            </a:r>
          </a:p>
          <a:p>
            <a:r>
              <a:rPr lang="en-US"/>
              <a:t>Semi-supervised training</a:t>
            </a:r>
          </a:p>
          <a:p>
            <a:r>
              <a:rPr lang="en-US"/>
              <a:t>Architecture design</a:t>
            </a:r>
          </a:p>
        </p:txBody>
      </p:sp>
      <p:sp>
        <p:nvSpPr>
          <p:cNvPr id="4" name="Text Placeholder 3">
            <a:extLst>
              <a:ext uri="{FF2B5EF4-FFF2-40B4-BE49-F238E27FC236}">
                <a16:creationId xmlns:a16="http://schemas.microsoft.com/office/drawing/2014/main" id="{0FD6817B-71EA-E36E-42B3-8F4BC97C7EE8}"/>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0A6F12FA-A959-E77D-BBE6-7C532C8B73B1}"/>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275756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50F13-4561-254F-5269-1F68417D50AC}"/>
              </a:ext>
            </a:extLst>
          </p:cNvPr>
          <p:cNvSpPr>
            <a:spLocks noGrp="1"/>
          </p:cNvSpPr>
          <p:nvPr>
            <p:ph type="title"/>
          </p:nvPr>
        </p:nvSpPr>
        <p:spPr/>
        <p:txBody>
          <a:bodyPr/>
          <a:lstStyle/>
          <a:p>
            <a:r>
              <a:rPr lang="en-US"/>
              <a:t>Weakly-supervised Training</a:t>
            </a:r>
          </a:p>
        </p:txBody>
      </p:sp>
      <p:sp>
        <p:nvSpPr>
          <p:cNvPr id="4" name="Text Placeholder 3">
            <a:extLst>
              <a:ext uri="{FF2B5EF4-FFF2-40B4-BE49-F238E27FC236}">
                <a16:creationId xmlns:a16="http://schemas.microsoft.com/office/drawing/2014/main" id="{B379EF02-3450-37E7-051E-D3A218901A4D}"/>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708BDF41-A756-9B91-9204-7D140A856668}"/>
              </a:ext>
            </a:extLst>
          </p:cNvPr>
          <p:cNvSpPr>
            <a:spLocks noGrp="1"/>
          </p:cNvSpPr>
          <p:nvPr>
            <p:ph type="body" sz="quarter" idx="12"/>
          </p:nvPr>
        </p:nvSpPr>
        <p:spPr/>
        <p:txBody>
          <a:bodyPr/>
          <a:lstStyle/>
          <a:p>
            <a:endParaRPr lang="en-US"/>
          </a:p>
        </p:txBody>
      </p:sp>
      <p:pic>
        <p:nvPicPr>
          <p:cNvPr id="14" name="Picture 14">
            <a:extLst>
              <a:ext uri="{FF2B5EF4-FFF2-40B4-BE49-F238E27FC236}">
                <a16:creationId xmlns:a16="http://schemas.microsoft.com/office/drawing/2014/main" id="{44C569E6-8461-E079-FBC9-7EB3A6064CB0}"/>
              </a:ext>
            </a:extLst>
          </p:cNvPr>
          <p:cNvPicPr>
            <a:picLocks noChangeAspect="1"/>
          </p:cNvPicPr>
          <p:nvPr/>
        </p:nvPicPr>
        <p:blipFill>
          <a:blip r:embed="rId3"/>
          <a:stretch>
            <a:fillRect/>
          </a:stretch>
        </p:blipFill>
        <p:spPr>
          <a:xfrm>
            <a:off x="1959934" y="4470435"/>
            <a:ext cx="6110176" cy="956269"/>
          </a:xfrm>
          <a:prstGeom prst="rect">
            <a:avLst/>
          </a:prstGeom>
        </p:spPr>
      </p:pic>
      <p:pic>
        <p:nvPicPr>
          <p:cNvPr id="15" name="Picture 15">
            <a:extLst>
              <a:ext uri="{FF2B5EF4-FFF2-40B4-BE49-F238E27FC236}">
                <a16:creationId xmlns:a16="http://schemas.microsoft.com/office/drawing/2014/main" id="{85D43F4C-3162-BBEE-27DB-A7B297E565CA}"/>
              </a:ext>
            </a:extLst>
          </p:cNvPr>
          <p:cNvPicPr>
            <a:picLocks noChangeAspect="1"/>
          </p:cNvPicPr>
          <p:nvPr/>
        </p:nvPicPr>
        <p:blipFill>
          <a:blip r:embed="rId4"/>
          <a:stretch>
            <a:fillRect/>
          </a:stretch>
        </p:blipFill>
        <p:spPr>
          <a:xfrm>
            <a:off x="2092842" y="5307167"/>
            <a:ext cx="5560827" cy="948571"/>
          </a:xfrm>
          <a:prstGeom prst="rect">
            <a:avLst/>
          </a:prstGeom>
        </p:spPr>
      </p:pic>
      <p:pic>
        <p:nvPicPr>
          <p:cNvPr id="3" name="Picture 5">
            <a:extLst>
              <a:ext uri="{FF2B5EF4-FFF2-40B4-BE49-F238E27FC236}">
                <a16:creationId xmlns:a16="http://schemas.microsoft.com/office/drawing/2014/main" id="{B876C4BA-6231-F4B8-8DB2-385A8F3CD335}"/>
              </a:ext>
            </a:extLst>
          </p:cNvPr>
          <p:cNvPicPr>
            <a:picLocks noChangeAspect="1"/>
          </p:cNvPicPr>
          <p:nvPr/>
        </p:nvPicPr>
        <p:blipFill>
          <a:blip r:embed="rId5"/>
          <a:stretch>
            <a:fillRect/>
          </a:stretch>
        </p:blipFill>
        <p:spPr>
          <a:xfrm>
            <a:off x="813758" y="1528662"/>
            <a:ext cx="6524444" cy="2938032"/>
          </a:xfrm>
          <a:prstGeom prst="rect">
            <a:avLst/>
          </a:prstGeom>
        </p:spPr>
      </p:pic>
    </p:spTree>
    <p:extLst>
      <p:ext uri="{BB962C8B-B14F-4D97-AF65-F5344CB8AC3E}">
        <p14:creationId xmlns:p14="http://schemas.microsoft.com/office/powerpoint/2010/main" val="343003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929F8-D879-1535-EEB4-8D185FC37A51}"/>
              </a:ext>
            </a:extLst>
          </p:cNvPr>
          <p:cNvSpPr>
            <a:spLocks noGrp="1"/>
          </p:cNvSpPr>
          <p:nvPr>
            <p:ph type="title"/>
          </p:nvPr>
        </p:nvSpPr>
        <p:spPr/>
        <p:txBody>
          <a:bodyPr/>
          <a:lstStyle/>
          <a:p>
            <a:r>
              <a:rPr lang="en-US"/>
              <a:t>Semi-Supervised Training</a:t>
            </a:r>
          </a:p>
        </p:txBody>
      </p:sp>
      <p:sp>
        <p:nvSpPr>
          <p:cNvPr id="4" name="Text Placeholder 3">
            <a:extLst>
              <a:ext uri="{FF2B5EF4-FFF2-40B4-BE49-F238E27FC236}">
                <a16:creationId xmlns:a16="http://schemas.microsoft.com/office/drawing/2014/main" id="{4D549265-ECEF-2AD5-B952-E5E8B823D8C2}"/>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A0CA4448-8289-D852-001E-AA3056F68506}"/>
              </a:ext>
            </a:extLst>
          </p:cNvPr>
          <p:cNvSpPr>
            <a:spLocks noGrp="1"/>
          </p:cNvSpPr>
          <p:nvPr>
            <p:ph type="body" sz="quarter" idx="12"/>
          </p:nvPr>
        </p:nvSpPr>
        <p:spPr/>
        <p:txBody>
          <a:bodyPr/>
          <a:lstStyle/>
          <a:p>
            <a:endParaRPr lang="en-US"/>
          </a:p>
        </p:txBody>
      </p:sp>
      <p:pic>
        <p:nvPicPr>
          <p:cNvPr id="7" name="Picture 7">
            <a:extLst>
              <a:ext uri="{FF2B5EF4-FFF2-40B4-BE49-F238E27FC236}">
                <a16:creationId xmlns:a16="http://schemas.microsoft.com/office/drawing/2014/main" id="{F1AB7794-050F-E737-3023-8F0CFC49B1B7}"/>
              </a:ext>
            </a:extLst>
          </p:cNvPr>
          <p:cNvPicPr>
            <a:picLocks noChangeAspect="1"/>
          </p:cNvPicPr>
          <p:nvPr/>
        </p:nvPicPr>
        <p:blipFill>
          <a:blip r:embed="rId3"/>
          <a:stretch>
            <a:fillRect/>
          </a:stretch>
        </p:blipFill>
        <p:spPr>
          <a:xfrm>
            <a:off x="-1345019" y="5240959"/>
            <a:ext cx="9370826" cy="1160734"/>
          </a:xfrm>
          <a:prstGeom prst="rect">
            <a:avLst/>
          </a:prstGeom>
        </p:spPr>
      </p:pic>
      <p:pic>
        <p:nvPicPr>
          <p:cNvPr id="11" name="Picture 11" descr="A picture containing graphical user interface&#10;&#10;Description automatically generated">
            <a:extLst>
              <a:ext uri="{FF2B5EF4-FFF2-40B4-BE49-F238E27FC236}">
                <a16:creationId xmlns:a16="http://schemas.microsoft.com/office/drawing/2014/main" id="{E40C2853-6882-AF9C-1C8B-1CA1387D0930}"/>
              </a:ext>
            </a:extLst>
          </p:cNvPr>
          <p:cNvPicPr>
            <a:picLocks noChangeAspect="1"/>
          </p:cNvPicPr>
          <p:nvPr/>
        </p:nvPicPr>
        <p:blipFill>
          <a:blip r:embed="rId4"/>
          <a:stretch>
            <a:fillRect/>
          </a:stretch>
        </p:blipFill>
        <p:spPr>
          <a:xfrm>
            <a:off x="622005" y="1784291"/>
            <a:ext cx="6278524" cy="3448903"/>
          </a:xfrm>
          <a:prstGeom prst="rect">
            <a:avLst/>
          </a:prstGeom>
        </p:spPr>
      </p:pic>
    </p:spTree>
    <p:extLst>
      <p:ext uri="{BB962C8B-B14F-4D97-AF65-F5344CB8AC3E}">
        <p14:creationId xmlns:p14="http://schemas.microsoft.com/office/powerpoint/2010/main" val="98479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13AA-B970-CD26-A2ED-FAD8ECE953B4}"/>
              </a:ext>
            </a:extLst>
          </p:cNvPr>
          <p:cNvSpPr>
            <a:spLocks noGrp="1"/>
          </p:cNvSpPr>
          <p:nvPr>
            <p:ph type="ctrTitle"/>
          </p:nvPr>
        </p:nvSpPr>
        <p:spPr>
          <a:xfrm>
            <a:off x="685800" y="1122363"/>
            <a:ext cx="8001000" cy="899042"/>
          </a:xfrm>
        </p:spPr>
        <p:txBody>
          <a:bodyPr/>
          <a:lstStyle/>
          <a:p>
            <a:pPr algn="l"/>
            <a:r>
              <a:rPr lang="en-US" sz="2800"/>
              <a:t>Architecture Design</a:t>
            </a:r>
            <a:endParaRPr lang="en-US"/>
          </a:p>
        </p:txBody>
      </p:sp>
      <p:sp>
        <p:nvSpPr>
          <p:cNvPr id="6" name="TextBox 5">
            <a:extLst>
              <a:ext uri="{FF2B5EF4-FFF2-40B4-BE49-F238E27FC236}">
                <a16:creationId xmlns:a16="http://schemas.microsoft.com/office/drawing/2014/main" id="{68FB9887-A78C-2703-F98F-AB31505E36DA}"/>
              </a:ext>
            </a:extLst>
          </p:cNvPr>
          <p:cNvSpPr txBox="1"/>
          <p:nvPr/>
        </p:nvSpPr>
        <p:spPr>
          <a:xfrm>
            <a:off x="1609609" y="5205660"/>
            <a:ext cx="554939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mn-lt"/>
                <a:cs typeface="+mn-lt"/>
              </a:rPr>
              <a:t>The network architecture of our WS-</a:t>
            </a:r>
            <a:r>
              <a:rPr lang="en-US" sz="1600" err="1">
                <a:ea typeface="+mn-lt"/>
                <a:cs typeface="+mn-lt"/>
              </a:rPr>
              <a:t>DefSegNet</a:t>
            </a:r>
            <a:r>
              <a:rPr lang="en-US" sz="1600">
                <a:ea typeface="+mn-lt"/>
                <a:cs typeface="+mn-lt"/>
              </a:rPr>
              <a:t>.</a:t>
            </a:r>
            <a:endParaRPr lang="en-US"/>
          </a:p>
        </p:txBody>
      </p:sp>
      <p:pic>
        <p:nvPicPr>
          <p:cNvPr id="5" name="Picture 6" descr="Diagram&#10;&#10;Description automatically generated">
            <a:extLst>
              <a:ext uri="{FF2B5EF4-FFF2-40B4-BE49-F238E27FC236}">
                <a16:creationId xmlns:a16="http://schemas.microsoft.com/office/drawing/2014/main" id="{B2CF7262-7FE4-9021-2F19-93C8698F0970}"/>
              </a:ext>
            </a:extLst>
          </p:cNvPr>
          <p:cNvPicPr>
            <a:picLocks noChangeAspect="1"/>
          </p:cNvPicPr>
          <p:nvPr/>
        </p:nvPicPr>
        <p:blipFill>
          <a:blip r:embed="rId3"/>
          <a:stretch>
            <a:fillRect/>
          </a:stretch>
        </p:blipFill>
        <p:spPr>
          <a:xfrm>
            <a:off x="655438" y="2265436"/>
            <a:ext cx="7725966" cy="2764679"/>
          </a:xfrm>
          <a:prstGeom prst="rect">
            <a:avLst/>
          </a:prstGeom>
        </p:spPr>
      </p:pic>
    </p:spTree>
    <p:extLst>
      <p:ext uri="{BB962C8B-B14F-4D97-AF65-F5344CB8AC3E}">
        <p14:creationId xmlns:p14="http://schemas.microsoft.com/office/powerpoint/2010/main" val="546519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B13AA-B970-CD26-A2ED-FAD8ECE953B4}"/>
              </a:ext>
            </a:extLst>
          </p:cNvPr>
          <p:cNvSpPr>
            <a:spLocks noGrp="1"/>
          </p:cNvSpPr>
          <p:nvPr>
            <p:ph type="ctrTitle"/>
          </p:nvPr>
        </p:nvSpPr>
        <p:spPr>
          <a:xfrm>
            <a:off x="685800" y="1122363"/>
            <a:ext cx="8001000" cy="899042"/>
          </a:xfrm>
        </p:spPr>
        <p:txBody>
          <a:bodyPr/>
          <a:lstStyle/>
          <a:p>
            <a:pPr algn="l"/>
            <a:r>
              <a:rPr lang="en-US" sz="2800"/>
              <a:t>Deformable Transformer Encoder Neck</a:t>
            </a:r>
            <a:endParaRPr lang="en-US"/>
          </a:p>
        </p:txBody>
      </p:sp>
      <p:sp>
        <p:nvSpPr>
          <p:cNvPr id="8" name="TextBox 7">
            <a:extLst>
              <a:ext uri="{FF2B5EF4-FFF2-40B4-BE49-F238E27FC236}">
                <a16:creationId xmlns:a16="http://schemas.microsoft.com/office/drawing/2014/main" id="{CEB1A124-74EF-3EE2-4707-2255320A8D0C}"/>
              </a:ext>
            </a:extLst>
          </p:cNvPr>
          <p:cNvSpPr txBox="1"/>
          <p:nvPr/>
        </p:nvSpPr>
        <p:spPr>
          <a:xfrm>
            <a:off x="5160336" y="4692422"/>
            <a:ext cx="393666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ea typeface="Calibri"/>
                <a:cs typeface="Calibri"/>
              </a:rPr>
              <a:t>Adaptive feature fusion across multiple levels at learned locations with learned weight. </a:t>
            </a:r>
            <a:endParaRPr lang="en-US">
              <a:latin typeface="Arial"/>
              <a:ea typeface="Calibri"/>
              <a:cs typeface="Arial"/>
            </a:endParaRPr>
          </a:p>
        </p:txBody>
      </p:sp>
      <p:pic>
        <p:nvPicPr>
          <p:cNvPr id="4" name="Picture 4" descr="Diagram&#10;&#10;Description automatically generated">
            <a:extLst>
              <a:ext uri="{FF2B5EF4-FFF2-40B4-BE49-F238E27FC236}">
                <a16:creationId xmlns:a16="http://schemas.microsoft.com/office/drawing/2014/main" id="{31C2A0DD-5D47-30AD-F6F4-846B6EECA4E5}"/>
              </a:ext>
            </a:extLst>
          </p:cNvPr>
          <p:cNvPicPr>
            <a:picLocks noChangeAspect="1"/>
          </p:cNvPicPr>
          <p:nvPr/>
        </p:nvPicPr>
        <p:blipFill>
          <a:blip r:embed="rId3"/>
          <a:stretch>
            <a:fillRect/>
          </a:stretch>
        </p:blipFill>
        <p:spPr>
          <a:xfrm>
            <a:off x="2194265" y="2190244"/>
            <a:ext cx="4511386" cy="4083898"/>
          </a:xfrm>
          <a:prstGeom prst="rect">
            <a:avLst/>
          </a:prstGeom>
        </p:spPr>
      </p:pic>
    </p:spTree>
    <p:extLst>
      <p:ext uri="{BB962C8B-B14F-4D97-AF65-F5344CB8AC3E}">
        <p14:creationId xmlns:p14="http://schemas.microsoft.com/office/powerpoint/2010/main" val="151875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Diagram&#10;&#10;Description automatically generated">
            <a:extLst>
              <a:ext uri="{FF2B5EF4-FFF2-40B4-BE49-F238E27FC236}">
                <a16:creationId xmlns:a16="http://schemas.microsoft.com/office/drawing/2014/main" id="{824F611B-F6CF-9604-591C-389B63FCABF8}"/>
              </a:ext>
            </a:extLst>
          </p:cNvPr>
          <p:cNvPicPr>
            <a:picLocks noChangeAspect="1"/>
          </p:cNvPicPr>
          <p:nvPr/>
        </p:nvPicPr>
        <p:blipFill rotWithShape="1">
          <a:blip r:embed="rId3"/>
          <a:srcRect r="44181" b="269"/>
          <a:stretch/>
        </p:blipFill>
        <p:spPr>
          <a:xfrm>
            <a:off x="1274272" y="2356988"/>
            <a:ext cx="1687501" cy="2726603"/>
          </a:xfrm>
          <a:prstGeom prst="rect">
            <a:avLst/>
          </a:prstGeom>
        </p:spPr>
      </p:pic>
      <p:sp>
        <p:nvSpPr>
          <p:cNvPr id="2" name="Title 1">
            <a:extLst>
              <a:ext uri="{FF2B5EF4-FFF2-40B4-BE49-F238E27FC236}">
                <a16:creationId xmlns:a16="http://schemas.microsoft.com/office/drawing/2014/main" id="{F1EB13AA-B970-CD26-A2ED-FAD8ECE953B4}"/>
              </a:ext>
            </a:extLst>
          </p:cNvPr>
          <p:cNvSpPr>
            <a:spLocks noGrp="1"/>
          </p:cNvSpPr>
          <p:nvPr>
            <p:ph type="ctrTitle"/>
          </p:nvPr>
        </p:nvSpPr>
        <p:spPr>
          <a:xfrm>
            <a:off x="685800" y="1122363"/>
            <a:ext cx="7772400" cy="899042"/>
          </a:xfrm>
        </p:spPr>
        <p:txBody>
          <a:bodyPr/>
          <a:lstStyle/>
          <a:p>
            <a:pPr algn="l"/>
            <a:r>
              <a:rPr lang="en-US" sz="2800"/>
              <a:t>Deformable Encoder</a:t>
            </a:r>
            <a:endParaRPr lang="en-US"/>
          </a:p>
        </p:txBody>
      </p:sp>
      <p:pic>
        <p:nvPicPr>
          <p:cNvPr id="5" name="Picture 5" descr="Diagram, schematic&#10;&#10;Description automatically generated">
            <a:extLst>
              <a:ext uri="{FF2B5EF4-FFF2-40B4-BE49-F238E27FC236}">
                <a16:creationId xmlns:a16="http://schemas.microsoft.com/office/drawing/2014/main" id="{64B1D974-5958-82B9-B3B8-2ACE570E7C19}"/>
              </a:ext>
            </a:extLst>
          </p:cNvPr>
          <p:cNvPicPr>
            <a:picLocks noChangeAspect="1"/>
          </p:cNvPicPr>
          <p:nvPr/>
        </p:nvPicPr>
        <p:blipFill>
          <a:blip r:embed="rId4"/>
          <a:stretch>
            <a:fillRect/>
          </a:stretch>
        </p:blipFill>
        <p:spPr>
          <a:xfrm>
            <a:off x="3407655" y="2005372"/>
            <a:ext cx="4443941" cy="3423627"/>
          </a:xfrm>
          <a:prstGeom prst="rect">
            <a:avLst/>
          </a:prstGeom>
        </p:spPr>
      </p:pic>
      <p:sp>
        <p:nvSpPr>
          <p:cNvPr id="7" name="TextBox 6">
            <a:extLst>
              <a:ext uri="{FF2B5EF4-FFF2-40B4-BE49-F238E27FC236}">
                <a16:creationId xmlns:a16="http://schemas.microsoft.com/office/drawing/2014/main" id="{3136C105-F28B-0187-CC32-08E2A2F28F6E}"/>
              </a:ext>
            </a:extLst>
          </p:cNvPr>
          <p:cNvSpPr txBox="1"/>
          <p:nvPr/>
        </p:nvSpPr>
        <p:spPr>
          <a:xfrm>
            <a:off x="1357504" y="5432085"/>
            <a:ext cx="68917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structure of a single encoder in deformable vision transformers*. The encoder enables the aggregation of useful features at learned locations with learnt significance across levels.</a:t>
            </a:r>
            <a:endParaRPr lang="en-US">
              <a:cs typeface="Arial"/>
            </a:endParaRPr>
          </a:p>
        </p:txBody>
      </p:sp>
      <p:cxnSp>
        <p:nvCxnSpPr>
          <p:cNvPr id="8" name="Connector: Curved 7">
            <a:extLst>
              <a:ext uri="{FF2B5EF4-FFF2-40B4-BE49-F238E27FC236}">
                <a16:creationId xmlns:a16="http://schemas.microsoft.com/office/drawing/2014/main" id="{DADCD203-43B2-7060-EAB9-B2C54EF64D37}"/>
              </a:ext>
            </a:extLst>
          </p:cNvPr>
          <p:cNvCxnSpPr/>
          <p:nvPr/>
        </p:nvCxnSpPr>
        <p:spPr>
          <a:xfrm>
            <a:off x="2566619" y="3285326"/>
            <a:ext cx="839427" cy="435691"/>
          </a:xfrm>
          <a:prstGeom prst="curvedConnector3">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0217819B-BDAE-7DBA-0C39-EA4FC4D59409}"/>
              </a:ext>
            </a:extLst>
          </p:cNvPr>
          <p:cNvSpPr txBox="1"/>
          <p:nvPr/>
        </p:nvSpPr>
        <p:spPr>
          <a:xfrm>
            <a:off x="-81116" y="6506496"/>
            <a:ext cx="9231359"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solidFill>
                  <a:schemeClr val="tx1">
                    <a:lumMod val="95000"/>
                    <a:lumOff val="5000"/>
                  </a:schemeClr>
                </a:solidFill>
                <a:cs typeface="Arial"/>
              </a:rPr>
              <a:t>* </a:t>
            </a:r>
            <a:r>
              <a:rPr lang="en-US" sz="1100" err="1">
                <a:solidFill>
                  <a:schemeClr val="tx1">
                    <a:lumMod val="95000"/>
                    <a:lumOff val="5000"/>
                  </a:schemeClr>
                </a:solidFill>
                <a:cs typeface="Arial"/>
              </a:rPr>
              <a:t>Xizhou</a:t>
            </a:r>
            <a:r>
              <a:rPr lang="en-US" sz="1100">
                <a:solidFill>
                  <a:schemeClr val="tx1">
                    <a:lumMod val="95000"/>
                    <a:lumOff val="5000"/>
                  </a:schemeClr>
                </a:solidFill>
                <a:cs typeface="Arial"/>
              </a:rPr>
              <a:t> Zhu, Weijie </a:t>
            </a:r>
            <a:r>
              <a:rPr lang="en-US" sz="1100" err="1">
                <a:solidFill>
                  <a:schemeClr val="tx1">
                    <a:lumMod val="95000"/>
                    <a:lumOff val="5000"/>
                  </a:schemeClr>
                </a:solidFill>
                <a:cs typeface="Arial"/>
              </a:rPr>
              <a:t>Su</a:t>
            </a:r>
            <a:r>
              <a:rPr lang="en-US" sz="1100">
                <a:solidFill>
                  <a:schemeClr val="tx1">
                    <a:lumMod val="95000"/>
                    <a:lumOff val="5000"/>
                  </a:schemeClr>
                </a:solidFill>
                <a:cs typeface="Arial"/>
              </a:rPr>
              <a:t>, </a:t>
            </a:r>
            <a:r>
              <a:rPr lang="en-US" sz="1100" err="1">
                <a:solidFill>
                  <a:schemeClr val="tx1">
                    <a:lumMod val="95000"/>
                    <a:lumOff val="5000"/>
                  </a:schemeClr>
                </a:solidFill>
                <a:cs typeface="Arial"/>
              </a:rPr>
              <a:t>Lewei</a:t>
            </a:r>
            <a:r>
              <a:rPr lang="en-US" sz="1100">
                <a:solidFill>
                  <a:schemeClr val="tx1">
                    <a:lumMod val="95000"/>
                    <a:lumOff val="5000"/>
                  </a:schemeClr>
                </a:solidFill>
                <a:cs typeface="Arial"/>
              </a:rPr>
              <a:t> Lu, Bin Li, Xiaogang Wang, and </a:t>
            </a:r>
            <a:r>
              <a:rPr lang="en-US" sz="1100" err="1">
                <a:solidFill>
                  <a:schemeClr val="tx1">
                    <a:lumMod val="95000"/>
                    <a:lumOff val="5000"/>
                  </a:schemeClr>
                </a:solidFill>
                <a:cs typeface="Arial"/>
              </a:rPr>
              <a:t>Jifeng</a:t>
            </a:r>
            <a:r>
              <a:rPr lang="en-US" sz="1100">
                <a:solidFill>
                  <a:schemeClr val="tx1">
                    <a:lumMod val="95000"/>
                    <a:lumOff val="5000"/>
                  </a:schemeClr>
                </a:solidFill>
                <a:cs typeface="Arial"/>
              </a:rPr>
              <a:t> Dai. Deformable </a:t>
            </a:r>
            <a:r>
              <a:rPr lang="en-US" sz="1100" err="1">
                <a:solidFill>
                  <a:schemeClr val="tx1">
                    <a:lumMod val="95000"/>
                    <a:lumOff val="5000"/>
                  </a:schemeClr>
                </a:solidFill>
                <a:cs typeface="Arial"/>
              </a:rPr>
              <a:t>detr</a:t>
            </a:r>
            <a:r>
              <a:rPr lang="en-US" sz="1100">
                <a:solidFill>
                  <a:schemeClr val="tx1">
                    <a:lumMod val="95000"/>
                    <a:lumOff val="5000"/>
                  </a:schemeClr>
                </a:solidFill>
                <a:cs typeface="Arial"/>
              </a:rPr>
              <a:t>: Deformable transformers for end-to-end object detection. </a:t>
            </a:r>
            <a:r>
              <a:rPr lang="en-US" sz="1100" err="1">
                <a:solidFill>
                  <a:schemeClr val="tx1">
                    <a:lumMod val="95000"/>
                    <a:lumOff val="5000"/>
                  </a:schemeClr>
                </a:solidFill>
                <a:cs typeface="Arial"/>
              </a:rPr>
              <a:t>ArXiv</a:t>
            </a:r>
            <a:r>
              <a:rPr lang="en-US" sz="1100">
                <a:solidFill>
                  <a:schemeClr val="tx1">
                    <a:lumMod val="95000"/>
                    <a:lumOff val="5000"/>
                  </a:schemeClr>
                </a:solidFill>
                <a:cs typeface="Arial"/>
              </a:rPr>
              <a:t>, abs/2010.04159, 2021.</a:t>
            </a:r>
          </a:p>
        </p:txBody>
      </p:sp>
    </p:spTree>
    <p:extLst>
      <p:ext uri="{BB962C8B-B14F-4D97-AF65-F5344CB8AC3E}">
        <p14:creationId xmlns:p14="http://schemas.microsoft.com/office/powerpoint/2010/main" val="1551203236"/>
      </p:ext>
    </p:extLst>
  </p:cSld>
  <p:clrMapOvr>
    <a:masterClrMapping/>
  </p:clrMapOvr>
</p:sld>
</file>

<file path=ppt/theme/theme1.xml><?xml version="1.0" encoding="utf-8"?>
<a:theme xmlns:a="http://schemas.openxmlformats.org/drawingml/2006/main" name="Imperial College London 4_3 cream">
  <a:themeElements>
    <a:clrScheme name="Imperial College London Presentation">
      <a:dk1>
        <a:srgbClr val="000000"/>
      </a:dk1>
      <a:lt1>
        <a:sysClr val="window" lastClr="FFFFFF"/>
      </a:lt1>
      <a:dk2>
        <a:srgbClr val="003E74"/>
      </a:dk2>
      <a:lt2>
        <a:srgbClr val="9D9D9D"/>
      </a:lt2>
      <a:accent1>
        <a:srgbClr val="0085CA"/>
      </a:accent1>
      <a:accent2>
        <a:srgbClr val="006EAF"/>
      </a:accent2>
      <a:accent3>
        <a:srgbClr val="0CA1CD"/>
      </a:accent3>
      <a:accent4>
        <a:srgbClr val="008EAA"/>
      </a:accent4>
      <a:accent5>
        <a:srgbClr val="379F9F"/>
      </a:accent5>
      <a:accent6>
        <a:srgbClr val="0085CA"/>
      </a:accent6>
      <a:hlink>
        <a:srgbClr val="0085CA"/>
      </a:hlink>
      <a:folHlink>
        <a:srgbClr val="0085CA"/>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Imperial College London 4_3 cream" id="{9E516502-020E-4A03-9830-8D7455476919}" vid="{DA010D76-99CB-48B3-9627-161BFCE97B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On-screen Show (4:3)</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Imperial College London 4_3 cream</vt:lpstr>
      <vt:lpstr>Towards Automated Polyp Segmentation Using Weakly- and Semi-Supervised Learning and Deformable Transformers</vt:lpstr>
      <vt:lpstr>Motivation</vt:lpstr>
      <vt:lpstr>W-Polyp Dataset</vt:lpstr>
      <vt:lpstr>Overview of WS-DefSegNet</vt:lpstr>
      <vt:lpstr>Weakly-supervised Training</vt:lpstr>
      <vt:lpstr>Semi-Supervised Training</vt:lpstr>
      <vt:lpstr>Architecture Design</vt:lpstr>
      <vt:lpstr>Deformable Transformer Encoder Neck</vt:lpstr>
      <vt:lpstr>Deformable Encoder</vt:lpstr>
      <vt:lpstr>Feature Add (FA) Block in DTEN</vt:lpstr>
      <vt:lpstr>Ablation</vt:lpstr>
      <vt:lpstr>Comparison with State of the 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Michalis Lazarou</cp:lastModifiedBy>
  <cp:revision>16</cp:revision>
  <dcterms:created xsi:type="dcterms:W3CDTF">2023-06-06T10:32:37Z</dcterms:created>
  <dcterms:modified xsi:type="dcterms:W3CDTF">2023-06-18T20:47:41Z</dcterms:modified>
</cp:coreProperties>
</file>