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enovo\AppData\Roaming\Microsoft\Excel\performance%20(version%201).xlsb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enovo\AppData\Roaming\Microsoft\Excel\performance%20(version%201).xlsb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enovo\AppData\Roaming\Microsoft\Excel\performance%20(version%201).xlsb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enovo\AppData\Roaming\Microsoft\Excel\performance%20(version%201).xlsb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 smtClean="0"/>
              <a:t>MLB (LDU)</a:t>
            </a:r>
            <a:endParaRPr lang="zh-CN" alt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8.4296885909789149E-2"/>
          <c:y val="6.6034539495312392E-2"/>
          <c:w val="0.83403237443560019"/>
          <c:h val="0.8421450547109931"/>
        </c:manualLayout>
      </c:layout>
      <c:barChart>
        <c:barDir val="col"/>
        <c:grouping val="clustered"/>
        <c:varyColors val="0"/>
        <c:ser>
          <c:idx val="4"/>
          <c:order val="0"/>
          <c:tx>
            <c:strRef>
              <c:f>mlbVSrss!$B$2</c:f>
              <c:strCache>
                <c:ptCount val="1"/>
                <c:pt idx="0">
                  <c:v>N=1</c:v>
                </c:pt>
              </c:strCache>
            </c:strRef>
          </c:tx>
          <c:spPr>
            <a:pattFill prst="ltDnDiag">
              <a:fgClr>
                <a:schemeClr val="tx1">
                  <a:lumMod val="75000"/>
                  <a:lumOff val="25000"/>
                </a:schemeClr>
              </a:fgClr>
              <a:bgClr>
                <a:schemeClr val="bg1"/>
              </a:bgClr>
            </a:pattFill>
            <a:ln>
              <a:solidFill>
                <a:schemeClr val="tx1">
                  <a:lumMod val="75000"/>
                  <a:lumOff val="25000"/>
                </a:schemeClr>
              </a:solidFill>
            </a:ln>
            <a:effectLst/>
          </c:spPr>
          <c:invertIfNegative val="0"/>
          <c:cat>
            <c:numRef>
              <c:f>mlbVSrss!$D$19:$K$19</c:f>
              <c:numCache>
                <c:formatCode>General</c:formatCode>
                <c:ptCount val="8"/>
                <c:pt idx="0">
                  <c:v>49600</c:v>
                </c:pt>
                <c:pt idx="1">
                  <c:v>119200</c:v>
                </c:pt>
                <c:pt idx="2">
                  <c:v>328000</c:v>
                </c:pt>
                <c:pt idx="3">
                  <c:v>860000</c:v>
                </c:pt>
                <c:pt idx="4">
                  <c:v>1490400</c:v>
                </c:pt>
                <c:pt idx="5">
                  <c:v>2068000</c:v>
                </c:pt>
                <c:pt idx="6">
                  <c:v>3460000</c:v>
                </c:pt>
                <c:pt idx="7">
                  <c:v>6940000</c:v>
                </c:pt>
              </c:numCache>
            </c:numRef>
          </c:cat>
          <c:val>
            <c:numRef>
              <c:f>mlbVSrss!$D$4:$K$4</c:f>
              <c:numCache>
                <c:formatCode>General</c:formatCode>
                <c:ptCount val="8"/>
                <c:pt idx="0">
                  <c:v>2.78125</c:v>
                </c:pt>
                <c:pt idx="1">
                  <c:v>7.1877551020408159</c:v>
                </c:pt>
                <c:pt idx="2">
                  <c:v>11.200242718446601</c:v>
                </c:pt>
                <c:pt idx="3">
                  <c:v>10.220306513409962</c:v>
                </c:pt>
                <c:pt idx="4">
                  <c:v>12.661276095266098</c:v>
                </c:pt>
                <c:pt idx="5">
                  <c:v>12.886600040791352</c:v>
                </c:pt>
                <c:pt idx="6">
                  <c:v>12.665865384615385</c:v>
                </c:pt>
                <c:pt idx="7">
                  <c:v>11.171951490876724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A9C-4BE3-9982-65A5A03FB00E}"/>
            </c:ext>
          </c:extLst>
        </c:ser>
        <c:ser>
          <c:idx val="5"/>
          <c:order val="1"/>
          <c:tx>
            <c:strRef>
              <c:f>mlbVSrss!$B$6</c:f>
              <c:strCache>
                <c:ptCount val="1"/>
                <c:pt idx="0">
                  <c:v>N=3</c:v>
                </c:pt>
              </c:strCache>
            </c:strRef>
          </c:tx>
          <c:spPr>
            <a:pattFill prst="ltHorz">
              <a:fgClr>
                <a:schemeClr val="tx1">
                  <a:lumMod val="75000"/>
                  <a:lumOff val="25000"/>
                </a:schemeClr>
              </a:fgClr>
              <a:bgClr>
                <a:schemeClr val="bg1"/>
              </a:bgClr>
            </a:pattFill>
            <a:ln>
              <a:solidFill>
                <a:schemeClr val="tx1">
                  <a:lumMod val="75000"/>
                  <a:lumOff val="25000"/>
                </a:schemeClr>
              </a:solidFill>
            </a:ln>
            <a:effectLst/>
          </c:spPr>
          <c:invertIfNegative val="0"/>
          <c:cat>
            <c:numRef>
              <c:f>mlbVSrss!$D$19:$K$19</c:f>
              <c:numCache>
                <c:formatCode>General</c:formatCode>
                <c:ptCount val="8"/>
                <c:pt idx="0">
                  <c:v>49600</c:v>
                </c:pt>
                <c:pt idx="1">
                  <c:v>119200</c:v>
                </c:pt>
                <c:pt idx="2">
                  <c:v>328000</c:v>
                </c:pt>
                <c:pt idx="3">
                  <c:v>860000</c:v>
                </c:pt>
                <c:pt idx="4">
                  <c:v>1490400</c:v>
                </c:pt>
                <c:pt idx="5">
                  <c:v>2068000</c:v>
                </c:pt>
                <c:pt idx="6">
                  <c:v>3460000</c:v>
                </c:pt>
                <c:pt idx="7">
                  <c:v>6940000</c:v>
                </c:pt>
              </c:numCache>
            </c:numRef>
          </c:cat>
          <c:val>
            <c:numRef>
              <c:f>mlbVSrss!$D$8:$K$8</c:f>
              <c:numCache>
                <c:formatCode>General</c:formatCode>
                <c:ptCount val="8"/>
                <c:pt idx="0">
                  <c:v>5.6130952380952381</c:v>
                </c:pt>
                <c:pt idx="1">
                  <c:v>9.5891677675033034</c:v>
                </c:pt>
                <c:pt idx="2">
                  <c:v>10.43717277486911</c:v>
                </c:pt>
                <c:pt idx="3">
                  <c:v>9.2714392244593586</c:v>
                </c:pt>
                <c:pt idx="4">
                  <c:v>9.8351374756440784</c:v>
                </c:pt>
                <c:pt idx="5">
                  <c:v>9.5725812421348735</c:v>
                </c:pt>
                <c:pt idx="6">
                  <c:v>9.2418816106884396</c:v>
                </c:pt>
                <c:pt idx="7">
                  <c:v>8.39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A9C-4BE3-9982-65A5A03FB00E}"/>
            </c:ext>
          </c:extLst>
        </c:ser>
        <c:ser>
          <c:idx val="6"/>
          <c:order val="2"/>
          <c:tx>
            <c:strRef>
              <c:f>mlbVSrss!$B$10</c:f>
              <c:strCache>
                <c:ptCount val="1"/>
                <c:pt idx="0">
                  <c:v>N=6</c:v>
                </c:pt>
              </c:strCache>
            </c:strRef>
          </c:tx>
          <c:spPr>
            <a:pattFill prst="openDmnd">
              <a:fgClr>
                <a:schemeClr val="tx1">
                  <a:lumMod val="75000"/>
                  <a:lumOff val="25000"/>
                </a:schemeClr>
              </a:fgClr>
              <a:bgClr>
                <a:schemeClr val="bg1"/>
              </a:bgClr>
            </a:pattFill>
            <a:ln>
              <a:solidFill>
                <a:schemeClr val="tx1">
                  <a:lumMod val="75000"/>
                  <a:lumOff val="25000"/>
                </a:schemeClr>
              </a:solidFill>
            </a:ln>
            <a:effectLst/>
          </c:spPr>
          <c:invertIfNegative val="0"/>
          <c:cat>
            <c:numRef>
              <c:f>mlbVSrss!$D$19:$K$19</c:f>
              <c:numCache>
                <c:formatCode>General</c:formatCode>
                <c:ptCount val="8"/>
                <c:pt idx="0">
                  <c:v>49600</c:v>
                </c:pt>
                <c:pt idx="1">
                  <c:v>119200</c:v>
                </c:pt>
                <c:pt idx="2">
                  <c:v>328000</c:v>
                </c:pt>
                <c:pt idx="3">
                  <c:v>860000</c:v>
                </c:pt>
                <c:pt idx="4">
                  <c:v>1490400</c:v>
                </c:pt>
                <c:pt idx="5">
                  <c:v>2068000</c:v>
                </c:pt>
                <c:pt idx="6">
                  <c:v>3460000</c:v>
                </c:pt>
                <c:pt idx="7">
                  <c:v>6940000</c:v>
                </c:pt>
              </c:numCache>
            </c:numRef>
          </c:cat>
          <c:val>
            <c:numRef>
              <c:f>mlbVSrss!$D$12:$K$12</c:f>
              <c:numCache>
                <c:formatCode>General</c:formatCode>
                <c:ptCount val="8"/>
                <c:pt idx="0">
                  <c:v>8.1</c:v>
                </c:pt>
                <c:pt idx="1">
                  <c:v>10.901716068642745</c:v>
                </c:pt>
                <c:pt idx="2">
                  <c:v>10.557327467693154</c:v>
                </c:pt>
                <c:pt idx="3">
                  <c:v>8.2823802962452628</c:v>
                </c:pt>
                <c:pt idx="4">
                  <c:v>8.5500797988102715</c:v>
                </c:pt>
                <c:pt idx="5">
                  <c:v>8.5778175313059037</c:v>
                </c:pt>
                <c:pt idx="6">
                  <c:v>8.42</c:v>
                </c:pt>
                <c:pt idx="7">
                  <c:v>8.26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A9C-4BE3-9982-65A5A03FB00E}"/>
            </c:ext>
          </c:extLst>
        </c:ser>
        <c:ser>
          <c:idx val="7"/>
          <c:order val="3"/>
          <c:tx>
            <c:strRef>
              <c:f>mlbVSrss!$B$14</c:f>
              <c:strCache>
                <c:ptCount val="1"/>
                <c:pt idx="0">
                  <c:v>N=9</c:v>
                </c:pt>
              </c:strCache>
            </c:strRef>
          </c:tx>
          <c:spPr>
            <a:pattFill prst="ltUpDiag">
              <a:fgClr>
                <a:schemeClr val="tx1">
                  <a:lumMod val="75000"/>
                  <a:lumOff val="25000"/>
                </a:schemeClr>
              </a:fgClr>
              <a:bgClr>
                <a:schemeClr val="bg1"/>
              </a:bgClr>
            </a:pattFill>
            <a:ln>
              <a:solidFill>
                <a:schemeClr val="tx1">
                  <a:lumMod val="75000"/>
                  <a:lumOff val="25000"/>
                </a:schemeClr>
              </a:solidFill>
            </a:ln>
            <a:effectLst/>
          </c:spPr>
          <c:invertIfNegative val="0"/>
          <c:cat>
            <c:numRef>
              <c:f>mlbVSrss!$D$19:$K$19</c:f>
              <c:numCache>
                <c:formatCode>General</c:formatCode>
                <c:ptCount val="8"/>
                <c:pt idx="0">
                  <c:v>49600</c:v>
                </c:pt>
                <c:pt idx="1">
                  <c:v>119200</c:v>
                </c:pt>
                <c:pt idx="2">
                  <c:v>328000</c:v>
                </c:pt>
                <c:pt idx="3">
                  <c:v>860000</c:v>
                </c:pt>
                <c:pt idx="4">
                  <c:v>1490400</c:v>
                </c:pt>
                <c:pt idx="5">
                  <c:v>2068000</c:v>
                </c:pt>
                <c:pt idx="6">
                  <c:v>3460000</c:v>
                </c:pt>
                <c:pt idx="7">
                  <c:v>6940000</c:v>
                </c:pt>
              </c:numCache>
            </c:numRef>
          </c:cat>
          <c:val>
            <c:numRef>
              <c:f>mlbVSrss!$D$16:$K$16</c:f>
              <c:numCache>
                <c:formatCode>General</c:formatCode>
                <c:ptCount val="8"/>
                <c:pt idx="0">
                  <c:v>9.2258454106280201</c:v>
                </c:pt>
                <c:pt idx="1">
                  <c:v>9.6688475088072465</c:v>
                </c:pt>
                <c:pt idx="2">
                  <c:v>9.3304347826086964</c:v>
                </c:pt>
                <c:pt idx="3">
                  <c:v>7.9056798032374305</c:v>
                </c:pt>
                <c:pt idx="4">
                  <c:v>7.2188787390291962</c:v>
                </c:pt>
                <c:pt idx="5">
                  <c:v>7.3188000000000004</c:v>
                </c:pt>
                <c:pt idx="6">
                  <c:v>7.16</c:v>
                </c:pt>
                <c:pt idx="7">
                  <c:v>7.11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A9C-4BE3-9982-65A5A03FB00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42376576"/>
        <c:axId val="58323584"/>
      </c:barChart>
      <c:lineChart>
        <c:grouping val="standard"/>
        <c:varyColors val="0"/>
        <c:ser>
          <c:idx val="0"/>
          <c:order val="4"/>
          <c:tx>
            <c:strRef>
              <c:f>mlbVSrss!$B$2</c:f>
              <c:strCache>
                <c:ptCount val="1"/>
                <c:pt idx="0">
                  <c:v>N=1</c:v>
                </c:pt>
              </c:strCache>
            </c:strRef>
          </c:tx>
          <c:spPr>
            <a:ln w="28575" cap="rnd">
              <a:solidFill>
                <a:srgbClr val="0070C0"/>
              </a:solidFill>
              <a:round/>
            </a:ln>
            <a:effectLst/>
          </c:spPr>
          <c:marker>
            <c:symbol val="diamond"/>
            <c:size val="10"/>
            <c:spPr>
              <a:solidFill>
                <a:schemeClr val="bg1"/>
              </a:solidFill>
              <a:ln w="9525">
                <a:solidFill>
                  <a:srgbClr val="0070C0"/>
                </a:solidFill>
              </a:ln>
              <a:effectLst/>
            </c:spPr>
          </c:marker>
          <c:val>
            <c:numRef>
              <c:f>mlbVSrss!$D$5:$K$5</c:f>
              <c:numCache>
                <c:formatCode>General</c:formatCode>
                <c:ptCount val="8"/>
                <c:pt idx="0">
                  <c:v>0.25833333333333336</c:v>
                </c:pt>
                <c:pt idx="1">
                  <c:v>0.48653061224489796</c:v>
                </c:pt>
                <c:pt idx="2">
                  <c:v>0.79611650485436891</c:v>
                </c:pt>
                <c:pt idx="3">
                  <c:v>0.82375478927203061</c:v>
                </c:pt>
                <c:pt idx="4">
                  <c:v>0.87644810349897095</c:v>
                </c:pt>
                <c:pt idx="5">
                  <c:v>0.84356516418519278</c:v>
                </c:pt>
                <c:pt idx="6">
                  <c:v>0.87550607287449389</c:v>
                </c:pt>
                <c:pt idx="7">
                  <c:v>0.77214063195371607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1A9C-4BE3-9982-65A5A03FB00E}"/>
            </c:ext>
          </c:extLst>
        </c:ser>
        <c:ser>
          <c:idx val="1"/>
          <c:order val="5"/>
          <c:tx>
            <c:strRef>
              <c:f>mlbVSrss!$B$6</c:f>
              <c:strCache>
                <c:ptCount val="1"/>
                <c:pt idx="0">
                  <c:v>N=3</c:v>
                </c:pt>
              </c:strCache>
            </c:strRef>
          </c:tx>
          <c:spPr>
            <a:ln w="28575" cap="rnd">
              <a:solidFill>
                <a:srgbClr val="0070C0"/>
              </a:solidFill>
              <a:round/>
            </a:ln>
            <a:effectLst/>
          </c:spPr>
          <c:marker>
            <c:symbol val="triangle"/>
            <c:size val="10"/>
            <c:spPr>
              <a:solidFill>
                <a:schemeClr val="bg1"/>
              </a:solidFill>
              <a:ln w="9525">
                <a:solidFill>
                  <a:srgbClr val="0070C0"/>
                </a:solidFill>
              </a:ln>
              <a:effectLst/>
            </c:spPr>
          </c:marker>
          <c:val>
            <c:numRef>
              <c:f>mlbVSrss!$D$9:$K$9</c:f>
              <c:numCache>
                <c:formatCode>General</c:formatCode>
                <c:ptCount val="8"/>
                <c:pt idx="0">
                  <c:v>0.59047619047619049</c:v>
                </c:pt>
                <c:pt idx="1">
                  <c:v>0.94478203434610308</c:v>
                </c:pt>
                <c:pt idx="2">
                  <c:v>1.0303664921465969</c:v>
                </c:pt>
                <c:pt idx="3">
                  <c:v>0.96196868008948544</c:v>
                </c:pt>
                <c:pt idx="4">
                  <c:v>0.96800173197661843</c:v>
                </c:pt>
                <c:pt idx="5">
                  <c:v>0.91849877859204976</c:v>
                </c:pt>
                <c:pt idx="6">
                  <c:v>0.96307292633141584</c:v>
                </c:pt>
                <c:pt idx="7">
                  <c:v>0.89225456969405981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1A9C-4BE3-9982-65A5A03FB00E}"/>
            </c:ext>
          </c:extLst>
        </c:ser>
        <c:ser>
          <c:idx val="2"/>
          <c:order val="6"/>
          <c:tx>
            <c:strRef>
              <c:f>mlbVSrss!$B$10</c:f>
              <c:strCache>
                <c:ptCount val="1"/>
                <c:pt idx="0">
                  <c:v>N=6</c:v>
                </c:pt>
              </c:strCache>
            </c:strRef>
          </c:tx>
          <c:spPr>
            <a:ln w="28575" cap="rnd">
              <a:solidFill>
                <a:srgbClr val="0070C0"/>
              </a:solidFill>
              <a:round/>
            </a:ln>
            <a:effectLst/>
          </c:spPr>
          <c:marker>
            <c:symbol val="circle"/>
            <c:size val="8"/>
            <c:spPr>
              <a:solidFill>
                <a:schemeClr val="bg1"/>
              </a:solidFill>
              <a:ln w="9525">
                <a:solidFill>
                  <a:srgbClr val="0070C0"/>
                </a:solidFill>
              </a:ln>
              <a:effectLst/>
            </c:spPr>
          </c:marker>
          <c:val>
            <c:numRef>
              <c:f>mlbVSrss!$D$13:$K$13</c:f>
              <c:numCache>
                <c:formatCode>General</c:formatCode>
                <c:ptCount val="8"/>
                <c:pt idx="0">
                  <c:v>0.86260869565217402</c:v>
                </c:pt>
                <c:pt idx="1">
                  <c:v>1.1157566302652107</c:v>
                </c:pt>
                <c:pt idx="2">
                  <c:v>1.0822106131427001</c:v>
                </c:pt>
                <c:pt idx="3">
                  <c:v>0.8887357905614881</c:v>
                </c:pt>
                <c:pt idx="4">
                  <c:v>0.86496106785317028</c:v>
                </c:pt>
                <c:pt idx="5">
                  <c:v>0.87046195938124804</c:v>
                </c:pt>
                <c:pt idx="6">
                  <c:v>0.90994804735083135</c:v>
                </c:pt>
                <c:pt idx="7">
                  <c:v>0.8723603815649642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1A9C-4BE3-9982-65A5A03FB00E}"/>
            </c:ext>
          </c:extLst>
        </c:ser>
        <c:ser>
          <c:idx val="3"/>
          <c:order val="7"/>
          <c:tx>
            <c:strRef>
              <c:f>mlbVSrss!$B$14</c:f>
              <c:strCache>
                <c:ptCount val="1"/>
                <c:pt idx="0">
                  <c:v>N=9</c:v>
                </c:pt>
              </c:strCache>
            </c:strRef>
          </c:tx>
          <c:spPr>
            <a:ln w="28575" cap="rnd">
              <a:solidFill>
                <a:srgbClr val="0070C0"/>
              </a:solidFill>
              <a:round/>
            </a:ln>
            <a:effectLst/>
          </c:spPr>
          <c:marker>
            <c:symbol val="square"/>
            <c:size val="8"/>
            <c:spPr>
              <a:solidFill>
                <a:schemeClr val="bg1"/>
              </a:solidFill>
              <a:ln w="9525">
                <a:solidFill>
                  <a:srgbClr val="0070C0"/>
                </a:solidFill>
              </a:ln>
              <a:effectLst/>
            </c:spPr>
          </c:marker>
          <c:val>
            <c:numRef>
              <c:f>mlbVSrss!$D$17:$K$17</c:f>
              <c:numCache>
                <c:formatCode>General</c:formatCode>
                <c:ptCount val="8"/>
                <c:pt idx="0">
                  <c:v>1.0782608695652174</c:v>
                </c:pt>
                <c:pt idx="1">
                  <c:v>1.0798188223452441</c:v>
                </c:pt>
                <c:pt idx="2">
                  <c:v>1.0477373558118899</c:v>
                </c:pt>
                <c:pt idx="3">
                  <c:v>0.88543156208888629</c:v>
                </c:pt>
                <c:pt idx="4">
                  <c:v>0.80085975282106392</c:v>
                </c:pt>
                <c:pt idx="5">
                  <c:v>0.79146067666420705</c:v>
                </c:pt>
                <c:pt idx="6">
                  <c:v>0.77384047521123678</c:v>
                </c:pt>
                <c:pt idx="7">
                  <c:v>0.75359449784616073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1A9C-4BE3-9982-65A5A03FB00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42369088"/>
        <c:axId val="342354528"/>
      </c:lineChart>
      <c:valAx>
        <c:axId val="583235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 altLang="zh-CN" sz="1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Speed-up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zh-CN"/>
            </a:p>
          </c:txPr>
        </c:title>
        <c:numFmt formatCode="General" sourceLinked="1"/>
        <c:majorTickMark val="in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42376576"/>
        <c:crosses val="autoZero"/>
        <c:crossBetween val="between"/>
      </c:valAx>
      <c:catAx>
        <c:axId val="34237657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 altLang="zh-CN" sz="1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Non-zeros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zh-CN"/>
            </a:p>
          </c:txPr>
        </c:title>
        <c:numFmt formatCode="General" sourceLinked="1"/>
        <c:majorTickMark val="in"/>
        <c:minorTickMark val="none"/>
        <c:tickLblPos val="nextTo"/>
        <c:spPr>
          <a:noFill/>
          <a:ln w="1587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CN"/>
          </a:p>
        </c:txPr>
        <c:crossAx val="58323584"/>
        <c:crosses val="autoZero"/>
        <c:auto val="1"/>
        <c:lblAlgn val="ctr"/>
        <c:lblOffset val="100"/>
        <c:noMultiLvlLbl val="0"/>
      </c:catAx>
      <c:valAx>
        <c:axId val="342354528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rgbClr val="0070C0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 altLang="zh-CN" sz="1200" b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GFlops</a:t>
                </a:r>
                <a:endParaRPr lang="zh-CN" altLang="en-US" sz="1200" b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rgbClr val="0070C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zh-CN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rgbClr val="0070C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CN"/>
          </a:p>
        </c:txPr>
        <c:crossAx val="342369088"/>
        <c:crosses val="max"/>
        <c:crossBetween val="between"/>
      </c:valAx>
      <c:catAx>
        <c:axId val="34236908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342354528"/>
        <c:crosses val="autoZero"/>
        <c:auto val="1"/>
        <c:lblAlgn val="ctr"/>
        <c:lblOffset val="100"/>
        <c:noMultiLvlLbl val="0"/>
      </c:catAx>
      <c:spPr>
        <a:noFill/>
        <a:ln w="15875">
          <a:solidFill>
            <a:schemeClr val="tx1"/>
          </a:solidFill>
        </a:ln>
        <a:effectLst/>
      </c:spPr>
    </c:plotArea>
    <c:legend>
      <c:legendPos val="t"/>
      <c:layout>
        <c:manualLayout>
          <c:xMode val="edge"/>
          <c:yMode val="edge"/>
          <c:x val="0.31180136296710137"/>
          <c:y val="7.1899893031043077E-2"/>
          <c:w val="0.59820893785172635"/>
          <c:h val="4.123005565144766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zh-CN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4296885909789149E-2"/>
          <c:y val="4.1293165922764143E-2"/>
          <c:w val="0.83403237443560019"/>
          <c:h val="0.86688639881553264"/>
        </c:manualLayout>
      </c:layout>
      <c:barChart>
        <c:barDir val="col"/>
        <c:grouping val="clustered"/>
        <c:varyColors val="0"/>
        <c:ser>
          <c:idx val="4"/>
          <c:order val="0"/>
          <c:tx>
            <c:strRef>
              <c:f>mlbVSrss!$B$93</c:f>
              <c:strCache>
                <c:ptCount val="1"/>
                <c:pt idx="0">
                  <c:v>N=1</c:v>
                </c:pt>
              </c:strCache>
            </c:strRef>
          </c:tx>
          <c:spPr>
            <a:pattFill prst="ltDnDiag">
              <a:fgClr>
                <a:schemeClr val="tx1">
                  <a:lumMod val="75000"/>
                  <a:lumOff val="25000"/>
                </a:schemeClr>
              </a:fgClr>
              <a:bgClr>
                <a:schemeClr val="bg1"/>
              </a:bgClr>
            </a:pattFill>
            <a:ln>
              <a:solidFill>
                <a:schemeClr val="tx1">
                  <a:lumMod val="75000"/>
                  <a:lumOff val="25000"/>
                </a:schemeClr>
              </a:solidFill>
            </a:ln>
            <a:effectLst/>
          </c:spPr>
          <c:invertIfNegative val="0"/>
          <c:cat>
            <c:numRef>
              <c:f>mlbVSrss!$D$19:$K$19</c:f>
              <c:numCache>
                <c:formatCode>General</c:formatCode>
                <c:ptCount val="8"/>
                <c:pt idx="0">
                  <c:v>49600</c:v>
                </c:pt>
                <c:pt idx="1">
                  <c:v>119200</c:v>
                </c:pt>
                <c:pt idx="2">
                  <c:v>328000</c:v>
                </c:pt>
                <c:pt idx="3">
                  <c:v>860000</c:v>
                </c:pt>
                <c:pt idx="4">
                  <c:v>1490400</c:v>
                </c:pt>
                <c:pt idx="5">
                  <c:v>2068000</c:v>
                </c:pt>
                <c:pt idx="6">
                  <c:v>3460000</c:v>
                </c:pt>
                <c:pt idx="7">
                  <c:v>6940000</c:v>
                </c:pt>
              </c:numCache>
            </c:numRef>
          </c:cat>
          <c:val>
            <c:numRef>
              <c:f>mlbVSrss!$D$95:$K$95</c:f>
              <c:numCache>
                <c:formatCode>General</c:formatCode>
                <c:ptCount val="8"/>
                <c:pt idx="0">
                  <c:v>3.7552447552447554</c:v>
                </c:pt>
                <c:pt idx="1">
                  <c:v>8.9615384615384617</c:v>
                </c:pt>
                <c:pt idx="2">
                  <c:v>13.874799357945426</c:v>
                </c:pt>
                <c:pt idx="3">
                  <c:v>12.303048416019127</c:v>
                </c:pt>
                <c:pt idx="4">
                  <c:v>12.237041719342605</c:v>
                </c:pt>
                <c:pt idx="5">
                  <c:v>14.069630675135262</c:v>
                </c:pt>
                <c:pt idx="6">
                  <c:v>12.64855301402755</c:v>
                </c:pt>
                <c:pt idx="7">
                  <c:v>10.785151587491049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EA3-49FF-9ACB-C23699EF5B7A}"/>
            </c:ext>
          </c:extLst>
        </c:ser>
        <c:ser>
          <c:idx val="5"/>
          <c:order val="1"/>
          <c:tx>
            <c:strRef>
              <c:f>mlbVSrss!$B$97</c:f>
              <c:strCache>
                <c:ptCount val="1"/>
                <c:pt idx="0">
                  <c:v>N=3</c:v>
                </c:pt>
              </c:strCache>
            </c:strRef>
          </c:tx>
          <c:spPr>
            <a:pattFill prst="ltHorz">
              <a:fgClr>
                <a:schemeClr val="tx1">
                  <a:lumMod val="75000"/>
                  <a:lumOff val="25000"/>
                </a:schemeClr>
              </a:fgClr>
              <a:bgClr>
                <a:schemeClr val="bg1"/>
              </a:bgClr>
            </a:pattFill>
            <a:ln>
              <a:solidFill>
                <a:schemeClr val="tx1">
                  <a:lumMod val="75000"/>
                  <a:lumOff val="25000"/>
                </a:schemeClr>
              </a:solidFill>
            </a:ln>
            <a:effectLst/>
          </c:spPr>
          <c:invertIfNegative val="0"/>
          <c:cat>
            <c:numRef>
              <c:f>mlbVSrss!$D$19:$K$19</c:f>
              <c:numCache>
                <c:formatCode>General</c:formatCode>
                <c:ptCount val="8"/>
                <c:pt idx="0">
                  <c:v>49600</c:v>
                </c:pt>
                <c:pt idx="1">
                  <c:v>119200</c:v>
                </c:pt>
                <c:pt idx="2">
                  <c:v>328000</c:v>
                </c:pt>
                <c:pt idx="3">
                  <c:v>860000</c:v>
                </c:pt>
                <c:pt idx="4">
                  <c:v>1490400</c:v>
                </c:pt>
                <c:pt idx="5">
                  <c:v>2068000</c:v>
                </c:pt>
                <c:pt idx="6">
                  <c:v>3460000</c:v>
                </c:pt>
                <c:pt idx="7">
                  <c:v>6940000</c:v>
                </c:pt>
              </c:numCache>
            </c:numRef>
          </c:cat>
          <c:val>
            <c:numRef>
              <c:f>mlbVSrss!$D$99:$K$99</c:f>
              <c:numCache>
                <c:formatCode>General</c:formatCode>
                <c:ptCount val="8"/>
                <c:pt idx="0">
                  <c:v>7.3704735376044566</c:v>
                </c:pt>
                <c:pt idx="1">
                  <c:v>11.185741088180112</c:v>
                </c:pt>
                <c:pt idx="2">
                  <c:v>11.598761183757743</c:v>
                </c:pt>
                <c:pt idx="3">
                  <c:v>10.321246045266488</c:v>
                </c:pt>
                <c:pt idx="4">
                  <c:v>10.151403346949532</c:v>
                </c:pt>
                <c:pt idx="5">
                  <c:v>10.644492603410912</c:v>
                </c:pt>
                <c:pt idx="6">
                  <c:v>9.7958234025649755</c:v>
                </c:pt>
                <c:pt idx="7">
                  <c:v>9.7107708339363761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EA3-49FF-9ACB-C23699EF5B7A}"/>
            </c:ext>
          </c:extLst>
        </c:ser>
        <c:ser>
          <c:idx val="6"/>
          <c:order val="2"/>
          <c:tx>
            <c:strRef>
              <c:f>mlbVSrss!$B$101</c:f>
              <c:strCache>
                <c:ptCount val="1"/>
                <c:pt idx="0">
                  <c:v>N=6</c:v>
                </c:pt>
              </c:strCache>
            </c:strRef>
          </c:tx>
          <c:spPr>
            <a:pattFill prst="openDmnd">
              <a:fgClr>
                <a:schemeClr val="tx1">
                  <a:lumMod val="75000"/>
                  <a:lumOff val="25000"/>
                </a:schemeClr>
              </a:fgClr>
              <a:bgClr>
                <a:schemeClr val="bg1"/>
              </a:bgClr>
            </a:pattFill>
            <a:ln>
              <a:solidFill>
                <a:schemeClr val="tx1">
                  <a:lumMod val="75000"/>
                  <a:lumOff val="25000"/>
                </a:schemeClr>
              </a:solidFill>
            </a:ln>
            <a:effectLst/>
          </c:spPr>
          <c:invertIfNegative val="0"/>
          <c:cat>
            <c:numRef>
              <c:f>mlbVSrss!$D$19:$K$19</c:f>
              <c:numCache>
                <c:formatCode>General</c:formatCode>
                <c:ptCount val="8"/>
                <c:pt idx="0">
                  <c:v>49600</c:v>
                </c:pt>
                <c:pt idx="1">
                  <c:v>119200</c:v>
                </c:pt>
                <c:pt idx="2">
                  <c:v>328000</c:v>
                </c:pt>
                <c:pt idx="3">
                  <c:v>860000</c:v>
                </c:pt>
                <c:pt idx="4">
                  <c:v>1490400</c:v>
                </c:pt>
                <c:pt idx="5">
                  <c:v>2068000</c:v>
                </c:pt>
                <c:pt idx="6">
                  <c:v>3460000</c:v>
                </c:pt>
                <c:pt idx="7">
                  <c:v>6940000</c:v>
                </c:pt>
              </c:numCache>
            </c:numRef>
          </c:cat>
          <c:val>
            <c:numRef>
              <c:f>mlbVSrss!$D$103:$K$103</c:f>
              <c:numCache>
                <c:formatCode>General</c:formatCode>
                <c:ptCount val="8"/>
                <c:pt idx="0">
                  <c:v>10.369294605809129</c:v>
                </c:pt>
                <c:pt idx="1">
                  <c:v>12.424923391215525</c:v>
                </c:pt>
                <c:pt idx="2">
                  <c:v>10.532559638942617</c:v>
                </c:pt>
                <c:pt idx="3">
                  <c:v>9.1917727138206562</c:v>
                </c:pt>
                <c:pt idx="4">
                  <c:v>8.5845263834511769</c:v>
                </c:pt>
                <c:pt idx="5">
                  <c:v>8.2763752532335975</c:v>
                </c:pt>
                <c:pt idx="6">
                  <c:v>8.15</c:v>
                </c:pt>
                <c:pt idx="7">
                  <c:v>8.07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EA3-49FF-9ACB-C23699EF5B7A}"/>
            </c:ext>
          </c:extLst>
        </c:ser>
        <c:ser>
          <c:idx val="7"/>
          <c:order val="3"/>
          <c:tx>
            <c:strRef>
              <c:f>mlbVSrss!$B$105</c:f>
              <c:strCache>
                <c:ptCount val="1"/>
                <c:pt idx="0">
                  <c:v>N=9</c:v>
                </c:pt>
              </c:strCache>
            </c:strRef>
          </c:tx>
          <c:spPr>
            <a:pattFill prst="ltUpDiag">
              <a:fgClr>
                <a:schemeClr val="tx1">
                  <a:lumMod val="75000"/>
                  <a:lumOff val="25000"/>
                </a:schemeClr>
              </a:fgClr>
              <a:bgClr>
                <a:schemeClr val="bg1"/>
              </a:bgClr>
            </a:pattFill>
            <a:ln>
              <a:solidFill>
                <a:schemeClr val="tx1">
                  <a:lumMod val="75000"/>
                  <a:lumOff val="25000"/>
                </a:schemeClr>
              </a:solidFill>
            </a:ln>
            <a:effectLst/>
          </c:spPr>
          <c:invertIfNegative val="0"/>
          <c:cat>
            <c:numRef>
              <c:f>mlbVSrss!$D$19:$K$19</c:f>
              <c:numCache>
                <c:formatCode>General</c:formatCode>
                <c:ptCount val="8"/>
                <c:pt idx="0">
                  <c:v>49600</c:v>
                </c:pt>
                <c:pt idx="1">
                  <c:v>119200</c:v>
                </c:pt>
                <c:pt idx="2">
                  <c:v>328000</c:v>
                </c:pt>
                <c:pt idx="3">
                  <c:v>860000</c:v>
                </c:pt>
                <c:pt idx="4">
                  <c:v>1490400</c:v>
                </c:pt>
                <c:pt idx="5">
                  <c:v>2068000</c:v>
                </c:pt>
                <c:pt idx="6">
                  <c:v>3460000</c:v>
                </c:pt>
                <c:pt idx="7">
                  <c:v>6940000</c:v>
                </c:pt>
              </c:numCache>
            </c:numRef>
          </c:cat>
          <c:val>
            <c:numRef>
              <c:f>mlbVSrss!$D$107:$K$107</c:f>
              <c:numCache>
                <c:formatCode>General</c:formatCode>
                <c:ptCount val="8"/>
                <c:pt idx="0">
                  <c:v>10.041547277936962</c:v>
                </c:pt>
                <c:pt idx="1">
                  <c:v>10.915606162089752</c:v>
                </c:pt>
                <c:pt idx="2">
                  <c:v>9.0464606181455629</c:v>
                </c:pt>
                <c:pt idx="3">
                  <c:v>7.4733943779214957</c:v>
                </c:pt>
                <c:pt idx="4">
                  <c:v>7.1972031864194523</c:v>
                </c:pt>
                <c:pt idx="5">
                  <c:v>6.9928000765440368</c:v>
                </c:pt>
                <c:pt idx="6">
                  <c:v>7.01</c:v>
                </c:pt>
                <c:pt idx="7">
                  <c:v>6.91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EA3-49FF-9ACB-C23699EF5B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42376576"/>
        <c:axId val="58323584"/>
      </c:barChart>
      <c:lineChart>
        <c:grouping val="standard"/>
        <c:varyColors val="0"/>
        <c:ser>
          <c:idx val="0"/>
          <c:order val="4"/>
          <c:tx>
            <c:strRef>
              <c:f>mlbVSrss!$B$93</c:f>
              <c:strCache>
                <c:ptCount val="1"/>
                <c:pt idx="0">
                  <c:v>N=1</c:v>
                </c:pt>
              </c:strCache>
            </c:strRef>
          </c:tx>
          <c:spPr>
            <a:ln w="28575" cap="rnd">
              <a:solidFill>
                <a:srgbClr val="0070C0"/>
              </a:solidFill>
              <a:round/>
            </a:ln>
            <a:effectLst/>
          </c:spPr>
          <c:marker>
            <c:symbol val="diamond"/>
            <c:size val="10"/>
            <c:spPr>
              <a:solidFill>
                <a:schemeClr val="bg1"/>
              </a:solidFill>
              <a:ln w="9525">
                <a:solidFill>
                  <a:srgbClr val="0070C0"/>
                </a:solidFill>
              </a:ln>
              <a:effectLst/>
            </c:spPr>
          </c:marker>
          <c:val>
            <c:numRef>
              <c:f>mlbVSrss!$D$96:$K$96</c:f>
              <c:numCache>
                <c:formatCode>General</c:formatCode>
                <c:ptCount val="8"/>
                <c:pt idx="0">
                  <c:v>0.34685314685314689</c:v>
                </c:pt>
                <c:pt idx="1">
                  <c:v>0.65494505494505495</c:v>
                </c:pt>
                <c:pt idx="2">
                  <c:v>1.0529695024077046</c:v>
                </c:pt>
                <c:pt idx="3">
                  <c:v>1.0280932456664673</c:v>
                </c:pt>
                <c:pt idx="4">
                  <c:v>0.94209860935524659</c:v>
                </c:pt>
                <c:pt idx="5">
                  <c:v>0.97294754175488118</c:v>
                </c:pt>
                <c:pt idx="6">
                  <c:v>0.8745102995071401</c:v>
                </c:pt>
                <c:pt idx="7">
                  <c:v>0.82835999045118169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9EA3-49FF-9ACB-C23699EF5B7A}"/>
            </c:ext>
          </c:extLst>
        </c:ser>
        <c:ser>
          <c:idx val="1"/>
          <c:order val="5"/>
          <c:tx>
            <c:strRef>
              <c:f>mlbVSrss!$B$97</c:f>
              <c:strCache>
                <c:ptCount val="1"/>
                <c:pt idx="0">
                  <c:v>N=3</c:v>
                </c:pt>
              </c:strCache>
            </c:strRef>
          </c:tx>
          <c:spPr>
            <a:ln w="28575" cap="rnd">
              <a:solidFill>
                <a:srgbClr val="0070C0"/>
              </a:solidFill>
              <a:round/>
            </a:ln>
            <a:effectLst/>
          </c:spPr>
          <c:marker>
            <c:symbol val="triangle"/>
            <c:size val="10"/>
            <c:spPr>
              <a:solidFill>
                <a:schemeClr val="bg1"/>
              </a:solidFill>
              <a:ln w="9525">
                <a:solidFill>
                  <a:srgbClr val="0070C0"/>
                </a:solidFill>
              </a:ln>
              <a:effectLst/>
            </c:spPr>
          </c:marker>
          <c:val>
            <c:numRef>
              <c:f>mlbVSrss!$D$100:$K$100</c:f>
              <c:numCache>
                <c:formatCode>General</c:formatCode>
                <c:ptCount val="8"/>
                <c:pt idx="0">
                  <c:v>0.82896935933147642</c:v>
                </c:pt>
                <c:pt idx="1">
                  <c:v>1.3418386491557224</c:v>
                </c:pt>
                <c:pt idx="2">
                  <c:v>1.3544390915347557</c:v>
                </c:pt>
                <c:pt idx="3">
                  <c:v>1.2557799951326356</c:v>
                </c:pt>
                <c:pt idx="4">
                  <c:v>1.1783370668072213</c:v>
                </c:pt>
                <c:pt idx="5">
                  <c:v>1.1691321963629511</c:v>
                </c:pt>
                <c:pt idx="6">
                  <c:v>1.1780728634661219</c:v>
                </c:pt>
                <c:pt idx="7">
                  <c:v>1.2053144990881988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9EA3-49FF-9ACB-C23699EF5B7A}"/>
            </c:ext>
          </c:extLst>
        </c:ser>
        <c:ser>
          <c:idx val="2"/>
          <c:order val="6"/>
          <c:tx>
            <c:strRef>
              <c:f>mlbVSrss!$B$101</c:f>
              <c:strCache>
                <c:ptCount val="1"/>
                <c:pt idx="0">
                  <c:v>N=6</c:v>
                </c:pt>
              </c:strCache>
            </c:strRef>
          </c:tx>
          <c:spPr>
            <a:ln w="28575" cap="rnd">
              <a:solidFill>
                <a:srgbClr val="0070C0"/>
              </a:solidFill>
              <a:round/>
            </a:ln>
            <a:effectLst/>
          </c:spPr>
          <c:marker>
            <c:symbol val="circle"/>
            <c:size val="8"/>
            <c:spPr>
              <a:solidFill>
                <a:schemeClr val="bg1"/>
              </a:solidFill>
              <a:ln w="9525">
                <a:solidFill>
                  <a:srgbClr val="0070C0"/>
                </a:solidFill>
              </a:ln>
              <a:effectLst/>
            </c:spPr>
          </c:marker>
          <c:val>
            <c:numRef>
              <c:f>mlbVSrss!$D$104:$K$104</c:f>
              <c:numCache>
                <c:formatCode>General</c:formatCode>
                <c:ptCount val="8"/>
                <c:pt idx="0">
                  <c:v>1.2348547717842324</c:v>
                </c:pt>
                <c:pt idx="1">
                  <c:v>1.4610827374872319</c:v>
                </c:pt>
                <c:pt idx="2">
                  <c:v>1.2688588007736943</c:v>
                </c:pt>
                <c:pt idx="3">
                  <c:v>1.0180526783071915</c:v>
                </c:pt>
                <c:pt idx="4">
                  <c:v>1.045100216209899</c:v>
                </c:pt>
                <c:pt idx="5">
                  <c:v>0.96680691912108463</c:v>
                </c:pt>
                <c:pt idx="6">
                  <c:v>1.0108496935081075</c:v>
                </c:pt>
                <c:pt idx="7">
                  <c:v>1.0304828814960081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9EA3-49FF-9ACB-C23699EF5B7A}"/>
            </c:ext>
          </c:extLst>
        </c:ser>
        <c:ser>
          <c:idx val="3"/>
          <c:order val="7"/>
          <c:tx>
            <c:strRef>
              <c:f>mlbVSrss!$B$105</c:f>
              <c:strCache>
                <c:ptCount val="1"/>
                <c:pt idx="0">
                  <c:v>N=9</c:v>
                </c:pt>
              </c:strCache>
            </c:strRef>
          </c:tx>
          <c:spPr>
            <a:ln w="28575" cap="rnd">
              <a:solidFill>
                <a:srgbClr val="0070C0"/>
              </a:solidFill>
              <a:round/>
            </a:ln>
            <a:effectLst/>
          </c:spPr>
          <c:marker>
            <c:symbol val="square"/>
            <c:size val="8"/>
            <c:spPr>
              <a:solidFill>
                <a:schemeClr val="bg1"/>
              </a:solidFill>
              <a:ln w="9525">
                <a:solidFill>
                  <a:srgbClr val="0070C0"/>
                </a:solidFill>
              </a:ln>
              <a:effectLst/>
            </c:spPr>
          </c:marker>
          <c:val>
            <c:numRef>
              <c:f>mlbVSrss!$D$108:$K$108</c:f>
              <c:numCache>
                <c:formatCode>General</c:formatCode>
                <c:ptCount val="8"/>
                <c:pt idx="0">
                  <c:v>1.279083094555874</c:v>
                </c:pt>
                <c:pt idx="1">
                  <c:v>1.4371064969859344</c:v>
                </c:pt>
                <c:pt idx="2">
                  <c:v>1.1772681954137587</c:v>
                </c:pt>
                <c:pt idx="3">
                  <c:v>0.99122750848434393</c:v>
                </c:pt>
                <c:pt idx="4">
                  <c:v>0.93321737920478665</c:v>
                </c:pt>
                <c:pt idx="5">
                  <c:v>0.89039850739128357</c:v>
                </c:pt>
                <c:pt idx="6">
                  <c:v>0.89875865135601385</c:v>
                </c:pt>
                <c:pt idx="7">
                  <c:v>0.96417850764073731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9EA3-49FF-9ACB-C23699EF5B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42369088"/>
        <c:axId val="342354528"/>
      </c:lineChart>
      <c:valAx>
        <c:axId val="583235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 altLang="zh-CN" sz="1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Speed-up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zh-CN"/>
            </a:p>
          </c:txPr>
        </c:title>
        <c:numFmt formatCode="General" sourceLinked="1"/>
        <c:majorTickMark val="in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42376576"/>
        <c:crosses val="autoZero"/>
        <c:crossBetween val="between"/>
      </c:valAx>
      <c:catAx>
        <c:axId val="34237657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 altLang="zh-CN" sz="1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Non-zeros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zh-CN"/>
            </a:p>
          </c:txPr>
        </c:title>
        <c:numFmt formatCode="General" sourceLinked="1"/>
        <c:majorTickMark val="in"/>
        <c:minorTickMark val="none"/>
        <c:tickLblPos val="nextTo"/>
        <c:spPr>
          <a:noFill/>
          <a:ln w="1587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CN"/>
          </a:p>
        </c:txPr>
        <c:crossAx val="58323584"/>
        <c:crosses val="autoZero"/>
        <c:auto val="1"/>
        <c:lblAlgn val="ctr"/>
        <c:lblOffset val="100"/>
        <c:noMultiLvlLbl val="0"/>
      </c:catAx>
      <c:valAx>
        <c:axId val="342354528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rgbClr val="0070C0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 altLang="zh-CN" sz="1200" b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GFlops</a:t>
                </a:r>
                <a:endParaRPr lang="zh-CN" altLang="en-US" sz="1200" b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rgbClr val="0070C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zh-CN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rgbClr val="0070C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CN"/>
          </a:p>
        </c:txPr>
        <c:crossAx val="342369088"/>
        <c:crosses val="max"/>
        <c:crossBetween val="between"/>
      </c:valAx>
      <c:catAx>
        <c:axId val="34236908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342354528"/>
        <c:crosses val="autoZero"/>
        <c:auto val="1"/>
        <c:lblAlgn val="ctr"/>
        <c:lblOffset val="100"/>
        <c:noMultiLvlLbl val="0"/>
      </c:catAx>
      <c:spPr>
        <a:noFill/>
        <a:ln w="15875">
          <a:solidFill>
            <a:schemeClr val="tx1"/>
          </a:solidFill>
        </a:ln>
        <a:effectLst/>
      </c:spPr>
    </c:plotArea>
    <c:legend>
      <c:legendPos val="t"/>
      <c:layout>
        <c:manualLayout>
          <c:xMode val="edge"/>
          <c:yMode val="edge"/>
          <c:x val="0.30884496976680575"/>
          <c:y val="5.1282042653939923E-2"/>
          <c:w val="0.59820893785172635"/>
          <c:h val="4.123005565144766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zh-CN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4296885909789149E-2"/>
          <c:y val="4.1293165922764143E-2"/>
          <c:w val="0.83403237443560019"/>
          <c:h val="0.86688639881553264"/>
        </c:manualLayout>
      </c:layout>
      <c:barChart>
        <c:barDir val="col"/>
        <c:grouping val="clustered"/>
        <c:varyColors val="0"/>
        <c:ser>
          <c:idx val="4"/>
          <c:order val="0"/>
          <c:tx>
            <c:strRef>
              <c:f>goodwin!$A$2</c:f>
              <c:strCache>
                <c:ptCount val="1"/>
                <c:pt idx="0">
                  <c:v>N=1</c:v>
                </c:pt>
              </c:strCache>
            </c:strRef>
          </c:tx>
          <c:spPr>
            <a:pattFill prst="ltDnDiag">
              <a:fgClr>
                <a:schemeClr val="tx1">
                  <a:lumMod val="75000"/>
                  <a:lumOff val="25000"/>
                </a:schemeClr>
              </a:fgClr>
              <a:bgClr>
                <a:schemeClr val="bg1"/>
              </a:bgClr>
            </a:pattFill>
            <a:ln>
              <a:solidFill>
                <a:schemeClr val="tx1">
                  <a:lumMod val="75000"/>
                  <a:lumOff val="25000"/>
                </a:schemeClr>
              </a:solidFill>
            </a:ln>
            <a:effectLst/>
          </c:spPr>
          <c:invertIfNegative val="0"/>
          <c:cat>
            <c:numRef>
              <c:f>goodwin!$C$18:$L$18</c:f>
              <c:numCache>
                <c:formatCode>General</c:formatCode>
                <c:ptCount val="10"/>
                <c:pt idx="0">
                  <c:v>32282</c:v>
                </c:pt>
                <c:pt idx="1">
                  <c:v>56069</c:v>
                </c:pt>
                <c:pt idx="2">
                  <c:v>97773</c:v>
                </c:pt>
                <c:pt idx="3">
                  <c:v>182168</c:v>
                </c:pt>
                <c:pt idx="4">
                  <c:v>312814</c:v>
                </c:pt>
                <c:pt idx="5">
                  <c:v>561677</c:v>
                </c:pt>
                <c:pt idx="6">
                  <c:v>1030878</c:v>
                </c:pt>
                <c:pt idx="7">
                  <c:v>1797934</c:v>
                </c:pt>
                <c:pt idx="8">
                  <c:v>3226066</c:v>
                </c:pt>
                <c:pt idx="9">
                  <c:v>5778545</c:v>
                </c:pt>
              </c:numCache>
            </c:numRef>
          </c:cat>
          <c:val>
            <c:numRef>
              <c:f>goodwin!$C$4:$L$4</c:f>
              <c:numCache>
                <c:formatCode>General</c:formatCode>
                <c:ptCount val="10"/>
                <c:pt idx="0">
                  <c:v>3.7289156626506026</c:v>
                </c:pt>
                <c:pt idx="1">
                  <c:v>6.1352657004830915</c:v>
                </c:pt>
                <c:pt idx="2">
                  <c:v>9.6923076923076916</c:v>
                </c:pt>
                <c:pt idx="3">
                  <c:v>12.002463054187192</c:v>
                </c:pt>
                <c:pt idx="4">
                  <c:v>12.552238805970148</c:v>
                </c:pt>
                <c:pt idx="5">
                  <c:v>15.997679814385151</c:v>
                </c:pt>
                <c:pt idx="6">
                  <c:v>18.014471780028945</c:v>
                </c:pt>
                <c:pt idx="7">
                  <c:v>21.06986712387484</c:v>
                </c:pt>
                <c:pt idx="8">
                  <c:v>18.112959539946601</c:v>
                </c:pt>
                <c:pt idx="9">
                  <c:v>16.83373407069007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CFA-4BF6-88FE-619D5FCFD9FB}"/>
            </c:ext>
          </c:extLst>
        </c:ser>
        <c:ser>
          <c:idx val="5"/>
          <c:order val="1"/>
          <c:tx>
            <c:strRef>
              <c:f>goodwin!$A$6</c:f>
              <c:strCache>
                <c:ptCount val="1"/>
                <c:pt idx="0">
                  <c:v>N=3</c:v>
                </c:pt>
              </c:strCache>
            </c:strRef>
          </c:tx>
          <c:spPr>
            <a:pattFill prst="ltHorz">
              <a:fgClr>
                <a:schemeClr val="tx1">
                  <a:lumMod val="75000"/>
                  <a:lumOff val="25000"/>
                </a:schemeClr>
              </a:fgClr>
              <a:bgClr>
                <a:schemeClr val="bg1"/>
              </a:bgClr>
            </a:pattFill>
            <a:ln>
              <a:solidFill>
                <a:schemeClr val="tx1">
                  <a:lumMod val="75000"/>
                  <a:lumOff val="25000"/>
                </a:schemeClr>
              </a:solidFill>
            </a:ln>
            <a:effectLst/>
          </c:spPr>
          <c:invertIfNegative val="0"/>
          <c:cat>
            <c:numRef>
              <c:f>goodwin!$C$18:$L$18</c:f>
              <c:numCache>
                <c:formatCode>General</c:formatCode>
                <c:ptCount val="10"/>
                <c:pt idx="0">
                  <c:v>32282</c:v>
                </c:pt>
                <c:pt idx="1">
                  <c:v>56069</c:v>
                </c:pt>
                <c:pt idx="2">
                  <c:v>97773</c:v>
                </c:pt>
                <c:pt idx="3">
                  <c:v>182168</c:v>
                </c:pt>
                <c:pt idx="4">
                  <c:v>312814</c:v>
                </c:pt>
                <c:pt idx="5">
                  <c:v>561677</c:v>
                </c:pt>
                <c:pt idx="6">
                  <c:v>1030878</c:v>
                </c:pt>
                <c:pt idx="7">
                  <c:v>1797934</c:v>
                </c:pt>
                <c:pt idx="8">
                  <c:v>3226066</c:v>
                </c:pt>
                <c:pt idx="9">
                  <c:v>5778545</c:v>
                </c:pt>
              </c:numCache>
            </c:numRef>
          </c:cat>
          <c:val>
            <c:numRef>
              <c:f>goodwin!$C$8:$L$8</c:f>
              <c:numCache>
                <c:formatCode>General</c:formatCode>
                <c:ptCount val="10"/>
                <c:pt idx="0">
                  <c:v>7.6495327102803738</c:v>
                </c:pt>
                <c:pt idx="1">
                  <c:v>8.5943060498220643</c:v>
                </c:pt>
                <c:pt idx="2">
                  <c:v>11.355</c:v>
                </c:pt>
                <c:pt idx="3">
                  <c:v>15.452420701168615</c:v>
                </c:pt>
                <c:pt idx="4">
                  <c:v>16.654403567447044</c:v>
                </c:pt>
                <c:pt idx="5">
                  <c:v>18.456021650879567</c:v>
                </c:pt>
                <c:pt idx="6">
                  <c:v>20.988660226795464</c:v>
                </c:pt>
                <c:pt idx="7">
                  <c:v>21.886671783064724</c:v>
                </c:pt>
                <c:pt idx="8">
                  <c:v>24.321996466431095</c:v>
                </c:pt>
                <c:pt idx="9">
                  <c:v>22.874104055991229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CFA-4BF6-88FE-619D5FCFD9FB}"/>
            </c:ext>
          </c:extLst>
        </c:ser>
        <c:ser>
          <c:idx val="6"/>
          <c:order val="2"/>
          <c:tx>
            <c:strRef>
              <c:f>goodwin!$A$10</c:f>
              <c:strCache>
                <c:ptCount val="1"/>
                <c:pt idx="0">
                  <c:v>N=6</c:v>
                </c:pt>
              </c:strCache>
            </c:strRef>
          </c:tx>
          <c:spPr>
            <a:pattFill prst="openDmnd">
              <a:fgClr>
                <a:schemeClr val="tx1">
                  <a:lumMod val="75000"/>
                  <a:lumOff val="25000"/>
                </a:schemeClr>
              </a:fgClr>
              <a:bgClr>
                <a:schemeClr val="bg1"/>
              </a:bgClr>
            </a:pattFill>
            <a:ln>
              <a:solidFill>
                <a:schemeClr val="tx1">
                  <a:lumMod val="75000"/>
                  <a:lumOff val="25000"/>
                </a:schemeClr>
              </a:solidFill>
            </a:ln>
            <a:effectLst/>
          </c:spPr>
          <c:invertIfNegative val="0"/>
          <c:cat>
            <c:numRef>
              <c:f>goodwin!$C$18:$L$18</c:f>
              <c:numCache>
                <c:formatCode>General</c:formatCode>
                <c:ptCount val="10"/>
                <c:pt idx="0">
                  <c:v>32282</c:v>
                </c:pt>
                <c:pt idx="1">
                  <c:v>56069</c:v>
                </c:pt>
                <c:pt idx="2">
                  <c:v>97773</c:v>
                </c:pt>
                <c:pt idx="3">
                  <c:v>182168</c:v>
                </c:pt>
                <c:pt idx="4">
                  <c:v>312814</c:v>
                </c:pt>
                <c:pt idx="5">
                  <c:v>561677</c:v>
                </c:pt>
                <c:pt idx="6">
                  <c:v>1030878</c:v>
                </c:pt>
                <c:pt idx="7">
                  <c:v>1797934</c:v>
                </c:pt>
                <c:pt idx="8">
                  <c:v>3226066</c:v>
                </c:pt>
                <c:pt idx="9">
                  <c:v>5778545</c:v>
                </c:pt>
              </c:numCache>
            </c:numRef>
          </c:cat>
          <c:val>
            <c:numRef>
              <c:f>goodwin!$C$12:$L$12</c:f>
              <c:numCache>
                <c:formatCode>General</c:formatCode>
                <c:ptCount val="10"/>
                <c:pt idx="0">
                  <c:v>9.144694533762058</c:v>
                </c:pt>
                <c:pt idx="1">
                  <c:v>12.4375</c:v>
                </c:pt>
                <c:pt idx="2">
                  <c:v>16.323308270676691</c:v>
                </c:pt>
                <c:pt idx="3">
                  <c:v>19.333333333333332</c:v>
                </c:pt>
                <c:pt idx="4">
                  <c:v>22.178515007898895</c:v>
                </c:pt>
                <c:pt idx="5">
                  <c:v>24.236051502145923</c:v>
                </c:pt>
                <c:pt idx="6">
                  <c:v>26.677288684850122</c:v>
                </c:pt>
                <c:pt idx="7">
                  <c:v>26.115689125868478</c:v>
                </c:pt>
                <c:pt idx="8">
                  <c:v>26.136421090646444</c:v>
                </c:pt>
                <c:pt idx="9">
                  <c:v>24.71820400195217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CFA-4BF6-88FE-619D5FCFD9FB}"/>
            </c:ext>
          </c:extLst>
        </c:ser>
        <c:ser>
          <c:idx val="7"/>
          <c:order val="3"/>
          <c:tx>
            <c:strRef>
              <c:f>goodwin!$A$14</c:f>
              <c:strCache>
                <c:ptCount val="1"/>
                <c:pt idx="0">
                  <c:v>N=9</c:v>
                </c:pt>
              </c:strCache>
            </c:strRef>
          </c:tx>
          <c:spPr>
            <a:pattFill prst="ltUpDiag">
              <a:fgClr>
                <a:schemeClr val="tx1">
                  <a:lumMod val="75000"/>
                  <a:lumOff val="25000"/>
                </a:schemeClr>
              </a:fgClr>
              <a:bgClr>
                <a:schemeClr val="bg1"/>
              </a:bgClr>
            </a:pattFill>
            <a:ln>
              <a:solidFill>
                <a:schemeClr val="tx1">
                  <a:lumMod val="75000"/>
                  <a:lumOff val="25000"/>
                </a:schemeClr>
              </a:solidFill>
            </a:ln>
            <a:effectLst/>
          </c:spPr>
          <c:invertIfNegative val="0"/>
          <c:cat>
            <c:numRef>
              <c:f>goodwin!$C$18:$L$18</c:f>
              <c:numCache>
                <c:formatCode>General</c:formatCode>
                <c:ptCount val="10"/>
                <c:pt idx="0">
                  <c:v>32282</c:v>
                </c:pt>
                <c:pt idx="1">
                  <c:v>56069</c:v>
                </c:pt>
                <c:pt idx="2">
                  <c:v>97773</c:v>
                </c:pt>
                <c:pt idx="3">
                  <c:v>182168</c:v>
                </c:pt>
                <c:pt idx="4">
                  <c:v>312814</c:v>
                </c:pt>
                <c:pt idx="5">
                  <c:v>561677</c:v>
                </c:pt>
                <c:pt idx="6">
                  <c:v>1030878</c:v>
                </c:pt>
                <c:pt idx="7">
                  <c:v>1797934</c:v>
                </c:pt>
                <c:pt idx="8">
                  <c:v>3226066</c:v>
                </c:pt>
                <c:pt idx="9">
                  <c:v>5778545</c:v>
                </c:pt>
              </c:numCache>
            </c:numRef>
          </c:cat>
          <c:val>
            <c:numRef>
              <c:f>goodwin!$C$16:$L$16</c:f>
              <c:numCache>
                <c:formatCode>General</c:formatCode>
                <c:ptCount val="10"/>
                <c:pt idx="0">
                  <c:v>10.763020833333334</c:v>
                </c:pt>
                <c:pt idx="1">
                  <c:v>13.436758893280633</c:v>
                </c:pt>
                <c:pt idx="2">
                  <c:v>17.772277227722771</c:v>
                </c:pt>
                <c:pt idx="3">
                  <c:v>20.42600513259196</c:v>
                </c:pt>
                <c:pt idx="4">
                  <c:v>20.483572895277206</c:v>
                </c:pt>
                <c:pt idx="5">
                  <c:v>22.620884289746002</c:v>
                </c:pt>
                <c:pt idx="6">
                  <c:v>22.414576271186441</c:v>
                </c:pt>
                <c:pt idx="7">
                  <c:v>22.319689831173932</c:v>
                </c:pt>
                <c:pt idx="8">
                  <c:v>24.033782621164324</c:v>
                </c:pt>
                <c:pt idx="9">
                  <c:v>21.933796436122016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CFA-4BF6-88FE-619D5FCFD9F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42376576"/>
        <c:axId val="58323584"/>
      </c:barChart>
      <c:lineChart>
        <c:grouping val="standard"/>
        <c:varyColors val="0"/>
        <c:ser>
          <c:idx val="0"/>
          <c:order val="4"/>
          <c:tx>
            <c:strRef>
              <c:f>goodwin!$A$2</c:f>
              <c:strCache>
                <c:ptCount val="1"/>
                <c:pt idx="0">
                  <c:v>N=1</c:v>
                </c:pt>
              </c:strCache>
            </c:strRef>
          </c:tx>
          <c:spPr>
            <a:ln w="28575" cap="rnd">
              <a:solidFill>
                <a:srgbClr val="0070C0"/>
              </a:solidFill>
              <a:round/>
            </a:ln>
            <a:effectLst/>
          </c:spPr>
          <c:marker>
            <c:symbol val="diamond"/>
            <c:size val="10"/>
            <c:spPr>
              <a:solidFill>
                <a:schemeClr val="bg1"/>
              </a:solidFill>
              <a:ln w="9525">
                <a:solidFill>
                  <a:srgbClr val="0070C0"/>
                </a:solidFill>
              </a:ln>
              <a:effectLst/>
            </c:spPr>
          </c:marker>
          <c:cat>
            <c:numRef>
              <c:f>goodwin!$C$18:$L$18</c:f>
              <c:numCache>
                <c:formatCode>General</c:formatCode>
                <c:ptCount val="10"/>
                <c:pt idx="0">
                  <c:v>32282</c:v>
                </c:pt>
                <c:pt idx="1">
                  <c:v>56069</c:v>
                </c:pt>
                <c:pt idx="2">
                  <c:v>97773</c:v>
                </c:pt>
                <c:pt idx="3">
                  <c:v>182168</c:v>
                </c:pt>
                <c:pt idx="4">
                  <c:v>312814</c:v>
                </c:pt>
                <c:pt idx="5">
                  <c:v>561677</c:v>
                </c:pt>
                <c:pt idx="6">
                  <c:v>1030878</c:v>
                </c:pt>
                <c:pt idx="7">
                  <c:v>1797934</c:v>
                </c:pt>
                <c:pt idx="8">
                  <c:v>3226066</c:v>
                </c:pt>
                <c:pt idx="9">
                  <c:v>5778545</c:v>
                </c:pt>
              </c:numCache>
            </c:numRef>
          </c:cat>
          <c:val>
            <c:numRef>
              <c:f>goodwin!$C$5:$L$5</c:f>
              <c:numCache>
                <c:formatCode>General</c:formatCode>
                <c:ptCount val="10"/>
                <c:pt idx="0">
                  <c:v>0.38893975903614453</c:v>
                </c:pt>
                <c:pt idx="1">
                  <c:v>0.54172946859903381</c:v>
                </c:pt>
                <c:pt idx="2">
                  <c:v>0.7162857142857143</c:v>
                </c:pt>
                <c:pt idx="3">
                  <c:v>0.89737931034482754</c:v>
                </c:pt>
                <c:pt idx="4">
                  <c:v>1.037525704809287</c:v>
                </c:pt>
                <c:pt idx="5">
                  <c:v>1.3031948955916473</c:v>
                </c:pt>
                <c:pt idx="6">
                  <c:v>1.4918639652677279</c:v>
                </c:pt>
                <c:pt idx="7">
                  <c:v>1.5413064723531933</c:v>
                </c:pt>
                <c:pt idx="8">
                  <c:v>1.3251452043540768</c:v>
                </c:pt>
                <c:pt idx="9">
                  <c:v>1.3894073094493871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1CFA-4BF6-88FE-619D5FCFD9FB}"/>
            </c:ext>
          </c:extLst>
        </c:ser>
        <c:ser>
          <c:idx val="1"/>
          <c:order val="5"/>
          <c:tx>
            <c:strRef>
              <c:f>goodwin!$A$6</c:f>
              <c:strCache>
                <c:ptCount val="1"/>
                <c:pt idx="0">
                  <c:v>N=3</c:v>
                </c:pt>
              </c:strCache>
            </c:strRef>
          </c:tx>
          <c:spPr>
            <a:ln w="28575" cap="rnd">
              <a:solidFill>
                <a:srgbClr val="0070C0"/>
              </a:solidFill>
              <a:round/>
            </a:ln>
            <a:effectLst/>
          </c:spPr>
          <c:marker>
            <c:symbol val="triangle"/>
            <c:size val="10"/>
            <c:spPr>
              <a:solidFill>
                <a:schemeClr val="bg1"/>
              </a:solidFill>
              <a:ln w="9525">
                <a:solidFill>
                  <a:srgbClr val="0070C0"/>
                </a:solidFill>
              </a:ln>
              <a:effectLst/>
            </c:spPr>
          </c:marker>
          <c:cat>
            <c:numRef>
              <c:f>goodwin!$C$18:$L$18</c:f>
              <c:numCache>
                <c:formatCode>General</c:formatCode>
                <c:ptCount val="10"/>
                <c:pt idx="0">
                  <c:v>32282</c:v>
                </c:pt>
                <c:pt idx="1">
                  <c:v>56069</c:v>
                </c:pt>
                <c:pt idx="2">
                  <c:v>97773</c:v>
                </c:pt>
                <c:pt idx="3">
                  <c:v>182168</c:v>
                </c:pt>
                <c:pt idx="4">
                  <c:v>312814</c:v>
                </c:pt>
                <c:pt idx="5">
                  <c:v>561677</c:v>
                </c:pt>
                <c:pt idx="6">
                  <c:v>1030878</c:v>
                </c:pt>
                <c:pt idx="7">
                  <c:v>1797934</c:v>
                </c:pt>
                <c:pt idx="8">
                  <c:v>3226066</c:v>
                </c:pt>
                <c:pt idx="9">
                  <c:v>5778545</c:v>
                </c:pt>
              </c:numCache>
            </c:numRef>
          </c:cat>
          <c:val>
            <c:numRef>
              <c:f>goodwin!$C$9:$L$9</c:f>
              <c:numCache>
                <c:formatCode>General</c:formatCode>
                <c:ptCount val="10"/>
                <c:pt idx="0">
                  <c:v>0.90510280373831775</c:v>
                </c:pt>
                <c:pt idx="1">
                  <c:v>1.1972028469750891</c:v>
                </c:pt>
                <c:pt idx="2">
                  <c:v>1.4665950000000001</c:v>
                </c:pt>
                <c:pt idx="3">
                  <c:v>1.824721202003339</c:v>
                </c:pt>
                <c:pt idx="4">
                  <c:v>2.092401337792642</c:v>
                </c:pt>
                <c:pt idx="5">
                  <c:v>2.280150202976996</c:v>
                </c:pt>
                <c:pt idx="6">
                  <c:v>2.5977606047879043</c:v>
                </c:pt>
                <c:pt idx="7">
                  <c:v>2.7596838066001532</c:v>
                </c:pt>
                <c:pt idx="8">
                  <c:v>2.8498816254416961</c:v>
                </c:pt>
                <c:pt idx="9">
                  <c:v>2.9236250948646596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1CFA-4BF6-88FE-619D5FCFD9FB}"/>
            </c:ext>
          </c:extLst>
        </c:ser>
        <c:ser>
          <c:idx val="2"/>
          <c:order val="6"/>
          <c:tx>
            <c:strRef>
              <c:f>goodwin!$A$10</c:f>
              <c:strCache>
                <c:ptCount val="1"/>
                <c:pt idx="0">
                  <c:v>N=6</c:v>
                </c:pt>
              </c:strCache>
            </c:strRef>
          </c:tx>
          <c:spPr>
            <a:ln w="28575" cap="rnd">
              <a:solidFill>
                <a:srgbClr val="0070C0"/>
              </a:solidFill>
              <a:round/>
            </a:ln>
            <a:effectLst/>
          </c:spPr>
          <c:marker>
            <c:symbol val="circle"/>
            <c:size val="8"/>
            <c:spPr>
              <a:solidFill>
                <a:schemeClr val="bg1"/>
              </a:solidFill>
              <a:ln w="9525">
                <a:solidFill>
                  <a:srgbClr val="0070C0"/>
                </a:solidFill>
              </a:ln>
              <a:effectLst/>
            </c:spPr>
          </c:marker>
          <c:cat>
            <c:numRef>
              <c:f>goodwin!$C$18:$L$18</c:f>
              <c:numCache>
                <c:formatCode>General</c:formatCode>
                <c:ptCount val="10"/>
                <c:pt idx="0">
                  <c:v>32282</c:v>
                </c:pt>
                <c:pt idx="1">
                  <c:v>56069</c:v>
                </c:pt>
                <c:pt idx="2">
                  <c:v>97773</c:v>
                </c:pt>
                <c:pt idx="3">
                  <c:v>182168</c:v>
                </c:pt>
                <c:pt idx="4">
                  <c:v>312814</c:v>
                </c:pt>
                <c:pt idx="5">
                  <c:v>561677</c:v>
                </c:pt>
                <c:pt idx="6">
                  <c:v>1030878</c:v>
                </c:pt>
                <c:pt idx="7">
                  <c:v>1797934</c:v>
                </c:pt>
                <c:pt idx="8">
                  <c:v>3226066</c:v>
                </c:pt>
                <c:pt idx="9">
                  <c:v>5778545</c:v>
                </c:pt>
              </c:numCache>
            </c:numRef>
          </c:cat>
          <c:val>
            <c:numRef>
              <c:f>goodwin!$C$13:$L$13</c:f>
              <c:numCache>
                <c:formatCode>General</c:formatCode>
                <c:ptCount val="10"/>
                <c:pt idx="0">
                  <c:v>1.2456077170418007</c:v>
                </c:pt>
                <c:pt idx="1">
                  <c:v>1.68207</c:v>
                </c:pt>
                <c:pt idx="2">
                  <c:v>2.2054060150375938</c:v>
                </c:pt>
                <c:pt idx="3">
                  <c:v>2.5657464788732396</c:v>
                </c:pt>
                <c:pt idx="4">
                  <c:v>2.9650616113744075</c:v>
                </c:pt>
                <c:pt idx="5">
                  <c:v>3.2141745350500712</c:v>
                </c:pt>
                <c:pt idx="6">
                  <c:v>3.3406794490953278</c:v>
                </c:pt>
                <c:pt idx="7">
                  <c:v>3.4860571982549686</c:v>
                </c:pt>
                <c:pt idx="8">
                  <c:v>3.4951960996749731</c:v>
                </c:pt>
                <c:pt idx="9">
                  <c:v>3.3842137628111271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1CFA-4BF6-88FE-619D5FCFD9FB}"/>
            </c:ext>
          </c:extLst>
        </c:ser>
        <c:ser>
          <c:idx val="3"/>
          <c:order val="7"/>
          <c:tx>
            <c:strRef>
              <c:f>goodwin!$A$14</c:f>
              <c:strCache>
                <c:ptCount val="1"/>
                <c:pt idx="0">
                  <c:v>N=9</c:v>
                </c:pt>
              </c:strCache>
            </c:strRef>
          </c:tx>
          <c:spPr>
            <a:ln w="28575" cap="rnd">
              <a:solidFill>
                <a:srgbClr val="0070C0"/>
              </a:solidFill>
              <a:round/>
            </a:ln>
            <a:effectLst/>
          </c:spPr>
          <c:marker>
            <c:symbol val="square"/>
            <c:size val="8"/>
            <c:spPr>
              <a:solidFill>
                <a:schemeClr val="bg1"/>
              </a:solidFill>
              <a:ln w="9525">
                <a:solidFill>
                  <a:srgbClr val="0070C0"/>
                </a:solidFill>
              </a:ln>
              <a:effectLst/>
            </c:spPr>
          </c:marker>
          <c:cat>
            <c:numRef>
              <c:f>goodwin!$C$18:$L$18</c:f>
              <c:numCache>
                <c:formatCode>General</c:formatCode>
                <c:ptCount val="10"/>
                <c:pt idx="0">
                  <c:v>32282</c:v>
                </c:pt>
                <c:pt idx="1">
                  <c:v>56069</c:v>
                </c:pt>
                <c:pt idx="2">
                  <c:v>97773</c:v>
                </c:pt>
                <c:pt idx="3">
                  <c:v>182168</c:v>
                </c:pt>
                <c:pt idx="4">
                  <c:v>312814</c:v>
                </c:pt>
                <c:pt idx="5">
                  <c:v>561677</c:v>
                </c:pt>
                <c:pt idx="6">
                  <c:v>1030878</c:v>
                </c:pt>
                <c:pt idx="7">
                  <c:v>1797934</c:v>
                </c:pt>
                <c:pt idx="8">
                  <c:v>3226066</c:v>
                </c:pt>
                <c:pt idx="9">
                  <c:v>5778545</c:v>
                </c:pt>
              </c:numCache>
            </c:numRef>
          </c:cat>
          <c:val>
            <c:numRef>
              <c:f>goodwin!$C$17:$L$17</c:f>
              <c:numCache>
                <c:formatCode>General</c:formatCode>
                <c:ptCount val="10"/>
                <c:pt idx="0">
                  <c:v>1.5132187500000001</c:v>
                </c:pt>
                <c:pt idx="1">
                  <c:v>1.9945494071146246</c:v>
                </c:pt>
                <c:pt idx="2">
                  <c:v>2.4892701555869872</c:v>
                </c:pt>
                <c:pt idx="3">
                  <c:v>2.8049820359281439</c:v>
                </c:pt>
                <c:pt idx="4">
                  <c:v>2.8904784394250513</c:v>
                </c:pt>
                <c:pt idx="5">
                  <c:v>3.1703311382878647</c:v>
                </c:pt>
                <c:pt idx="6">
                  <c:v>3.145051525423729</c:v>
                </c:pt>
                <c:pt idx="7">
                  <c:v>3.1765618374558304</c:v>
                </c:pt>
                <c:pt idx="8">
                  <c:v>3.3306101519931173</c:v>
                </c:pt>
                <c:pt idx="9">
                  <c:v>3.1414620960434911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1CFA-4BF6-88FE-619D5FCFD9F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42369088"/>
        <c:axId val="342354528"/>
      </c:lineChart>
      <c:valAx>
        <c:axId val="583235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 altLang="zh-CN" sz="1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Speed-up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zh-CN"/>
            </a:p>
          </c:txPr>
        </c:title>
        <c:numFmt formatCode="General" sourceLinked="1"/>
        <c:majorTickMark val="in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42376576"/>
        <c:crosses val="autoZero"/>
        <c:crossBetween val="between"/>
      </c:valAx>
      <c:catAx>
        <c:axId val="34237657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 altLang="zh-CN" sz="1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Non-zeros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zh-CN"/>
            </a:p>
          </c:txPr>
        </c:title>
        <c:numFmt formatCode="General" sourceLinked="1"/>
        <c:majorTickMark val="in"/>
        <c:minorTickMark val="none"/>
        <c:tickLblPos val="nextTo"/>
        <c:spPr>
          <a:noFill/>
          <a:ln w="1587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CN"/>
          </a:p>
        </c:txPr>
        <c:crossAx val="58323584"/>
        <c:crosses val="autoZero"/>
        <c:auto val="1"/>
        <c:lblAlgn val="ctr"/>
        <c:lblOffset val="100"/>
        <c:noMultiLvlLbl val="0"/>
      </c:catAx>
      <c:valAx>
        <c:axId val="342354528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rgbClr val="0070C0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 altLang="zh-CN" sz="1200" b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GFlops</a:t>
                </a:r>
                <a:endParaRPr lang="zh-CN" altLang="en-US" sz="1200" b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rgbClr val="0070C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zh-CN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rgbClr val="0070C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CN"/>
          </a:p>
        </c:txPr>
        <c:crossAx val="342369088"/>
        <c:crosses val="max"/>
        <c:crossBetween val="between"/>
      </c:valAx>
      <c:catAx>
        <c:axId val="34236908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342354528"/>
        <c:crosses val="autoZero"/>
        <c:auto val="1"/>
        <c:lblAlgn val="ctr"/>
        <c:lblOffset val="100"/>
        <c:noMultiLvlLbl val="0"/>
      </c:catAx>
      <c:spPr>
        <a:noFill/>
        <a:ln w="15875">
          <a:solidFill>
            <a:schemeClr val="tx1"/>
          </a:solidFill>
        </a:ln>
        <a:effectLst/>
      </c:spPr>
    </c:plotArea>
    <c:legend>
      <c:legendPos val="t"/>
      <c:layout>
        <c:manualLayout>
          <c:xMode val="edge"/>
          <c:yMode val="edge"/>
          <c:x val="0.30884496976680575"/>
          <c:y val="5.1282042653939923E-2"/>
          <c:w val="0.59820893785172635"/>
          <c:h val="4.123005565144766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zh-CN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4296885909789149E-2"/>
          <c:y val="4.1293165922764143E-2"/>
          <c:w val="0.83403237443560019"/>
          <c:h val="0.86688639881553264"/>
        </c:manualLayout>
      </c:layout>
      <c:barChart>
        <c:barDir val="col"/>
        <c:grouping val="clustered"/>
        <c:varyColors val="0"/>
        <c:ser>
          <c:idx val="4"/>
          <c:order val="0"/>
          <c:tx>
            <c:strRef>
              <c:f>goodwin!$A$31</c:f>
              <c:strCache>
                <c:ptCount val="1"/>
                <c:pt idx="0">
                  <c:v>N=1</c:v>
                </c:pt>
              </c:strCache>
            </c:strRef>
          </c:tx>
          <c:spPr>
            <a:pattFill prst="ltDnDiag">
              <a:fgClr>
                <a:schemeClr val="tx1">
                  <a:lumMod val="75000"/>
                  <a:lumOff val="25000"/>
                </a:schemeClr>
              </a:fgClr>
              <a:bgClr>
                <a:schemeClr val="bg1"/>
              </a:bgClr>
            </a:pattFill>
            <a:ln>
              <a:solidFill>
                <a:schemeClr val="tx1">
                  <a:lumMod val="75000"/>
                  <a:lumOff val="25000"/>
                </a:schemeClr>
              </a:solidFill>
            </a:ln>
            <a:effectLst/>
          </c:spPr>
          <c:invertIfNegative val="0"/>
          <c:cat>
            <c:numRef>
              <c:f>goodwin!$C$18:$L$18</c:f>
              <c:numCache>
                <c:formatCode>General</c:formatCode>
                <c:ptCount val="10"/>
                <c:pt idx="0">
                  <c:v>32282</c:v>
                </c:pt>
                <c:pt idx="1">
                  <c:v>56069</c:v>
                </c:pt>
                <c:pt idx="2">
                  <c:v>97773</c:v>
                </c:pt>
                <c:pt idx="3">
                  <c:v>182168</c:v>
                </c:pt>
                <c:pt idx="4">
                  <c:v>312814</c:v>
                </c:pt>
                <c:pt idx="5">
                  <c:v>561677</c:v>
                </c:pt>
                <c:pt idx="6">
                  <c:v>1030878</c:v>
                </c:pt>
                <c:pt idx="7">
                  <c:v>1797934</c:v>
                </c:pt>
                <c:pt idx="8">
                  <c:v>3226066</c:v>
                </c:pt>
                <c:pt idx="9">
                  <c:v>5778545</c:v>
                </c:pt>
              </c:numCache>
            </c:numRef>
          </c:cat>
          <c:val>
            <c:numRef>
              <c:f>goodwin!$C$33:$L$33</c:f>
              <c:numCache>
                <c:formatCode>General</c:formatCode>
                <c:ptCount val="10"/>
                <c:pt idx="0">
                  <c:v>2.3091787439613527</c:v>
                </c:pt>
                <c:pt idx="1">
                  <c:v>6.4557522123893802</c:v>
                </c:pt>
                <c:pt idx="2">
                  <c:v>9.2422145328719729</c:v>
                </c:pt>
                <c:pt idx="3">
                  <c:v>11.079081632653061</c:v>
                </c:pt>
                <c:pt idx="4">
                  <c:v>13.651282051282051</c:v>
                </c:pt>
                <c:pt idx="5">
                  <c:v>15.181330472103005</c:v>
                </c:pt>
                <c:pt idx="6">
                  <c:v>16.7275047862157</c:v>
                </c:pt>
                <c:pt idx="7">
                  <c:v>18.343619047619047</c:v>
                </c:pt>
                <c:pt idx="8">
                  <c:v>16.540948734311847</c:v>
                </c:pt>
                <c:pt idx="9">
                  <c:v>16.998034398034399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970-40A6-8AAA-9B325D6D74F2}"/>
            </c:ext>
          </c:extLst>
        </c:ser>
        <c:ser>
          <c:idx val="5"/>
          <c:order val="1"/>
          <c:tx>
            <c:strRef>
              <c:f>goodwin!$A$35</c:f>
              <c:strCache>
                <c:ptCount val="1"/>
                <c:pt idx="0">
                  <c:v>N=3</c:v>
                </c:pt>
              </c:strCache>
            </c:strRef>
          </c:tx>
          <c:spPr>
            <a:pattFill prst="ltHorz">
              <a:fgClr>
                <a:schemeClr val="tx1">
                  <a:lumMod val="75000"/>
                  <a:lumOff val="25000"/>
                </a:schemeClr>
              </a:fgClr>
              <a:bgClr>
                <a:schemeClr val="bg1"/>
              </a:bgClr>
            </a:pattFill>
            <a:ln>
              <a:solidFill>
                <a:schemeClr val="tx1">
                  <a:lumMod val="75000"/>
                  <a:lumOff val="25000"/>
                </a:schemeClr>
              </a:solidFill>
            </a:ln>
            <a:effectLst/>
          </c:spPr>
          <c:invertIfNegative val="0"/>
          <c:cat>
            <c:numRef>
              <c:f>goodwin!$C$18:$L$18</c:f>
              <c:numCache>
                <c:formatCode>General</c:formatCode>
                <c:ptCount val="10"/>
                <c:pt idx="0">
                  <c:v>32282</c:v>
                </c:pt>
                <c:pt idx="1">
                  <c:v>56069</c:v>
                </c:pt>
                <c:pt idx="2">
                  <c:v>97773</c:v>
                </c:pt>
                <c:pt idx="3">
                  <c:v>182168</c:v>
                </c:pt>
                <c:pt idx="4">
                  <c:v>312814</c:v>
                </c:pt>
                <c:pt idx="5">
                  <c:v>561677</c:v>
                </c:pt>
                <c:pt idx="6">
                  <c:v>1030878</c:v>
                </c:pt>
                <c:pt idx="7">
                  <c:v>1797934</c:v>
                </c:pt>
                <c:pt idx="8">
                  <c:v>3226066</c:v>
                </c:pt>
                <c:pt idx="9">
                  <c:v>5778545</c:v>
                </c:pt>
              </c:numCache>
            </c:numRef>
          </c:cat>
          <c:val>
            <c:numRef>
              <c:f>goodwin!$C$37:$L$37</c:f>
              <c:numCache>
                <c:formatCode>General</c:formatCode>
                <c:ptCount val="10"/>
                <c:pt idx="0">
                  <c:v>4.6289308176100628</c:v>
                </c:pt>
                <c:pt idx="1">
                  <c:v>8.3052325581395348</c:v>
                </c:pt>
                <c:pt idx="2">
                  <c:v>8.1772151898734169</c:v>
                </c:pt>
                <c:pt idx="3">
                  <c:v>11.87002652519894</c:v>
                </c:pt>
                <c:pt idx="4">
                  <c:v>13.458260869565217</c:v>
                </c:pt>
                <c:pt idx="5">
                  <c:v>14.560358460727464</c:v>
                </c:pt>
                <c:pt idx="6">
                  <c:v>15.322346537647414</c:v>
                </c:pt>
                <c:pt idx="7">
                  <c:v>16.495442359249331</c:v>
                </c:pt>
                <c:pt idx="8">
                  <c:v>15.941904196357878</c:v>
                </c:pt>
                <c:pt idx="9">
                  <c:v>16.111497866606783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970-40A6-8AAA-9B325D6D74F2}"/>
            </c:ext>
          </c:extLst>
        </c:ser>
        <c:ser>
          <c:idx val="6"/>
          <c:order val="2"/>
          <c:tx>
            <c:strRef>
              <c:f>goodwin!$A$39</c:f>
              <c:strCache>
                <c:ptCount val="1"/>
                <c:pt idx="0">
                  <c:v>N=6</c:v>
                </c:pt>
              </c:strCache>
            </c:strRef>
          </c:tx>
          <c:spPr>
            <a:pattFill prst="openDmnd">
              <a:fgClr>
                <a:schemeClr val="tx1">
                  <a:lumMod val="75000"/>
                  <a:lumOff val="25000"/>
                </a:schemeClr>
              </a:fgClr>
              <a:bgClr>
                <a:schemeClr val="bg1"/>
              </a:bgClr>
            </a:pattFill>
            <a:ln>
              <a:solidFill>
                <a:schemeClr val="tx1">
                  <a:lumMod val="75000"/>
                  <a:lumOff val="25000"/>
                </a:schemeClr>
              </a:solidFill>
            </a:ln>
            <a:effectLst/>
          </c:spPr>
          <c:invertIfNegative val="0"/>
          <c:cat>
            <c:numRef>
              <c:f>goodwin!$C$18:$L$18</c:f>
              <c:numCache>
                <c:formatCode>General</c:formatCode>
                <c:ptCount val="10"/>
                <c:pt idx="0">
                  <c:v>32282</c:v>
                </c:pt>
                <c:pt idx="1">
                  <c:v>56069</c:v>
                </c:pt>
                <c:pt idx="2">
                  <c:v>97773</c:v>
                </c:pt>
                <c:pt idx="3">
                  <c:v>182168</c:v>
                </c:pt>
                <c:pt idx="4">
                  <c:v>312814</c:v>
                </c:pt>
                <c:pt idx="5">
                  <c:v>561677</c:v>
                </c:pt>
                <c:pt idx="6">
                  <c:v>1030878</c:v>
                </c:pt>
                <c:pt idx="7">
                  <c:v>1797934</c:v>
                </c:pt>
                <c:pt idx="8">
                  <c:v>3226066</c:v>
                </c:pt>
                <c:pt idx="9">
                  <c:v>5778545</c:v>
                </c:pt>
              </c:numCache>
            </c:numRef>
          </c:cat>
          <c:val>
            <c:numRef>
              <c:f>goodwin!$C$41:$L$41</c:f>
              <c:numCache>
                <c:formatCode>General</c:formatCode>
                <c:ptCount val="10"/>
                <c:pt idx="0">
                  <c:v>6.7317647058823527</c:v>
                </c:pt>
                <c:pt idx="1">
                  <c:v>8.6220095693779903</c:v>
                </c:pt>
                <c:pt idx="2">
                  <c:v>9.745454545454546</c:v>
                </c:pt>
                <c:pt idx="3">
                  <c:v>13.211656441717791</c:v>
                </c:pt>
                <c:pt idx="4">
                  <c:v>14.003245248029671</c:v>
                </c:pt>
                <c:pt idx="5">
                  <c:v>14.879945429740792</c:v>
                </c:pt>
                <c:pt idx="6">
                  <c:v>14.252655198204936</c:v>
                </c:pt>
                <c:pt idx="7">
                  <c:v>15.327141568981064</c:v>
                </c:pt>
                <c:pt idx="8">
                  <c:v>15.344545363808763</c:v>
                </c:pt>
                <c:pt idx="9">
                  <c:v>15.462424497822727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970-40A6-8AAA-9B325D6D74F2}"/>
            </c:ext>
          </c:extLst>
        </c:ser>
        <c:ser>
          <c:idx val="7"/>
          <c:order val="3"/>
          <c:tx>
            <c:strRef>
              <c:f>goodwin!$A$43</c:f>
              <c:strCache>
                <c:ptCount val="1"/>
                <c:pt idx="0">
                  <c:v>N=9</c:v>
                </c:pt>
              </c:strCache>
            </c:strRef>
          </c:tx>
          <c:spPr>
            <a:pattFill prst="ltUpDiag">
              <a:fgClr>
                <a:schemeClr val="tx1">
                  <a:lumMod val="75000"/>
                  <a:lumOff val="25000"/>
                </a:schemeClr>
              </a:fgClr>
              <a:bgClr>
                <a:schemeClr val="bg1"/>
              </a:bgClr>
            </a:pattFill>
            <a:ln>
              <a:solidFill>
                <a:schemeClr val="tx1">
                  <a:lumMod val="75000"/>
                  <a:lumOff val="25000"/>
                </a:schemeClr>
              </a:solidFill>
            </a:ln>
            <a:effectLst/>
          </c:spPr>
          <c:invertIfNegative val="0"/>
          <c:cat>
            <c:numRef>
              <c:f>goodwin!$C$18:$L$18</c:f>
              <c:numCache>
                <c:formatCode>General</c:formatCode>
                <c:ptCount val="10"/>
                <c:pt idx="0">
                  <c:v>32282</c:v>
                </c:pt>
                <c:pt idx="1">
                  <c:v>56069</c:v>
                </c:pt>
                <c:pt idx="2">
                  <c:v>97773</c:v>
                </c:pt>
                <c:pt idx="3">
                  <c:v>182168</c:v>
                </c:pt>
                <c:pt idx="4">
                  <c:v>312814</c:v>
                </c:pt>
                <c:pt idx="5">
                  <c:v>561677</c:v>
                </c:pt>
                <c:pt idx="6">
                  <c:v>1030878</c:v>
                </c:pt>
                <c:pt idx="7">
                  <c:v>1797934</c:v>
                </c:pt>
                <c:pt idx="8">
                  <c:v>3226066</c:v>
                </c:pt>
                <c:pt idx="9">
                  <c:v>5778545</c:v>
                </c:pt>
              </c:numCache>
            </c:numRef>
          </c:cat>
          <c:val>
            <c:numRef>
              <c:f>goodwin!$C$45:$L$45</c:f>
              <c:numCache>
                <c:formatCode>General</c:formatCode>
                <c:ptCount val="10"/>
                <c:pt idx="0">
                  <c:v>5.9369627507163321</c:v>
                </c:pt>
                <c:pt idx="1">
                  <c:v>8.4831591173054584</c:v>
                </c:pt>
                <c:pt idx="2">
                  <c:v>10.835820895522389</c:v>
                </c:pt>
                <c:pt idx="3">
                  <c:v>11.941912869303955</c:v>
                </c:pt>
                <c:pt idx="4">
                  <c:v>12.249550089982003</c:v>
                </c:pt>
                <c:pt idx="5">
                  <c:v>12.524365482233502</c:v>
                </c:pt>
                <c:pt idx="6">
                  <c:v>13.219155369160246</c:v>
                </c:pt>
                <c:pt idx="7">
                  <c:v>12.962412967798086</c:v>
                </c:pt>
                <c:pt idx="8">
                  <c:v>12.405543250174865</c:v>
                </c:pt>
                <c:pt idx="9">
                  <c:v>13.333426641939885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970-40A6-8AAA-9B325D6D74F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42376576"/>
        <c:axId val="58323584"/>
      </c:barChart>
      <c:lineChart>
        <c:grouping val="standard"/>
        <c:varyColors val="0"/>
        <c:ser>
          <c:idx val="0"/>
          <c:order val="4"/>
          <c:tx>
            <c:strRef>
              <c:f>goodwin!$A$31</c:f>
              <c:strCache>
                <c:ptCount val="1"/>
                <c:pt idx="0">
                  <c:v>N=1</c:v>
                </c:pt>
              </c:strCache>
            </c:strRef>
          </c:tx>
          <c:spPr>
            <a:ln w="28575" cap="rnd">
              <a:solidFill>
                <a:srgbClr val="0070C0"/>
              </a:solidFill>
              <a:round/>
            </a:ln>
            <a:effectLst/>
          </c:spPr>
          <c:marker>
            <c:symbol val="diamond"/>
            <c:size val="10"/>
            <c:spPr>
              <a:solidFill>
                <a:schemeClr val="bg1"/>
              </a:solidFill>
              <a:ln w="9525">
                <a:solidFill>
                  <a:srgbClr val="0070C0"/>
                </a:solidFill>
              </a:ln>
              <a:effectLst/>
            </c:spPr>
          </c:marker>
          <c:cat>
            <c:numRef>
              <c:f>goodwin!$C$18:$L$18</c:f>
              <c:numCache>
                <c:formatCode>General</c:formatCode>
                <c:ptCount val="10"/>
                <c:pt idx="0">
                  <c:v>32282</c:v>
                </c:pt>
                <c:pt idx="1">
                  <c:v>56069</c:v>
                </c:pt>
                <c:pt idx="2">
                  <c:v>97773</c:v>
                </c:pt>
                <c:pt idx="3">
                  <c:v>182168</c:v>
                </c:pt>
                <c:pt idx="4">
                  <c:v>312814</c:v>
                </c:pt>
                <c:pt idx="5">
                  <c:v>561677</c:v>
                </c:pt>
                <c:pt idx="6">
                  <c:v>1030878</c:v>
                </c:pt>
                <c:pt idx="7">
                  <c:v>1797934</c:v>
                </c:pt>
                <c:pt idx="8">
                  <c:v>3226066</c:v>
                </c:pt>
                <c:pt idx="9">
                  <c:v>5778545</c:v>
                </c:pt>
              </c:numCache>
            </c:numRef>
          </c:cat>
          <c:val>
            <c:numRef>
              <c:f>goodwin!$C$34:$L$34</c:f>
              <c:numCache>
                <c:formatCode>General</c:formatCode>
                <c:ptCount val="10"/>
                <c:pt idx="0">
                  <c:v>0.31190338164251208</c:v>
                </c:pt>
                <c:pt idx="1">
                  <c:v>0.49618584070796456</c:v>
                </c:pt>
                <c:pt idx="2">
                  <c:v>0.67662975778546719</c:v>
                </c:pt>
                <c:pt idx="3">
                  <c:v>0.92942857142857149</c:v>
                </c:pt>
                <c:pt idx="4">
                  <c:v>1.0694495726495727</c:v>
                </c:pt>
                <c:pt idx="5">
                  <c:v>1.2053154506437769</c:v>
                </c:pt>
                <c:pt idx="6">
                  <c:v>1.3157345245692407</c:v>
                </c:pt>
                <c:pt idx="7">
                  <c:v>1.3698544761904761</c:v>
                </c:pt>
                <c:pt idx="8">
                  <c:v>1.3725020208466283</c:v>
                </c:pt>
                <c:pt idx="9">
                  <c:v>1.4197899262899263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B970-40A6-8AAA-9B325D6D74F2}"/>
            </c:ext>
          </c:extLst>
        </c:ser>
        <c:ser>
          <c:idx val="1"/>
          <c:order val="5"/>
          <c:tx>
            <c:strRef>
              <c:f>goodwin!$A$35</c:f>
              <c:strCache>
                <c:ptCount val="1"/>
                <c:pt idx="0">
                  <c:v>N=3</c:v>
                </c:pt>
              </c:strCache>
            </c:strRef>
          </c:tx>
          <c:spPr>
            <a:ln w="28575" cap="rnd">
              <a:solidFill>
                <a:srgbClr val="0070C0"/>
              </a:solidFill>
              <a:round/>
            </a:ln>
            <a:effectLst/>
          </c:spPr>
          <c:marker>
            <c:symbol val="triangle"/>
            <c:size val="10"/>
            <c:spPr>
              <a:solidFill>
                <a:schemeClr val="bg1"/>
              </a:solidFill>
              <a:ln w="9525">
                <a:solidFill>
                  <a:srgbClr val="0070C0"/>
                </a:solidFill>
              </a:ln>
              <a:effectLst/>
            </c:spPr>
          </c:marker>
          <c:cat>
            <c:numRef>
              <c:f>goodwin!$C$18:$L$18</c:f>
              <c:numCache>
                <c:formatCode>General</c:formatCode>
                <c:ptCount val="10"/>
                <c:pt idx="0">
                  <c:v>32282</c:v>
                </c:pt>
                <c:pt idx="1">
                  <c:v>56069</c:v>
                </c:pt>
                <c:pt idx="2">
                  <c:v>97773</c:v>
                </c:pt>
                <c:pt idx="3">
                  <c:v>182168</c:v>
                </c:pt>
                <c:pt idx="4">
                  <c:v>312814</c:v>
                </c:pt>
                <c:pt idx="5">
                  <c:v>561677</c:v>
                </c:pt>
                <c:pt idx="6">
                  <c:v>1030878</c:v>
                </c:pt>
                <c:pt idx="7">
                  <c:v>1797934</c:v>
                </c:pt>
                <c:pt idx="8">
                  <c:v>3226066</c:v>
                </c:pt>
                <c:pt idx="9">
                  <c:v>5778545</c:v>
                </c:pt>
              </c:numCache>
            </c:numRef>
          </c:cat>
          <c:val>
            <c:numRef>
              <c:f>goodwin!$C$38:$L$38</c:f>
              <c:numCache>
                <c:formatCode>General</c:formatCode>
                <c:ptCount val="10"/>
                <c:pt idx="0">
                  <c:v>0.60909433962264159</c:v>
                </c:pt>
                <c:pt idx="1">
                  <c:v>0.97794767441860464</c:v>
                </c:pt>
                <c:pt idx="2">
                  <c:v>1.0608282097649187</c:v>
                </c:pt>
                <c:pt idx="3">
                  <c:v>1.4496127320954906</c:v>
                </c:pt>
                <c:pt idx="4">
                  <c:v>1.6320730434782609</c:v>
                </c:pt>
                <c:pt idx="5">
                  <c:v>1.7765218766473378</c:v>
                </c:pt>
                <c:pt idx="6">
                  <c:v>1.8703562140913215</c:v>
                </c:pt>
                <c:pt idx="7">
                  <c:v>1.9280793565683645</c:v>
                </c:pt>
                <c:pt idx="8">
                  <c:v>1.9157161520190022</c:v>
                </c:pt>
                <c:pt idx="9">
                  <c:v>1.9465119020884798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B970-40A6-8AAA-9B325D6D74F2}"/>
            </c:ext>
          </c:extLst>
        </c:ser>
        <c:ser>
          <c:idx val="2"/>
          <c:order val="6"/>
          <c:tx>
            <c:strRef>
              <c:f>goodwin!$A$39</c:f>
              <c:strCache>
                <c:ptCount val="1"/>
                <c:pt idx="0">
                  <c:v>N=6</c:v>
                </c:pt>
              </c:strCache>
            </c:strRef>
          </c:tx>
          <c:spPr>
            <a:ln w="28575" cap="rnd">
              <a:solidFill>
                <a:srgbClr val="0070C0"/>
              </a:solidFill>
              <a:round/>
            </a:ln>
            <a:effectLst/>
          </c:spPr>
          <c:marker>
            <c:symbol val="circle"/>
            <c:size val="8"/>
            <c:spPr>
              <a:solidFill>
                <a:schemeClr val="bg1"/>
              </a:solidFill>
              <a:ln w="9525">
                <a:solidFill>
                  <a:srgbClr val="0070C0"/>
                </a:solidFill>
              </a:ln>
              <a:effectLst/>
            </c:spPr>
          </c:marker>
          <c:cat>
            <c:numRef>
              <c:f>goodwin!$C$18:$L$18</c:f>
              <c:numCache>
                <c:formatCode>General</c:formatCode>
                <c:ptCount val="10"/>
                <c:pt idx="0">
                  <c:v>32282</c:v>
                </c:pt>
                <c:pt idx="1">
                  <c:v>56069</c:v>
                </c:pt>
                <c:pt idx="2">
                  <c:v>97773</c:v>
                </c:pt>
                <c:pt idx="3">
                  <c:v>182168</c:v>
                </c:pt>
                <c:pt idx="4">
                  <c:v>312814</c:v>
                </c:pt>
                <c:pt idx="5">
                  <c:v>561677</c:v>
                </c:pt>
                <c:pt idx="6">
                  <c:v>1030878</c:v>
                </c:pt>
                <c:pt idx="7">
                  <c:v>1797934</c:v>
                </c:pt>
                <c:pt idx="8">
                  <c:v>3226066</c:v>
                </c:pt>
                <c:pt idx="9">
                  <c:v>5778545</c:v>
                </c:pt>
              </c:numCache>
            </c:numRef>
          </c:cat>
          <c:val>
            <c:numRef>
              <c:f>goodwin!$C$42:$L$42</c:f>
              <c:numCache>
                <c:formatCode>General</c:formatCode>
                <c:ptCount val="10"/>
                <c:pt idx="0">
                  <c:v>0.91149176470588233</c:v>
                </c:pt>
                <c:pt idx="1">
                  <c:v>1.0730909090909091</c:v>
                </c:pt>
                <c:pt idx="2">
                  <c:v>1.4221527272727275</c:v>
                </c:pt>
                <c:pt idx="3">
                  <c:v>1.6763926380368097</c:v>
                </c:pt>
                <c:pt idx="4">
                  <c:v>1.7402726008344924</c:v>
                </c:pt>
                <c:pt idx="5">
                  <c:v>1.8390515688949522</c:v>
                </c:pt>
                <c:pt idx="6">
                  <c:v>1.8504915482423336</c:v>
                </c:pt>
                <c:pt idx="7">
                  <c:v>1.9454651036970243</c:v>
                </c:pt>
                <c:pt idx="8">
                  <c:v>1.9319688591675814</c:v>
                </c:pt>
                <c:pt idx="9">
                  <c:v>1.9480977665402446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B970-40A6-8AAA-9B325D6D74F2}"/>
            </c:ext>
          </c:extLst>
        </c:ser>
        <c:ser>
          <c:idx val="3"/>
          <c:order val="7"/>
          <c:tx>
            <c:strRef>
              <c:f>goodwin!$A$43</c:f>
              <c:strCache>
                <c:ptCount val="1"/>
                <c:pt idx="0">
                  <c:v>N=9</c:v>
                </c:pt>
              </c:strCache>
            </c:strRef>
          </c:tx>
          <c:spPr>
            <a:ln w="28575" cap="rnd">
              <a:solidFill>
                <a:srgbClr val="0070C0"/>
              </a:solidFill>
              <a:round/>
            </a:ln>
            <a:effectLst/>
          </c:spPr>
          <c:marker>
            <c:symbol val="square"/>
            <c:size val="8"/>
            <c:spPr>
              <a:solidFill>
                <a:schemeClr val="bg1"/>
              </a:solidFill>
              <a:ln w="9525">
                <a:solidFill>
                  <a:srgbClr val="0070C0"/>
                </a:solidFill>
              </a:ln>
              <a:effectLst/>
            </c:spPr>
          </c:marker>
          <c:cat>
            <c:numRef>
              <c:f>goodwin!$C$18:$L$18</c:f>
              <c:numCache>
                <c:formatCode>General</c:formatCode>
                <c:ptCount val="10"/>
                <c:pt idx="0">
                  <c:v>32282</c:v>
                </c:pt>
                <c:pt idx="1">
                  <c:v>56069</c:v>
                </c:pt>
                <c:pt idx="2">
                  <c:v>97773</c:v>
                </c:pt>
                <c:pt idx="3">
                  <c:v>182168</c:v>
                </c:pt>
                <c:pt idx="4">
                  <c:v>312814</c:v>
                </c:pt>
                <c:pt idx="5">
                  <c:v>561677</c:v>
                </c:pt>
                <c:pt idx="6">
                  <c:v>1030878</c:v>
                </c:pt>
                <c:pt idx="7">
                  <c:v>1797934</c:v>
                </c:pt>
                <c:pt idx="8">
                  <c:v>3226066</c:v>
                </c:pt>
                <c:pt idx="9">
                  <c:v>5778545</c:v>
                </c:pt>
              </c:numCache>
            </c:numRef>
          </c:cat>
          <c:val>
            <c:numRef>
              <c:f>goodwin!$C$46:$L$46</c:f>
              <c:numCache>
                <c:formatCode>General</c:formatCode>
                <c:ptCount val="10"/>
                <c:pt idx="0">
                  <c:v>0.832487106017192</c:v>
                </c:pt>
                <c:pt idx="1">
                  <c:v>1.1721742160278745</c:v>
                </c:pt>
                <c:pt idx="2">
                  <c:v>1.4592985074626865</c:v>
                </c:pt>
                <c:pt idx="3">
                  <c:v>1.6419749624436655</c:v>
                </c:pt>
                <c:pt idx="4">
                  <c:v>1.6888578284343132</c:v>
                </c:pt>
                <c:pt idx="5">
                  <c:v>1.7106913705583757</c:v>
                </c:pt>
                <c:pt idx="6">
                  <c:v>1.8097926460548133</c:v>
                </c:pt>
                <c:pt idx="7">
                  <c:v>1.7603792428198433</c:v>
                </c:pt>
                <c:pt idx="8">
                  <c:v>1.6923871531825601</c:v>
                </c:pt>
                <c:pt idx="9">
                  <c:v>1.8197594387487315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B970-40A6-8AAA-9B325D6D74F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42369088"/>
        <c:axId val="342354528"/>
      </c:lineChart>
      <c:valAx>
        <c:axId val="583235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 altLang="zh-CN" sz="1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Speed-up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zh-CN"/>
            </a:p>
          </c:txPr>
        </c:title>
        <c:numFmt formatCode="General" sourceLinked="1"/>
        <c:majorTickMark val="in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42376576"/>
        <c:crosses val="autoZero"/>
        <c:crossBetween val="between"/>
      </c:valAx>
      <c:catAx>
        <c:axId val="34237657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 altLang="zh-CN" sz="1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Non-zeros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zh-CN"/>
            </a:p>
          </c:txPr>
        </c:title>
        <c:numFmt formatCode="General" sourceLinked="1"/>
        <c:majorTickMark val="in"/>
        <c:minorTickMark val="none"/>
        <c:tickLblPos val="nextTo"/>
        <c:spPr>
          <a:noFill/>
          <a:ln w="1587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CN"/>
          </a:p>
        </c:txPr>
        <c:crossAx val="58323584"/>
        <c:crosses val="autoZero"/>
        <c:auto val="1"/>
        <c:lblAlgn val="ctr"/>
        <c:lblOffset val="100"/>
        <c:noMultiLvlLbl val="0"/>
      </c:catAx>
      <c:valAx>
        <c:axId val="342354528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rgbClr val="0070C0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 altLang="zh-CN" sz="1200" b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GFlops</a:t>
                </a:r>
                <a:endParaRPr lang="zh-CN" altLang="en-US" sz="1200" b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rgbClr val="0070C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zh-CN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rgbClr val="0070C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CN"/>
          </a:p>
        </c:txPr>
        <c:crossAx val="342369088"/>
        <c:crosses val="max"/>
        <c:crossBetween val="between"/>
      </c:valAx>
      <c:catAx>
        <c:axId val="34236908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342354528"/>
        <c:crosses val="autoZero"/>
        <c:auto val="1"/>
        <c:lblAlgn val="ctr"/>
        <c:lblOffset val="100"/>
        <c:noMultiLvlLbl val="0"/>
      </c:catAx>
      <c:spPr>
        <a:noFill/>
        <a:ln w="15875">
          <a:solidFill>
            <a:schemeClr val="tx1"/>
          </a:solidFill>
        </a:ln>
        <a:effectLst/>
      </c:spPr>
    </c:plotArea>
    <c:legend>
      <c:legendPos val="t"/>
      <c:layout>
        <c:manualLayout>
          <c:xMode val="edge"/>
          <c:yMode val="edge"/>
          <c:x val="0.30884496976680575"/>
          <c:y val="5.1282042653939923E-2"/>
          <c:w val="0.59820893785172635"/>
          <c:h val="4.123005565144766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zh-CN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A6892-92FE-47E3-9003-C3D5B1AF8BB6}" type="datetimeFigureOut">
              <a:rPr lang="zh-CN" altLang="en-US" smtClean="0"/>
              <a:t>2019/8/9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7426E-302E-4E13-9B37-E44048F49A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0282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A6892-92FE-47E3-9003-C3D5B1AF8BB6}" type="datetimeFigureOut">
              <a:rPr lang="zh-CN" altLang="en-US" smtClean="0"/>
              <a:t>2019/8/9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7426E-302E-4E13-9B37-E44048F49A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374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A6892-92FE-47E3-9003-C3D5B1AF8BB6}" type="datetimeFigureOut">
              <a:rPr lang="zh-CN" altLang="en-US" smtClean="0"/>
              <a:t>2019/8/9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7426E-302E-4E13-9B37-E44048F49A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6564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A6892-92FE-47E3-9003-C3D5B1AF8BB6}" type="datetimeFigureOut">
              <a:rPr lang="zh-CN" altLang="en-US" smtClean="0"/>
              <a:t>2019/8/9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7426E-302E-4E13-9B37-E44048F49A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0338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A6892-92FE-47E3-9003-C3D5B1AF8BB6}" type="datetimeFigureOut">
              <a:rPr lang="zh-CN" altLang="en-US" smtClean="0"/>
              <a:t>2019/8/9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7426E-302E-4E13-9B37-E44048F49A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1428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A6892-92FE-47E3-9003-C3D5B1AF8BB6}" type="datetimeFigureOut">
              <a:rPr lang="zh-CN" altLang="en-US" smtClean="0"/>
              <a:t>2019/8/9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7426E-302E-4E13-9B37-E44048F49A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1554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A6892-92FE-47E3-9003-C3D5B1AF8BB6}" type="datetimeFigureOut">
              <a:rPr lang="zh-CN" altLang="en-US" smtClean="0"/>
              <a:t>2019/8/9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7426E-302E-4E13-9B37-E44048F49A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5718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A6892-92FE-47E3-9003-C3D5B1AF8BB6}" type="datetimeFigureOut">
              <a:rPr lang="zh-CN" altLang="en-US" smtClean="0"/>
              <a:t>2019/8/9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7426E-302E-4E13-9B37-E44048F49A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5382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A6892-92FE-47E3-9003-C3D5B1AF8BB6}" type="datetimeFigureOut">
              <a:rPr lang="zh-CN" altLang="en-US" smtClean="0"/>
              <a:t>2019/8/9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7426E-302E-4E13-9B37-E44048F49A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3481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A6892-92FE-47E3-9003-C3D5B1AF8BB6}" type="datetimeFigureOut">
              <a:rPr lang="zh-CN" altLang="en-US" smtClean="0"/>
              <a:t>2019/8/9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7426E-302E-4E13-9B37-E44048F49A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375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A6892-92FE-47E3-9003-C3D5B1AF8BB6}" type="datetimeFigureOut">
              <a:rPr lang="zh-CN" altLang="en-US" smtClean="0"/>
              <a:t>2019/8/9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7426E-302E-4E13-9B37-E44048F49A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4511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6A6892-92FE-47E3-9003-C3D5B1AF8BB6}" type="datetimeFigureOut">
              <a:rPr lang="zh-CN" altLang="en-US" smtClean="0"/>
              <a:t>2019/8/9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E7426E-302E-4E13-9B37-E44048F49A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7496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26449219"/>
              </p:ext>
            </p:extLst>
          </p:nvPr>
        </p:nvGraphicFramePr>
        <p:xfrm>
          <a:off x="1800225" y="241069"/>
          <a:ext cx="8591550" cy="61597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4717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20913714"/>
              </p:ext>
            </p:extLst>
          </p:nvPr>
        </p:nvGraphicFramePr>
        <p:xfrm>
          <a:off x="1799400" y="457200"/>
          <a:ext cx="8593200" cy="5943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5521163" y="272534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MLB(CSR)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7695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96460713"/>
              </p:ext>
            </p:extLst>
          </p:nvPr>
        </p:nvGraphicFramePr>
        <p:xfrm>
          <a:off x="1789461" y="436700"/>
          <a:ext cx="8613078" cy="59845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5521163" y="272534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RSS(CSR)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1865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56057090"/>
              </p:ext>
            </p:extLst>
          </p:nvPr>
        </p:nvGraphicFramePr>
        <p:xfrm>
          <a:off x="1789461" y="436700"/>
          <a:ext cx="8613078" cy="59845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5521163" y="272534"/>
            <a:ext cx="1109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RSS(LDU)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33662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22</Words>
  <Application>Microsoft Office PowerPoint</Application>
  <PresentationFormat>宽屏</PresentationFormat>
  <Paragraphs>16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hb</dc:creator>
  <cp:lastModifiedBy>liu hb</cp:lastModifiedBy>
  <cp:revision>1</cp:revision>
  <dcterms:created xsi:type="dcterms:W3CDTF">2019-08-09T03:22:42Z</dcterms:created>
  <dcterms:modified xsi:type="dcterms:W3CDTF">2019-08-09T03:25:50Z</dcterms:modified>
</cp:coreProperties>
</file>