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6CF6D5-BD84-504E-8C4F-3572E1421DB6}">
          <p14:sldIdLst>
            <p14:sldId id="256"/>
            <p14:sldId id="257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46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F8FF-EF6F-A356-8174-2D0853D9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51A4F-71C1-5E88-8DD6-A2D1B56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48E-7ABD-B1CD-396D-6FB8B4C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  <a:latin typeface="+mj-lt"/>
              </a:defRPr>
            </a:lvl1pPr>
          </a:lstStyle>
          <a:p>
            <a:fld id="{52210E8C-BFB3-48F2-A165-43B83FF8EF99}" type="datetimeFigureOut">
              <a:rPr lang="en-US" smtClean="0"/>
              <a:pPr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4827-F74E-5017-5CC5-ABD1A295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7A9F-628B-4E6F-0FEC-B31FEEB4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  <a:latin typeface="+mj-lt"/>
              </a:defRPr>
            </a:lvl1pPr>
          </a:lstStyle>
          <a:p>
            <a:fld id="{B9FBA2CA-E704-4C36-8314-3D9FE3F58D7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图片 11" descr="蓝色的标志&#10;&#10;描述已自动生成">
            <a:extLst>
              <a:ext uri="{FF2B5EF4-FFF2-40B4-BE49-F238E27FC236}">
                <a16:creationId xmlns:a16="http://schemas.microsoft.com/office/drawing/2014/main" id="{0EE0B085-55CE-F718-0829-D486373424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1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8756-F774-A7CE-B062-59A97244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A06EB-14C9-E6DD-4697-8D997DCD7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5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D2F-9BEA-63DC-CF08-248E9290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853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F0D7-F196-DB85-D91C-46245F0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852F-C46F-9B8A-26EA-E71C94CF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23A0-D783-2A0A-9692-77BA43F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 descr="蓝色的标志&#10;&#10;描述已自动生成">
            <a:extLst>
              <a:ext uri="{FF2B5EF4-FFF2-40B4-BE49-F238E27FC236}">
                <a16:creationId xmlns:a16="http://schemas.microsoft.com/office/drawing/2014/main" id="{7B0A4F5F-C422-FB22-56A5-60F773117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4857-AD28-787D-7ACD-3D4B9528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5E8-F9A1-731D-A5CB-5CBEFF67D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00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E4F4-72CD-24AE-8DDD-588CD74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C205-8EA2-F582-3F50-2016114C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0F73-9F38-0814-0F3E-F25A2AE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 descr="蓝色的标志&#10;&#10;描述已自动生成">
            <a:extLst>
              <a:ext uri="{FF2B5EF4-FFF2-40B4-BE49-F238E27FC236}">
                <a16:creationId xmlns:a16="http://schemas.microsoft.com/office/drawing/2014/main" id="{C0DCBFE1-475A-666C-7F74-354957C32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61782-A197-2EB8-70A1-375973B17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3263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E11F4-AD84-A406-5F95-B60072B8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3263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CB1B-09C1-27FF-2B5F-6FA60D6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48B6-9E47-0FDA-B619-885691DE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1540-EF17-1981-2D9B-CBED921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 descr="蓝色的标志&#10;&#10;描述已自动生成">
            <a:extLst>
              <a:ext uri="{FF2B5EF4-FFF2-40B4-BE49-F238E27FC236}">
                <a16:creationId xmlns:a16="http://schemas.microsoft.com/office/drawing/2014/main" id="{4671D2A5-F669-FD0B-5C29-86E113BC02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D7D-587A-8761-6441-08424A8A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D8E2-499E-6CF7-1E5E-DBB799C2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4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691D-60E3-219A-7B3A-B324C7E6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210E8C-BFB3-48F2-A165-43B83FF8EF99}" type="datetimeFigureOut">
              <a:rPr lang="en-US" smtClean="0"/>
              <a:pPr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91B6-674E-FC18-BE76-248B0E5A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2B56-9F78-E8FC-226F-4B9FD19E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 descr="蓝色的标志&#10;&#10;描述已自动生成">
            <a:extLst>
              <a:ext uri="{FF2B5EF4-FFF2-40B4-BE49-F238E27FC236}">
                <a16:creationId xmlns:a16="http://schemas.microsoft.com/office/drawing/2014/main" id="{AFAFA6A9-5795-A5E7-6A0C-B2A73F22D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D394-699B-1602-CA01-E74EFF5D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0DB4-6275-EA3B-A625-BBB1268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181100"/>
          </a:xfrm>
        </p:spPr>
        <p:txBody>
          <a:bodyPr/>
          <a:lstStyle>
            <a:lvl1pPr marL="0" indent="0">
              <a:buNone/>
              <a:defRPr sz="2400">
                <a:solidFill>
                  <a:srgbClr val="041E4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8F9F-BC35-483A-DE41-4587F8A4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5C71-D9F5-EC29-BF1B-1CBFB95D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1DDE-6BA2-61CD-AAE8-3E136E1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 descr="蓝色的标志&#10;&#10;描述已自动生成">
            <a:extLst>
              <a:ext uri="{FF2B5EF4-FFF2-40B4-BE49-F238E27FC236}">
                <a16:creationId xmlns:a16="http://schemas.microsoft.com/office/drawing/2014/main" id="{DE3330E7-D0DF-92CA-6279-51C7E4FAE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3766-18EF-DDB1-B7D1-40B3287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E0B9-9931-E1E1-8637-2BC4005E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00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8C5EC-956D-809F-AA27-2CE523C4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00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6458-8E39-8683-66A7-CA12F1C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8C75-9E0C-488F-371E-902EFB29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1D0A-B271-4398-83B3-4BDA6FC7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 descr="蓝色的标志&#10;&#10;描述已自动生成">
            <a:extLst>
              <a:ext uri="{FF2B5EF4-FFF2-40B4-BE49-F238E27FC236}">
                <a16:creationId xmlns:a16="http://schemas.microsoft.com/office/drawing/2014/main" id="{A48A304B-AFA2-6B08-902E-9295E71E0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68F-3B42-A700-1E05-91B7B422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9301"/>
            <a:ext cx="10515600" cy="981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01CD-6E25-A3F2-CD27-F57F8B4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F267D-E483-565D-E8FF-9E8836D9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94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52B9-1EDC-A277-60B7-ACA7B4FEC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51396-0B5B-6A62-CA70-A81F8C797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949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22193-80BD-2C6D-4E18-DB734C9A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F256-1C86-4F04-B3B8-05E913EE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ECDDB-047B-6BAC-6162-0E47532A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 descr="蓝色的标志&#10;&#10;描述已自动生成">
            <a:extLst>
              <a:ext uri="{FF2B5EF4-FFF2-40B4-BE49-F238E27FC236}">
                <a16:creationId xmlns:a16="http://schemas.microsoft.com/office/drawing/2014/main" id="{E695FB61-87BA-E58B-4BFF-7C5F33C16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0BA-CD0D-332C-9E92-E0B4F884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9D330-9E58-E271-7459-025E196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D777B-AAD0-A60F-C259-4B29DDD7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EE498-973D-4B02-7471-802FD79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 descr="蓝色的标志&#10;&#10;描述已自动生成">
            <a:extLst>
              <a:ext uri="{FF2B5EF4-FFF2-40B4-BE49-F238E27FC236}">
                <a16:creationId xmlns:a16="http://schemas.microsoft.com/office/drawing/2014/main" id="{63641559-C7E5-3F1E-E84D-7618B4FAB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9655-077B-4DD6-2ADE-64E1AC2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EF80-1109-3A73-C631-16674937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8F42-2C03-9559-FBE0-D3495C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 descr="蓝色的标志&#10;&#10;描述已自动生成">
            <a:extLst>
              <a:ext uri="{FF2B5EF4-FFF2-40B4-BE49-F238E27FC236}">
                <a16:creationId xmlns:a16="http://schemas.microsoft.com/office/drawing/2014/main" id="{F817075E-24A0-9BD2-77D4-BA4F15DF7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9655-077B-4DD6-2ADE-64E1AC26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EF80-1109-3A73-C631-16674937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8F42-2C03-9559-FBE0-D3495C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F31A-861A-F53C-6CF8-2490087C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E159-3B6F-1E13-2376-BF8BC893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7468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066CE-3926-CFAB-BE5F-0180CD9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768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8504-3661-6EFD-8232-A27101B8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0E8C-BFB3-48F2-A165-43B83FF8EF99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9925-19F2-46B0-D62C-F9175E3F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9DBF-4773-58AA-960A-75A52612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2CA-E704-4C36-8314-3D9FE3F58D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 descr="蓝色的标志&#10;&#10;描述已自动生成">
            <a:extLst>
              <a:ext uri="{FF2B5EF4-FFF2-40B4-BE49-F238E27FC236}">
                <a16:creationId xmlns:a16="http://schemas.microsoft.com/office/drawing/2014/main" id="{A0EA77F5-3292-87B8-7A5B-F3B3F7CB1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" y="5917867"/>
            <a:ext cx="5899240" cy="7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8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8167-11B5-A0CC-E257-08850A71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A23D-9730-1051-FC60-E0C59255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5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07AE-39FA-5DCE-1242-9709B7AF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05366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1E42"/>
                </a:solidFill>
                <a:latin typeface="+mj-lt"/>
              </a:defRPr>
            </a:lvl1pPr>
          </a:lstStyle>
          <a:p>
            <a:pPr algn="r"/>
            <a:fld id="{52210E8C-BFB3-48F2-A165-43B83FF8EF99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7589-FA20-2F2C-FB06-B440C4A5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1E4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3F15-56F1-56B2-7208-CFE2EEAF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536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1E42"/>
                </a:solidFill>
                <a:latin typeface="+mj-lt"/>
              </a:defRPr>
            </a:lvl1pPr>
          </a:lstStyle>
          <a:p>
            <a:fld id="{B9FBA2CA-E704-4C36-8314-3D9FE3F58D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41E4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41E4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41E4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E4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E4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2492-A4E0-25C8-AB2A-E898F1FB0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9857"/>
            <a:ext cx="9144000" cy="1479143"/>
          </a:xfrm>
        </p:spPr>
        <p:txBody>
          <a:bodyPr anchor="ctr"/>
          <a:lstStyle/>
          <a:p>
            <a:r>
              <a:rPr lang="en-US" dirty="0">
                <a:solidFill>
                  <a:srgbClr val="041E42"/>
                </a:solidFill>
                <a:latin typeface="+mj-lt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DFE0F-184E-DF86-FF64-793AE5F1A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609"/>
            <a:ext cx="9144000" cy="7877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>
                <a:solidFill>
                  <a:srgbClr val="041E42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7365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65F4-9F5D-8690-B9ED-89C27A6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1325"/>
            <a:ext cx="10515600" cy="1009651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F9E2-C51E-ACB9-0BB2-74B5E1A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365"/>
            <a:ext cx="10515600" cy="39100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120000"/>
              </a:lnSpc>
            </a:pPr>
            <a:r>
              <a:rPr lang="en-US" dirty="0"/>
              <a:t>Models</a:t>
            </a:r>
          </a:p>
          <a:p>
            <a:pPr>
              <a:lnSpc>
                <a:spcPct val="120000"/>
              </a:lnSpc>
            </a:pPr>
            <a:r>
              <a:rPr lang="en-US" dirty="0"/>
              <a:t>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Conclusions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5BBA-4B68-5144-5F0D-D1B1E869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6727"/>
            <a:ext cx="10515600" cy="2852737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3CA1-84A5-0FA5-B662-5BDDEABD1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9553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C668-4450-B376-6EEB-C6B8FC1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1325"/>
            <a:ext cx="10515600" cy="981387"/>
          </a:xfrm>
        </p:spPr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D552-BE25-2FC8-E167-A08FA64F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00213"/>
            <a:ext cx="5157787" cy="610252"/>
          </a:xfrm>
        </p:spPr>
        <p:txBody>
          <a:bodyPr anchor="ctr"/>
          <a:lstStyle/>
          <a:p>
            <a:r>
              <a:rPr lang="en-US" dirty="0"/>
              <a:t>Subheading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9F24-5BE5-6797-B688-35355775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0465"/>
            <a:ext cx="5157787" cy="1505816"/>
          </a:xfrm>
        </p:spPr>
        <p:txBody>
          <a:bodyPr/>
          <a:lstStyle/>
          <a:p>
            <a:r>
              <a:rPr lang="en-US" dirty="0"/>
              <a:t>Body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12F1-A699-BC24-2896-F706333B3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472728"/>
            <a:ext cx="5183188" cy="610252"/>
          </a:xfrm>
        </p:spPr>
        <p:txBody>
          <a:bodyPr anchor="ctr"/>
          <a:lstStyle/>
          <a:p>
            <a:r>
              <a:rPr lang="en-US" dirty="0"/>
              <a:t>Subheading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776F9-E2A3-4AF4-3F4F-7822AE85B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4082979"/>
            <a:ext cx="5183188" cy="1505815"/>
          </a:xfrm>
        </p:spPr>
        <p:txBody>
          <a:bodyPr/>
          <a:lstStyle/>
          <a:p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248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3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41E42"/>
      </a:dk2>
      <a:lt2>
        <a:srgbClr val="FFFFFF"/>
      </a:lt2>
      <a:accent1>
        <a:srgbClr val="8A8D8F"/>
      </a:accent1>
      <a:accent2>
        <a:srgbClr val="041E42"/>
      </a:accent2>
      <a:accent3>
        <a:srgbClr val="041E42"/>
      </a:accent3>
      <a:accent4>
        <a:srgbClr val="041E42"/>
      </a:accent4>
      <a:accent5>
        <a:srgbClr val="041E42"/>
      </a:accent5>
      <a:accent6>
        <a:srgbClr val="041E42"/>
      </a:accent6>
      <a:hlink>
        <a:srgbClr val="0563C1"/>
      </a:hlink>
      <a:folHlink>
        <a:srgbClr val="00C2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</TotalTime>
  <Words>19</Words>
  <Application>Microsoft Macintosh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Title</vt:lpstr>
      <vt:lpstr>Content</vt:lpstr>
      <vt:lpstr>Section Header</vt:lpstr>
      <vt:lpstr>Heading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Reilly Moss</dc:creator>
  <cp:lastModifiedBy>Siwei Meng</cp:lastModifiedBy>
  <cp:revision>9</cp:revision>
  <dcterms:created xsi:type="dcterms:W3CDTF">2024-01-26T18:55:41Z</dcterms:created>
  <dcterms:modified xsi:type="dcterms:W3CDTF">2024-12-14T19:40:04Z</dcterms:modified>
</cp:coreProperties>
</file>