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3" r:id="rId6"/>
  </p:sldIdLst>
  <p:sldSz cx="12192000" cy="6858000"/>
  <p:notesSz cx="6858000" cy="9144000"/>
  <p:embeddedFontLst>
    <p:embeddedFont>
      <p:font typeface="Myriad Pro Cond" panose="020B0506030403020204" pitchFamily="34" charset="0"/>
      <p:regular r:id="rId7"/>
      <p:bold r:id="rId8"/>
      <p:italic r:id="rId9"/>
      <p:boldItalic r:id="rId1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CA6CF6D5-BD84-504E-8C4F-3572E1421DB6}">
          <p14:sldIdLst>
            <p14:sldId id="256"/>
            <p14:sldId id="257"/>
            <p14:sldId id="260"/>
            <p14:sldId id="261"/>
            <p14:sldId id="2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071" userDrawn="1">
          <p15:clr>
            <a:srgbClr val="A4A3A4"/>
          </p15:clr>
        </p15:guide>
        <p15:guide id="2" pos="52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246"/>
    <a:srgbClr val="041E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83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264" y="168"/>
      </p:cViewPr>
      <p:guideLst>
        <p:guide orient="horz" pos="1071"/>
        <p:guide pos="52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FF8FF-EF6F-A356-8174-2D0853D922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251A4F-71C1-5E88-8DD6-A2D1B56DB0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F4D48E-7ABD-B1CD-396D-6FB8B4C0E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41E42"/>
                </a:solidFill>
                <a:latin typeface="+mj-lt"/>
              </a:defRPr>
            </a:lvl1pPr>
          </a:lstStyle>
          <a:p>
            <a:fld id="{52210E8C-BFB3-48F2-A165-43B83FF8EF99}" type="datetimeFigureOut">
              <a:rPr lang="en-US" smtClean="0"/>
              <a:pPr/>
              <a:t>12/14/24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094827-F74E-5017-5CC5-ABD1A2956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41E4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397A9F-628B-4E6F-0FEC-B31FEEB44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41E42"/>
                </a:solidFill>
                <a:latin typeface="+mj-lt"/>
              </a:defRPr>
            </a:lvl1pPr>
          </a:lstStyle>
          <a:p>
            <a:fld id="{B9FBA2CA-E704-4C36-8314-3D9FE3F58D71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64574D2F-E52F-EBBF-6290-3605AC0C105A}"/>
              </a:ext>
            </a:extLst>
          </p:cNvPr>
          <p:cNvGrpSpPr/>
          <p:nvPr userDrawn="1"/>
        </p:nvGrpSpPr>
        <p:grpSpPr>
          <a:xfrm>
            <a:off x="-98813" y="5778691"/>
            <a:ext cx="7101840" cy="1009651"/>
            <a:chOff x="-98813" y="5778691"/>
            <a:chExt cx="7101840" cy="1009651"/>
          </a:xfrm>
        </p:grpSpPr>
        <p:pic>
          <p:nvPicPr>
            <p:cNvPr id="7" name="Picture 6" descr="A black background with blue text&#10;&#10;Description automatically generated">
              <a:extLst>
                <a:ext uri="{FF2B5EF4-FFF2-40B4-BE49-F238E27FC236}">
                  <a16:creationId xmlns:a16="http://schemas.microsoft.com/office/drawing/2014/main" id="{F1FAD156-CE65-C1C7-715E-55A5255AFF18}"/>
                </a:ext>
              </a:extLst>
            </p:cNvPr>
            <p:cNvPicPr/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5505" y="5778691"/>
              <a:ext cx="3876175" cy="1009651"/>
            </a:xfrm>
            <a:prstGeom prst="rect">
              <a:avLst/>
            </a:prstGeom>
          </p:spPr>
        </p:pic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19A5953F-4BFE-F4E4-22A9-6DBC78027835}"/>
                </a:ext>
              </a:extLst>
            </p:cNvPr>
            <p:cNvSpPr/>
            <p:nvPr userDrawn="1"/>
          </p:nvSpPr>
          <p:spPr>
            <a:xfrm>
              <a:off x="1037896" y="6184719"/>
              <a:ext cx="4256690" cy="4481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Title 1">
              <a:extLst>
                <a:ext uri="{FF2B5EF4-FFF2-40B4-BE49-F238E27FC236}">
                  <a16:creationId xmlns:a16="http://schemas.microsoft.com/office/drawing/2014/main" id="{8C8824DB-5398-68D5-25F9-73F6006FFC41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-98813" y="5810221"/>
              <a:ext cx="7101840" cy="903923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rgbClr val="041E42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600" b="1" spc="-100" dirty="0">
                  <a:solidFill>
                    <a:srgbClr val="001246"/>
                  </a:solidFill>
                  <a:latin typeface="Myriad Pro Cond" panose="020B0506030403020204" pitchFamily="34" charset="0"/>
                  <a:cs typeface="MuktaMahee Regular" panose="020B0000000000000000" pitchFamily="34" charset="0"/>
                </a:rPr>
                <a:t>Computer</a:t>
              </a:r>
              <a:r>
                <a:rPr lang="zh-CN" altLang="en-US" sz="3600" b="1" spc="-100" dirty="0">
                  <a:solidFill>
                    <a:srgbClr val="001246"/>
                  </a:solidFill>
                  <a:latin typeface="Myriad Pro Cond" panose="020B0506030403020204" pitchFamily="34" charset="0"/>
                  <a:cs typeface="MuktaMahee Regular" panose="020B0000000000000000" pitchFamily="34" charset="0"/>
                </a:rPr>
                <a:t> </a:t>
              </a:r>
              <a:r>
                <a:rPr lang="en-US" altLang="zh-CN" sz="3600" b="1" spc="-100" dirty="0">
                  <a:solidFill>
                    <a:srgbClr val="001246"/>
                  </a:solidFill>
                  <a:latin typeface="Myriad Pro Cond" panose="020B0506030403020204" pitchFamily="34" charset="0"/>
                  <a:cs typeface="MuktaMahee Regular" panose="020B0000000000000000" pitchFamily="34" charset="0"/>
                </a:rPr>
                <a:t>Science</a:t>
              </a:r>
              <a:r>
                <a:rPr lang="zh-CN" altLang="en-US" sz="3600" b="1" spc="-100" dirty="0">
                  <a:solidFill>
                    <a:srgbClr val="001246"/>
                  </a:solidFill>
                  <a:latin typeface="Myriad Pro Cond" panose="020B0506030403020204" pitchFamily="34" charset="0"/>
                  <a:cs typeface="MuktaMahee Regular" panose="020B0000000000000000" pitchFamily="34" charset="0"/>
                </a:rPr>
                <a:t> </a:t>
              </a:r>
              <a:r>
                <a:rPr lang="en-US" altLang="zh-CN" sz="3600" b="1" spc="-100" dirty="0">
                  <a:solidFill>
                    <a:srgbClr val="001246"/>
                  </a:solidFill>
                  <a:latin typeface="Myriad Pro Cond" panose="020B0506030403020204" pitchFamily="34" charset="0"/>
                  <a:cs typeface="MuktaMahee Regular" panose="020B0000000000000000" pitchFamily="34" charset="0"/>
                </a:rPr>
                <a:t>&amp;</a:t>
              </a:r>
              <a:r>
                <a:rPr lang="zh-CN" altLang="en-US" sz="3600" b="1" spc="-100" dirty="0">
                  <a:solidFill>
                    <a:srgbClr val="001246"/>
                  </a:solidFill>
                  <a:latin typeface="Myriad Pro Cond" panose="020B0506030403020204" pitchFamily="34" charset="0"/>
                  <a:cs typeface="MuktaMahee Regular" panose="020B0000000000000000" pitchFamily="34" charset="0"/>
                </a:rPr>
                <a:t> </a:t>
              </a:r>
              <a:r>
                <a:rPr lang="en-US" altLang="zh-CN" sz="3600" b="1" spc="-100" dirty="0">
                  <a:solidFill>
                    <a:srgbClr val="001246"/>
                  </a:solidFill>
                  <a:latin typeface="Myriad Pro Cond" panose="020B0506030403020204" pitchFamily="34" charset="0"/>
                  <a:cs typeface="MuktaMahee Regular" panose="020B0000000000000000" pitchFamily="34" charset="0"/>
                </a:rPr>
                <a:t>Engineering</a:t>
              </a:r>
              <a:endParaRPr lang="en-US" sz="3600" b="1" spc="-100" dirty="0">
                <a:solidFill>
                  <a:srgbClr val="001246"/>
                </a:solidFill>
                <a:latin typeface="Myriad Pro Cond" panose="020B0506030403020204" pitchFamily="34" charset="0"/>
                <a:cs typeface="MuktaMahee Regular" panose="020B0000000000000000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0331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E8756-F774-A7CE-B062-59A972440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DA06EB-14C9-E6DD-4697-8D997DCD75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75534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949D2F-9BEA-63DC-CF08-248E9290E6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68537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36F0D7-F196-DB85-D91C-46245F04F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10E8C-BFB3-48F2-A165-43B83FF8EF99}" type="datetimeFigureOut">
              <a:rPr lang="en-US" smtClean="0"/>
              <a:t>12/14/24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13852F-C46F-9B8A-26EA-E71C94CFF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0E23A0-D783-2A0A-9692-77BA43FB1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BA2CA-E704-4C36-8314-3D9FE3F58D71}" type="slidenum">
              <a:rPr lang="en-US" smtClean="0"/>
              <a:t>‹#›</a:t>
            </a:fld>
            <a:endParaRPr lang="en-US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7DAE1FC7-17B6-D210-1866-DA38D48D16B2}"/>
              </a:ext>
            </a:extLst>
          </p:cNvPr>
          <p:cNvGrpSpPr/>
          <p:nvPr userDrawn="1"/>
        </p:nvGrpSpPr>
        <p:grpSpPr>
          <a:xfrm>
            <a:off x="-98813" y="5778691"/>
            <a:ext cx="7101840" cy="1009651"/>
            <a:chOff x="-98813" y="5778691"/>
            <a:chExt cx="7101840" cy="1009651"/>
          </a:xfrm>
        </p:grpSpPr>
        <p:pic>
          <p:nvPicPr>
            <p:cNvPr id="10" name="Picture 6" descr="A black background with blue text&#10;&#10;Description automatically generated">
              <a:extLst>
                <a:ext uri="{FF2B5EF4-FFF2-40B4-BE49-F238E27FC236}">
                  <a16:creationId xmlns:a16="http://schemas.microsoft.com/office/drawing/2014/main" id="{2F41A1AD-6618-A59A-DE0D-B9B561BCF3DE}"/>
                </a:ext>
              </a:extLst>
            </p:cNvPr>
            <p:cNvPicPr/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5505" y="5778691"/>
              <a:ext cx="3876175" cy="1009651"/>
            </a:xfrm>
            <a:prstGeom prst="rect">
              <a:avLst/>
            </a:prstGeom>
          </p:spPr>
        </p:pic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DE2CA56A-8255-3541-49FB-056A03E85DDA}"/>
                </a:ext>
              </a:extLst>
            </p:cNvPr>
            <p:cNvSpPr/>
            <p:nvPr userDrawn="1"/>
          </p:nvSpPr>
          <p:spPr>
            <a:xfrm>
              <a:off x="1037896" y="6184719"/>
              <a:ext cx="4256690" cy="4481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Title 1">
              <a:extLst>
                <a:ext uri="{FF2B5EF4-FFF2-40B4-BE49-F238E27FC236}">
                  <a16:creationId xmlns:a16="http://schemas.microsoft.com/office/drawing/2014/main" id="{670525C3-5DBB-5D8F-86F6-C7376CDF0E0A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-98813" y="5810221"/>
              <a:ext cx="7101840" cy="903923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rgbClr val="041E42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600" b="1" spc="-100" dirty="0">
                  <a:latin typeface="Myriad Pro Cond" panose="020B0506030403020204" pitchFamily="34" charset="0"/>
                  <a:cs typeface="MuktaMahee Regular" panose="020B0000000000000000" pitchFamily="34" charset="0"/>
                </a:rPr>
                <a:t>Computer</a:t>
              </a:r>
              <a:r>
                <a:rPr lang="zh-CN" altLang="en-US" sz="3600" b="1" spc="-100" dirty="0">
                  <a:latin typeface="Myriad Pro Cond" panose="020B0506030403020204" pitchFamily="34" charset="0"/>
                  <a:cs typeface="MuktaMahee Regular" panose="020B0000000000000000" pitchFamily="34" charset="0"/>
                </a:rPr>
                <a:t> </a:t>
              </a:r>
              <a:r>
                <a:rPr lang="en-US" altLang="zh-CN" sz="3600" b="1" spc="-100" dirty="0">
                  <a:latin typeface="Myriad Pro Cond" panose="020B0506030403020204" pitchFamily="34" charset="0"/>
                  <a:cs typeface="MuktaMahee Regular" panose="020B0000000000000000" pitchFamily="34" charset="0"/>
                </a:rPr>
                <a:t>Science</a:t>
              </a:r>
              <a:r>
                <a:rPr lang="zh-CN" altLang="en-US" sz="3600" b="1" spc="-100" dirty="0">
                  <a:latin typeface="Myriad Pro Cond" panose="020B0506030403020204" pitchFamily="34" charset="0"/>
                  <a:cs typeface="MuktaMahee Regular" panose="020B0000000000000000" pitchFamily="34" charset="0"/>
                </a:rPr>
                <a:t> </a:t>
              </a:r>
              <a:r>
                <a:rPr lang="en-US" altLang="zh-CN" sz="3600" b="1" spc="-100" dirty="0">
                  <a:latin typeface="Myriad Pro Cond" panose="020B0506030403020204" pitchFamily="34" charset="0"/>
                  <a:cs typeface="MuktaMahee Regular" panose="020B0000000000000000" pitchFamily="34" charset="0"/>
                </a:rPr>
                <a:t>&amp;</a:t>
              </a:r>
              <a:r>
                <a:rPr lang="zh-CN" altLang="en-US" sz="3600" b="1" spc="-100" dirty="0">
                  <a:latin typeface="Myriad Pro Cond" panose="020B0506030403020204" pitchFamily="34" charset="0"/>
                  <a:cs typeface="MuktaMahee Regular" panose="020B0000000000000000" pitchFamily="34" charset="0"/>
                </a:rPr>
                <a:t> </a:t>
              </a:r>
              <a:r>
                <a:rPr lang="en-US" altLang="zh-CN" sz="3600" b="1" spc="-100" dirty="0">
                  <a:latin typeface="Myriad Pro Cond" panose="020B0506030403020204" pitchFamily="34" charset="0"/>
                  <a:cs typeface="MuktaMahee Regular" panose="020B0000000000000000" pitchFamily="34" charset="0"/>
                </a:rPr>
                <a:t>Engineering</a:t>
              </a:r>
              <a:endParaRPr lang="en-US" sz="3600" b="1" spc="-100" dirty="0">
                <a:latin typeface="Myriad Pro Cond" panose="020B0506030403020204" pitchFamily="34" charset="0"/>
                <a:cs typeface="MuktaMahee Regular" panose="020B0000000000000000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6961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D4857-AD28-787D-7ACD-3D4B95285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7BD5E8-F9A1-731D-A5CB-5CBEFF67D4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390005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BE4F4-72CD-24AE-8DDD-588CD741C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10E8C-BFB3-48F2-A165-43B83FF8EF99}" type="datetimeFigureOut">
              <a:rPr lang="en-US" smtClean="0"/>
              <a:t>12/14/24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D7C205-8EA2-F582-3F50-2016114C0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1F0F73-9F38-0814-0F3E-F25A2AE79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BA2CA-E704-4C36-8314-3D9FE3F58D71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9B0C0C72-1984-7A36-DCFD-761FEEF13DAF}"/>
              </a:ext>
            </a:extLst>
          </p:cNvPr>
          <p:cNvGrpSpPr/>
          <p:nvPr userDrawn="1"/>
        </p:nvGrpSpPr>
        <p:grpSpPr>
          <a:xfrm>
            <a:off x="-98813" y="5778691"/>
            <a:ext cx="7101840" cy="1009651"/>
            <a:chOff x="-98813" y="5778691"/>
            <a:chExt cx="7101840" cy="1009651"/>
          </a:xfrm>
        </p:grpSpPr>
        <p:pic>
          <p:nvPicPr>
            <p:cNvPr id="9" name="Picture 6" descr="A black background with blue text&#10;&#10;Description automatically generated">
              <a:extLst>
                <a:ext uri="{FF2B5EF4-FFF2-40B4-BE49-F238E27FC236}">
                  <a16:creationId xmlns:a16="http://schemas.microsoft.com/office/drawing/2014/main" id="{EF69F139-67FC-D7A9-F445-4F6CAEF35094}"/>
                </a:ext>
              </a:extLst>
            </p:cNvPr>
            <p:cNvPicPr/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5505" y="5778691"/>
              <a:ext cx="3876175" cy="1009651"/>
            </a:xfrm>
            <a:prstGeom prst="rect">
              <a:avLst/>
            </a:prstGeom>
          </p:spPr>
        </p:pic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3F00DDFA-5E12-BDB5-FC11-CCF799D1BAF5}"/>
                </a:ext>
              </a:extLst>
            </p:cNvPr>
            <p:cNvSpPr/>
            <p:nvPr userDrawn="1"/>
          </p:nvSpPr>
          <p:spPr>
            <a:xfrm>
              <a:off x="1037896" y="6184719"/>
              <a:ext cx="4256690" cy="4481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Title 1">
              <a:extLst>
                <a:ext uri="{FF2B5EF4-FFF2-40B4-BE49-F238E27FC236}">
                  <a16:creationId xmlns:a16="http://schemas.microsoft.com/office/drawing/2014/main" id="{3C6E6725-86CB-79CD-04DA-B4550751BCA1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-98813" y="5810221"/>
              <a:ext cx="7101840" cy="903923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rgbClr val="041E42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600" b="1" spc="-100" dirty="0">
                  <a:latin typeface="Myriad Pro Cond" panose="020B0506030403020204" pitchFamily="34" charset="0"/>
                  <a:cs typeface="MuktaMahee Regular" panose="020B0000000000000000" pitchFamily="34" charset="0"/>
                </a:rPr>
                <a:t>Computer</a:t>
              </a:r>
              <a:r>
                <a:rPr lang="zh-CN" altLang="en-US" sz="3600" b="1" spc="-100" dirty="0">
                  <a:latin typeface="Myriad Pro Cond" panose="020B0506030403020204" pitchFamily="34" charset="0"/>
                  <a:cs typeface="MuktaMahee Regular" panose="020B0000000000000000" pitchFamily="34" charset="0"/>
                </a:rPr>
                <a:t> </a:t>
              </a:r>
              <a:r>
                <a:rPr lang="en-US" altLang="zh-CN" sz="3600" b="1" spc="-100" dirty="0">
                  <a:latin typeface="Myriad Pro Cond" panose="020B0506030403020204" pitchFamily="34" charset="0"/>
                  <a:cs typeface="MuktaMahee Regular" panose="020B0000000000000000" pitchFamily="34" charset="0"/>
                </a:rPr>
                <a:t>Science</a:t>
              </a:r>
              <a:r>
                <a:rPr lang="zh-CN" altLang="en-US" sz="3600" b="1" spc="-100" dirty="0">
                  <a:latin typeface="Myriad Pro Cond" panose="020B0506030403020204" pitchFamily="34" charset="0"/>
                  <a:cs typeface="MuktaMahee Regular" panose="020B0000000000000000" pitchFamily="34" charset="0"/>
                </a:rPr>
                <a:t> </a:t>
              </a:r>
              <a:r>
                <a:rPr lang="en-US" altLang="zh-CN" sz="3600" b="1" spc="-100" dirty="0">
                  <a:latin typeface="Myriad Pro Cond" panose="020B0506030403020204" pitchFamily="34" charset="0"/>
                  <a:cs typeface="MuktaMahee Regular" panose="020B0000000000000000" pitchFamily="34" charset="0"/>
                </a:rPr>
                <a:t>&amp;</a:t>
              </a:r>
              <a:r>
                <a:rPr lang="zh-CN" altLang="en-US" sz="3600" b="1" spc="-100" dirty="0">
                  <a:latin typeface="Myriad Pro Cond" panose="020B0506030403020204" pitchFamily="34" charset="0"/>
                  <a:cs typeface="MuktaMahee Regular" panose="020B0000000000000000" pitchFamily="34" charset="0"/>
                </a:rPr>
                <a:t> </a:t>
              </a:r>
              <a:r>
                <a:rPr lang="en-US" altLang="zh-CN" sz="3600" b="1" spc="-100" dirty="0">
                  <a:latin typeface="Myriad Pro Cond" panose="020B0506030403020204" pitchFamily="34" charset="0"/>
                  <a:cs typeface="MuktaMahee Regular" panose="020B0000000000000000" pitchFamily="34" charset="0"/>
                </a:rPr>
                <a:t>Engineering</a:t>
              </a:r>
              <a:endParaRPr lang="en-US" sz="3600" b="1" spc="-100" dirty="0">
                <a:latin typeface="Myriad Pro Cond" panose="020B0506030403020204" pitchFamily="34" charset="0"/>
                <a:cs typeface="MuktaMahee Regular" panose="020B0000000000000000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54242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161782-A197-2EB8-70A1-375973B178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32637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DE11F4-AD84-A406-5F95-B60072B8A4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32637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8CB1B-09C1-27FF-2B5F-6FA60D6A6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10E8C-BFB3-48F2-A165-43B83FF8EF99}" type="datetimeFigureOut">
              <a:rPr lang="en-US" smtClean="0"/>
              <a:t>12/14/24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3B48B6-9E47-0FDA-B619-885691DEF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D1540-EF17-1981-2D9B-CBED92124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BA2CA-E704-4C36-8314-3D9FE3F58D71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EEC9F747-D648-18F4-0E32-D1A2BE136075}"/>
              </a:ext>
            </a:extLst>
          </p:cNvPr>
          <p:cNvGrpSpPr/>
          <p:nvPr userDrawn="1"/>
        </p:nvGrpSpPr>
        <p:grpSpPr>
          <a:xfrm>
            <a:off x="-98813" y="5778691"/>
            <a:ext cx="7101840" cy="1009651"/>
            <a:chOff x="-98813" y="5778691"/>
            <a:chExt cx="7101840" cy="1009651"/>
          </a:xfrm>
        </p:grpSpPr>
        <p:pic>
          <p:nvPicPr>
            <p:cNvPr id="9" name="Picture 6" descr="A black background with blue text&#10;&#10;Description automatically generated">
              <a:extLst>
                <a:ext uri="{FF2B5EF4-FFF2-40B4-BE49-F238E27FC236}">
                  <a16:creationId xmlns:a16="http://schemas.microsoft.com/office/drawing/2014/main" id="{1147A673-9755-6D6E-889F-3B76E1C1159F}"/>
                </a:ext>
              </a:extLst>
            </p:cNvPr>
            <p:cNvPicPr/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5505" y="5778691"/>
              <a:ext cx="3876175" cy="1009651"/>
            </a:xfrm>
            <a:prstGeom prst="rect">
              <a:avLst/>
            </a:prstGeom>
          </p:spPr>
        </p:pic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2A16A7ED-AAD5-9DF8-A851-918274EE748A}"/>
                </a:ext>
              </a:extLst>
            </p:cNvPr>
            <p:cNvSpPr/>
            <p:nvPr userDrawn="1"/>
          </p:nvSpPr>
          <p:spPr>
            <a:xfrm>
              <a:off x="1037896" y="6184719"/>
              <a:ext cx="4256690" cy="4481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Title 1">
              <a:extLst>
                <a:ext uri="{FF2B5EF4-FFF2-40B4-BE49-F238E27FC236}">
                  <a16:creationId xmlns:a16="http://schemas.microsoft.com/office/drawing/2014/main" id="{EE8A79B8-B21F-D513-566B-4352FCE8BD4F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-98813" y="5810221"/>
              <a:ext cx="7101840" cy="903923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rgbClr val="041E42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600" b="1" spc="-100" dirty="0">
                  <a:latin typeface="Myriad Pro Cond" panose="020B0506030403020204" pitchFamily="34" charset="0"/>
                  <a:cs typeface="MuktaMahee Regular" panose="020B0000000000000000" pitchFamily="34" charset="0"/>
                </a:rPr>
                <a:t>Computer</a:t>
              </a:r>
              <a:r>
                <a:rPr lang="zh-CN" altLang="en-US" sz="3600" b="1" spc="-100" dirty="0">
                  <a:latin typeface="Myriad Pro Cond" panose="020B0506030403020204" pitchFamily="34" charset="0"/>
                  <a:cs typeface="MuktaMahee Regular" panose="020B0000000000000000" pitchFamily="34" charset="0"/>
                </a:rPr>
                <a:t> </a:t>
              </a:r>
              <a:r>
                <a:rPr lang="en-US" altLang="zh-CN" sz="3600" b="1" spc="-100" dirty="0">
                  <a:latin typeface="Myriad Pro Cond" panose="020B0506030403020204" pitchFamily="34" charset="0"/>
                  <a:cs typeface="MuktaMahee Regular" panose="020B0000000000000000" pitchFamily="34" charset="0"/>
                </a:rPr>
                <a:t>Science</a:t>
              </a:r>
              <a:r>
                <a:rPr lang="zh-CN" altLang="en-US" sz="3600" b="1" spc="-100" dirty="0">
                  <a:latin typeface="Myriad Pro Cond" panose="020B0506030403020204" pitchFamily="34" charset="0"/>
                  <a:cs typeface="MuktaMahee Regular" panose="020B0000000000000000" pitchFamily="34" charset="0"/>
                </a:rPr>
                <a:t> </a:t>
              </a:r>
              <a:r>
                <a:rPr lang="en-US" altLang="zh-CN" sz="3600" b="1" spc="-100" dirty="0">
                  <a:latin typeface="Myriad Pro Cond" panose="020B0506030403020204" pitchFamily="34" charset="0"/>
                  <a:cs typeface="MuktaMahee Regular" panose="020B0000000000000000" pitchFamily="34" charset="0"/>
                </a:rPr>
                <a:t>&amp;</a:t>
              </a:r>
              <a:r>
                <a:rPr lang="zh-CN" altLang="en-US" sz="3600" b="1" spc="-100" dirty="0">
                  <a:latin typeface="Myriad Pro Cond" panose="020B0506030403020204" pitchFamily="34" charset="0"/>
                  <a:cs typeface="MuktaMahee Regular" panose="020B0000000000000000" pitchFamily="34" charset="0"/>
                </a:rPr>
                <a:t> </a:t>
              </a:r>
              <a:r>
                <a:rPr lang="en-US" altLang="zh-CN" sz="3600" b="1" spc="-100" dirty="0">
                  <a:latin typeface="Myriad Pro Cond" panose="020B0506030403020204" pitchFamily="34" charset="0"/>
                  <a:cs typeface="MuktaMahee Regular" panose="020B0000000000000000" pitchFamily="34" charset="0"/>
                </a:rPr>
                <a:t>Engineering</a:t>
              </a:r>
              <a:endParaRPr lang="en-US" sz="3600" b="1" spc="-100" dirty="0">
                <a:latin typeface="Myriad Pro Cond" panose="020B0506030403020204" pitchFamily="34" charset="0"/>
                <a:cs typeface="MuktaMahee Regular" panose="020B0000000000000000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18973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0D7D-587A-8761-6441-08424A8AB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AD8E2-499E-6CF7-1E5E-DBB799C272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342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C3691D-60E3-219A-7B3A-B324C7E6A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52210E8C-BFB3-48F2-A165-43B83FF8EF99}" type="datetimeFigureOut">
              <a:rPr lang="en-US" smtClean="0"/>
              <a:pPr/>
              <a:t>12/14/24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0D91B6-674E-FC18-BE76-248B0E5AD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B2B56-9F78-E8FC-226F-4B9FD19EB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BA2CA-E704-4C36-8314-3D9FE3F58D71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E77CF7A7-C73D-5A1C-550F-58AE42C225CD}"/>
              </a:ext>
            </a:extLst>
          </p:cNvPr>
          <p:cNvGrpSpPr/>
          <p:nvPr userDrawn="1"/>
        </p:nvGrpSpPr>
        <p:grpSpPr>
          <a:xfrm>
            <a:off x="-98813" y="5778691"/>
            <a:ext cx="7101840" cy="1009651"/>
            <a:chOff x="-98813" y="5778691"/>
            <a:chExt cx="7101840" cy="1009651"/>
          </a:xfrm>
        </p:grpSpPr>
        <p:pic>
          <p:nvPicPr>
            <p:cNvPr id="9" name="Picture 6" descr="A black background with blue text&#10;&#10;Description automatically generated">
              <a:extLst>
                <a:ext uri="{FF2B5EF4-FFF2-40B4-BE49-F238E27FC236}">
                  <a16:creationId xmlns:a16="http://schemas.microsoft.com/office/drawing/2014/main" id="{FDFE06CD-F37A-E898-F5D5-B4E34A7F97D5}"/>
                </a:ext>
              </a:extLst>
            </p:cNvPr>
            <p:cNvPicPr/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5505" y="5778691"/>
              <a:ext cx="3876175" cy="1009651"/>
            </a:xfrm>
            <a:prstGeom prst="rect">
              <a:avLst/>
            </a:prstGeom>
          </p:spPr>
        </p:pic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90EA4B68-3E13-3888-F5B7-99E38A5C1971}"/>
                </a:ext>
              </a:extLst>
            </p:cNvPr>
            <p:cNvSpPr/>
            <p:nvPr userDrawn="1"/>
          </p:nvSpPr>
          <p:spPr>
            <a:xfrm>
              <a:off x="1037896" y="6184719"/>
              <a:ext cx="4256690" cy="4481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Title 1">
              <a:extLst>
                <a:ext uri="{FF2B5EF4-FFF2-40B4-BE49-F238E27FC236}">
                  <a16:creationId xmlns:a16="http://schemas.microsoft.com/office/drawing/2014/main" id="{C4EC4AF3-6CE6-3117-795C-6880098DA661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-98813" y="5810221"/>
              <a:ext cx="7101840" cy="903923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rgbClr val="041E42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600" b="1" spc="-100" dirty="0">
                  <a:latin typeface="Myriad Pro Cond" panose="020B0506030403020204" pitchFamily="34" charset="0"/>
                  <a:cs typeface="MuktaMahee Regular" panose="020B0000000000000000" pitchFamily="34" charset="0"/>
                </a:rPr>
                <a:t>Computer</a:t>
              </a:r>
              <a:r>
                <a:rPr lang="zh-CN" altLang="en-US" sz="3600" b="1" spc="-100" dirty="0">
                  <a:latin typeface="Myriad Pro Cond" panose="020B0506030403020204" pitchFamily="34" charset="0"/>
                  <a:cs typeface="MuktaMahee Regular" panose="020B0000000000000000" pitchFamily="34" charset="0"/>
                </a:rPr>
                <a:t> </a:t>
              </a:r>
              <a:r>
                <a:rPr lang="en-US" altLang="zh-CN" sz="3600" b="1" spc="-100" dirty="0">
                  <a:latin typeface="Myriad Pro Cond" panose="020B0506030403020204" pitchFamily="34" charset="0"/>
                  <a:cs typeface="MuktaMahee Regular" panose="020B0000000000000000" pitchFamily="34" charset="0"/>
                </a:rPr>
                <a:t>Science</a:t>
              </a:r>
              <a:r>
                <a:rPr lang="zh-CN" altLang="en-US" sz="3600" b="1" spc="-100" dirty="0">
                  <a:latin typeface="Myriad Pro Cond" panose="020B0506030403020204" pitchFamily="34" charset="0"/>
                  <a:cs typeface="MuktaMahee Regular" panose="020B0000000000000000" pitchFamily="34" charset="0"/>
                </a:rPr>
                <a:t> </a:t>
              </a:r>
              <a:r>
                <a:rPr lang="en-US" altLang="zh-CN" sz="3600" b="1" spc="-100" dirty="0">
                  <a:latin typeface="Myriad Pro Cond" panose="020B0506030403020204" pitchFamily="34" charset="0"/>
                  <a:cs typeface="MuktaMahee Regular" panose="020B0000000000000000" pitchFamily="34" charset="0"/>
                </a:rPr>
                <a:t>&amp;</a:t>
              </a:r>
              <a:r>
                <a:rPr lang="zh-CN" altLang="en-US" sz="3600" b="1" spc="-100" dirty="0">
                  <a:latin typeface="Myriad Pro Cond" panose="020B0506030403020204" pitchFamily="34" charset="0"/>
                  <a:cs typeface="MuktaMahee Regular" panose="020B0000000000000000" pitchFamily="34" charset="0"/>
                </a:rPr>
                <a:t> </a:t>
              </a:r>
              <a:r>
                <a:rPr lang="en-US" altLang="zh-CN" sz="3600" b="1" spc="-100" dirty="0">
                  <a:latin typeface="Myriad Pro Cond" panose="020B0506030403020204" pitchFamily="34" charset="0"/>
                  <a:cs typeface="MuktaMahee Regular" panose="020B0000000000000000" pitchFamily="34" charset="0"/>
                </a:rPr>
                <a:t>Engineering</a:t>
              </a:r>
              <a:endParaRPr lang="en-US" sz="3600" b="1" spc="-100" dirty="0">
                <a:latin typeface="Myriad Pro Cond" panose="020B0506030403020204" pitchFamily="34" charset="0"/>
                <a:cs typeface="MuktaMahee Regular" panose="020B0000000000000000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59213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CD394-699B-1602-CA01-E74EFF5D1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D70DB4-6275-EA3B-A625-BBB1268C77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181100"/>
          </a:xfrm>
        </p:spPr>
        <p:txBody>
          <a:bodyPr/>
          <a:lstStyle>
            <a:lvl1pPr marL="0" indent="0">
              <a:buNone/>
              <a:defRPr sz="2400">
                <a:solidFill>
                  <a:srgbClr val="041E4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108F9F-BC35-483A-DE41-4587F8A44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10E8C-BFB3-48F2-A165-43B83FF8EF99}" type="datetimeFigureOut">
              <a:rPr lang="en-US" smtClean="0"/>
              <a:t>12/14/24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635C71-D9F5-EC29-BF1B-1CBFB95DF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5B1DDE-6BA2-61CD-AAE8-3E136E122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BA2CA-E704-4C36-8314-3D9FE3F58D71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E96F1AA6-2289-F5D0-24C4-1066ED4DAA86}"/>
              </a:ext>
            </a:extLst>
          </p:cNvPr>
          <p:cNvGrpSpPr/>
          <p:nvPr userDrawn="1"/>
        </p:nvGrpSpPr>
        <p:grpSpPr>
          <a:xfrm>
            <a:off x="-98813" y="5778691"/>
            <a:ext cx="7101840" cy="1009651"/>
            <a:chOff x="-98813" y="5778691"/>
            <a:chExt cx="7101840" cy="1009651"/>
          </a:xfrm>
        </p:grpSpPr>
        <p:pic>
          <p:nvPicPr>
            <p:cNvPr id="9" name="Picture 6" descr="A black background with blue text&#10;&#10;Description automatically generated">
              <a:extLst>
                <a:ext uri="{FF2B5EF4-FFF2-40B4-BE49-F238E27FC236}">
                  <a16:creationId xmlns:a16="http://schemas.microsoft.com/office/drawing/2014/main" id="{3F080941-EDBD-F038-9FDD-C306B2FB40A3}"/>
                </a:ext>
              </a:extLst>
            </p:cNvPr>
            <p:cNvPicPr/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5505" y="5778691"/>
              <a:ext cx="3876175" cy="1009651"/>
            </a:xfrm>
            <a:prstGeom prst="rect">
              <a:avLst/>
            </a:prstGeom>
          </p:spPr>
        </p:pic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6831F362-AA58-3C7D-B60B-CDE432F37915}"/>
                </a:ext>
              </a:extLst>
            </p:cNvPr>
            <p:cNvSpPr/>
            <p:nvPr userDrawn="1"/>
          </p:nvSpPr>
          <p:spPr>
            <a:xfrm>
              <a:off x="1037896" y="6184719"/>
              <a:ext cx="4256690" cy="4481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Title 1">
              <a:extLst>
                <a:ext uri="{FF2B5EF4-FFF2-40B4-BE49-F238E27FC236}">
                  <a16:creationId xmlns:a16="http://schemas.microsoft.com/office/drawing/2014/main" id="{43AD4BAD-7EB1-CF56-2C62-09E07C3BFE65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-98813" y="5810221"/>
              <a:ext cx="7101840" cy="903923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rgbClr val="041E42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600" b="1" spc="-100" dirty="0">
                  <a:latin typeface="Myriad Pro Cond" panose="020B0506030403020204" pitchFamily="34" charset="0"/>
                  <a:cs typeface="MuktaMahee Regular" panose="020B0000000000000000" pitchFamily="34" charset="0"/>
                </a:rPr>
                <a:t>Computer</a:t>
              </a:r>
              <a:r>
                <a:rPr lang="zh-CN" altLang="en-US" sz="3600" b="1" spc="-100" dirty="0">
                  <a:latin typeface="Myriad Pro Cond" panose="020B0506030403020204" pitchFamily="34" charset="0"/>
                  <a:cs typeface="MuktaMahee Regular" panose="020B0000000000000000" pitchFamily="34" charset="0"/>
                </a:rPr>
                <a:t> </a:t>
              </a:r>
              <a:r>
                <a:rPr lang="en-US" altLang="zh-CN" sz="3600" b="1" spc="-100" dirty="0">
                  <a:latin typeface="Myriad Pro Cond" panose="020B0506030403020204" pitchFamily="34" charset="0"/>
                  <a:cs typeface="MuktaMahee Regular" panose="020B0000000000000000" pitchFamily="34" charset="0"/>
                </a:rPr>
                <a:t>Science</a:t>
              </a:r>
              <a:r>
                <a:rPr lang="zh-CN" altLang="en-US" sz="3600" b="1" spc="-100" dirty="0">
                  <a:latin typeface="Myriad Pro Cond" panose="020B0506030403020204" pitchFamily="34" charset="0"/>
                  <a:cs typeface="MuktaMahee Regular" panose="020B0000000000000000" pitchFamily="34" charset="0"/>
                </a:rPr>
                <a:t> </a:t>
              </a:r>
              <a:r>
                <a:rPr lang="en-US" altLang="zh-CN" sz="3600" b="1" spc="-100" dirty="0">
                  <a:latin typeface="Myriad Pro Cond" panose="020B0506030403020204" pitchFamily="34" charset="0"/>
                  <a:cs typeface="MuktaMahee Regular" panose="020B0000000000000000" pitchFamily="34" charset="0"/>
                </a:rPr>
                <a:t>&amp;</a:t>
              </a:r>
              <a:r>
                <a:rPr lang="zh-CN" altLang="en-US" sz="3600" b="1" spc="-100" dirty="0">
                  <a:latin typeface="Myriad Pro Cond" panose="020B0506030403020204" pitchFamily="34" charset="0"/>
                  <a:cs typeface="MuktaMahee Regular" panose="020B0000000000000000" pitchFamily="34" charset="0"/>
                </a:rPr>
                <a:t> </a:t>
              </a:r>
              <a:r>
                <a:rPr lang="en-US" altLang="zh-CN" sz="3600" b="1" spc="-100" dirty="0">
                  <a:latin typeface="Myriad Pro Cond" panose="020B0506030403020204" pitchFamily="34" charset="0"/>
                  <a:cs typeface="MuktaMahee Regular" panose="020B0000000000000000" pitchFamily="34" charset="0"/>
                </a:rPr>
                <a:t>Engineering</a:t>
              </a:r>
              <a:endParaRPr lang="en-US" sz="3600" b="1" spc="-100" dirty="0">
                <a:latin typeface="Myriad Pro Cond" panose="020B0506030403020204" pitchFamily="34" charset="0"/>
                <a:cs typeface="MuktaMahee Regular" panose="020B0000000000000000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6509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13766-18EF-DDB1-B7D1-40B32872C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BE0B9-9931-E1E1-8637-2BC4005E44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9000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28C5EC-956D-809F-AA27-2CE523C486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39000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26458-8E39-8683-66A7-CA12F1C58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10E8C-BFB3-48F2-A165-43B83FF8EF99}" type="datetimeFigureOut">
              <a:rPr lang="en-US" smtClean="0"/>
              <a:t>12/14/24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4C8C75-9E0C-488F-371E-902EFB29B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071D0A-B271-4398-83B3-4BDA6FC72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BA2CA-E704-4C36-8314-3D9FE3F58D71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BB38652A-74B5-3FA2-CE86-7D113DA485A5}"/>
              </a:ext>
            </a:extLst>
          </p:cNvPr>
          <p:cNvGrpSpPr/>
          <p:nvPr userDrawn="1"/>
        </p:nvGrpSpPr>
        <p:grpSpPr>
          <a:xfrm>
            <a:off x="-98813" y="5778691"/>
            <a:ext cx="7101840" cy="1009651"/>
            <a:chOff x="-98813" y="5778691"/>
            <a:chExt cx="7101840" cy="1009651"/>
          </a:xfrm>
        </p:grpSpPr>
        <p:pic>
          <p:nvPicPr>
            <p:cNvPr id="10" name="Picture 6" descr="A black background with blue text&#10;&#10;Description automatically generated">
              <a:extLst>
                <a:ext uri="{FF2B5EF4-FFF2-40B4-BE49-F238E27FC236}">
                  <a16:creationId xmlns:a16="http://schemas.microsoft.com/office/drawing/2014/main" id="{BC8D05E2-DBD2-32CF-6467-291A47DD35D3}"/>
                </a:ext>
              </a:extLst>
            </p:cNvPr>
            <p:cNvPicPr/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5505" y="5778691"/>
              <a:ext cx="3876175" cy="1009651"/>
            </a:xfrm>
            <a:prstGeom prst="rect">
              <a:avLst/>
            </a:prstGeom>
          </p:spPr>
        </p:pic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28D80362-BB6B-5439-21E6-3DFFF8B98FAF}"/>
                </a:ext>
              </a:extLst>
            </p:cNvPr>
            <p:cNvSpPr/>
            <p:nvPr userDrawn="1"/>
          </p:nvSpPr>
          <p:spPr>
            <a:xfrm>
              <a:off x="1037896" y="6184719"/>
              <a:ext cx="4256690" cy="4481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Title 1">
              <a:extLst>
                <a:ext uri="{FF2B5EF4-FFF2-40B4-BE49-F238E27FC236}">
                  <a16:creationId xmlns:a16="http://schemas.microsoft.com/office/drawing/2014/main" id="{973D73C7-49C4-27AC-CCBA-5343C93F4798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-98813" y="5810221"/>
              <a:ext cx="7101840" cy="903923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rgbClr val="041E42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600" b="1" spc="-100" dirty="0">
                  <a:latin typeface="Myriad Pro Cond" panose="020B0506030403020204" pitchFamily="34" charset="0"/>
                  <a:cs typeface="MuktaMahee Regular" panose="020B0000000000000000" pitchFamily="34" charset="0"/>
                </a:rPr>
                <a:t>Computer</a:t>
              </a:r>
              <a:r>
                <a:rPr lang="zh-CN" altLang="en-US" sz="3600" b="1" spc="-100" dirty="0">
                  <a:latin typeface="Myriad Pro Cond" panose="020B0506030403020204" pitchFamily="34" charset="0"/>
                  <a:cs typeface="MuktaMahee Regular" panose="020B0000000000000000" pitchFamily="34" charset="0"/>
                </a:rPr>
                <a:t> </a:t>
              </a:r>
              <a:r>
                <a:rPr lang="en-US" altLang="zh-CN" sz="3600" b="1" spc="-100" dirty="0">
                  <a:latin typeface="Myriad Pro Cond" panose="020B0506030403020204" pitchFamily="34" charset="0"/>
                  <a:cs typeface="MuktaMahee Regular" panose="020B0000000000000000" pitchFamily="34" charset="0"/>
                </a:rPr>
                <a:t>Science</a:t>
              </a:r>
              <a:r>
                <a:rPr lang="zh-CN" altLang="en-US" sz="3600" b="1" spc="-100" dirty="0">
                  <a:latin typeface="Myriad Pro Cond" panose="020B0506030403020204" pitchFamily="34" charset="0"/>
                  <a:cs typeface="MuktaMahee Regular" panose="020B0000000000000000" pitchFamily="34" charset="0"/>
                </a:rPr>
                <a:t> </a:t>
              </a:r>
              <a:r>
                <a:rPr lang="en-US" altLang="zh-CN" sz="3600" b="1" spc="-100" dirty="0">
                  <a:latin typeface="Myriad Pro Cond" panose="020B0506030403020204" pitchFamily="34" charset="0"/>
                  <a:cs typeface="MuktaMahee Regular" panose="020B0000000000000000" pitchFamily="34" charset="0"/>
                </a:rPr>
                <a:t>&amp;</a:t>
              </a:r>
              <a:r>
                <a:rPr lang="zh-CN" altLang="en-US" sz="3600" b="1" spc="-100" dirty="0">
                  <a:latin typeface="Myriad Pro Cond" panose="020B0506030403020204" pitchFamily="34" charset="0"/>
                  <a:cs typeface="MuktaMahee Regular" panose="020B0000000000000000" pitchFamily="34" charset="0"/>
                </a:rPr>
                <a:t> </a:t>
              </a:r>
              <a:r>
                <a:rPr lang="en-US" altLang="zh-CN" sz="3600" b="1" spc="-100" dirty="0">
                  <a:latin typeface="Myriad Pro Cond" panose="020B0506030403020204" pitchFamily="34" charset="0"/>
                  <a:cs typeface="MuktaMahee Regular" panose="020B0000000000000000" pitchFamily="34" charset="0"/>
                </a:rPr>
                <a:t>Engineering</a:t>
              </a:r>
              <a:endParaRPr lang="en-US" sz="3600" b="1" spc="-100" dirty="0">
                <a:latin typeface="Myriad Pro Cond" panose="020B0506030403020204" pitchFamily="34" charset="0"/>
                <a:cs typeface="MuktaMahee Regular" panose="020B0000000000000000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9431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CD68F-3B42-A700-1E05-91B7B422F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09301"/>
            <a:ext cx="10515600" cy="98138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EC01CD-6E25-A3F2-CD27-F57F8B43B6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AF267D-E483-565D-E8FF-9E8836D9D7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19497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52B9-1EDC-A277-60B7-ACA7B4FECF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C51396-0B5B-6A62-CA70-A81F8C797A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19497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E22193-80BD-2C6D-4E18-DB734C9AC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10E8C-BFB3-48F2-A165-43B83FF8EF99}" type="datetimeFigureOut">
              <a:rPr lang="en-US" smtClean="0"/>
              <a:t>12/14/24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DDF256-1C86-4F04-B3B8-05E913EE3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2ECDDB-047B-6BAC-6162-0E47532A4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BA2CA-E704-4C36-8314-3D9FE3F58D71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BC5FEB1E-4CC0-9D39-DD21-548C8B67BCF1}"/>
              </a:ext>
            </a:extLst>
          </p:cNvPr>
          <p:cNvGrpSpPr/>
          <p:nvPr userDrawn="1"/>
        </p:nvGrpSpPr>
        <p:grpSpPr>
          <a:xfrm>
            <a:off x="-98813" y="5778691"/>
            <a:ext cx="7101840" cy="1009651"/>
            <a:chOff x="-98813" y="5778691"/>
            <a:chExt cx="7101840" cy="1009651"/>
          </a:xfrm>
        </p:grpSpPr>
        <p:pic>
          <p:nvPicPr>
            <p:cNvPr id="12" name="Picture 6" descr="A black background with blue text&#10;&#10;Description automatically generated">
              <a:extLst>
                <a:ext uri="{FF2B5EF4-FFF2-40B4-BE49-F238E27FC236}">
                  <a16:creationId xmlns:a16="http://schemas.microsoft.com/office/drawing/2014/main" id="{FC2A5F91-A27F-388F-F309-6289534BC116}"/>
                </a:ext>
              </a:extLst>
            </p:cNvPr>
            <p:cNvPicPr/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5505" y="5778691"/>
              <a:ext cx="3876175" cy="1009651"/>
            </a:xfrm>
            <a:prstGeom prst="rect">
              <a:avLst/>
            </a:prstGeom>
          </p:spPr>
        </p:pic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E42B8A38-706F-237C-CFAC-87387B674D57}"/>
                </a:ext>
              </a:extLst>
            </p:cNvPr>
            <p:cNvSpPr/>
            <p:nvPr userDrawn="1"/>
          </p:nvSpPr>
          <p:spPr>
            <a:xfrm>
              <a:off x="1037896" y="6184719"/>
              <a:ext cx="4256690" cy="4481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56924486-5903-B2BB-2F56-CC9FDC771F36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-98813" y="5810221"/>
              <a:ext cx="7101840" cy="903923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rgbClr val="041E42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600" b="1" spc="-100" dirty="0">
                  <a:latin typeface="Myriad Pro Cond" panose="020B0506030403020204" pitchFamily="34" charset="0"/>
                  <a:cs typeface="MuktaMahee Regular" panose="020B0000000000000000" pitchFamily="34" charset="0"/>
                </a:rPr>
                <a:t>Computer</a:t>
              </a:r>
              <a:r>
                <a:rPr lang="zh-CN" altLang="en-US" sz="3600" b="1" spc="-100" dirty="0">
                  <a:latin typeface="Myriad Pro Cond" panose="020B0506030403020204" pitchFamily="34" charset="0"/>
                  <a:cs typeface="MuktaMahee Regular" panose="020B0000000000000000" pitchFamily="34" charset="0"/>
                </a:rPr>
                <a:t> </a:t>
              </a:r>
              <a:r>
                <a:rPr lang="en-US" altLang="zh-CN" sz="3600" b="1" spc="-100" dirty="0">
                  <a:latin typeface="Myriad Pro Cond" panose="020B0506030403020204" pitchFamily="34" charset="0"/>
                  <a:cs typeface="MuktaMahee Regular" panose="020B0000000000000000" pitchFamily="34" charset="0"/>
                </a:rPr>
                <a:t>Science</a:t>
              </a:r>
              <a:r>
                <a:rPr lang="zh-CN" altLang="en-US" sz="3600" b="1" spc="-100" dirty="0">
                  <a:latin typeface="Myriad Pro Cond" panose="020B0506030403020204" pitchFamily="34" charset="0"/>
                  <a:cs typeface="MuktaMahee Regular" panose="020B0000000000000000" pitchFamily="34" charset="0"/>
                </a:rPr>
                <a:t> </a:t>
              </a:r>
              <a:r>
                <a:rPr lang="en-US" altLang="zh-CN" sz="3600" b="1" spc="-100" dirty="0">
                  <a:latin typeface="Myriad Pro Cond" panose="020B0506030403020204" pitchFamily="34" charset="0"/>
                  <a:cs typeface="MuktaMahee Regular" panose="020B0000000000000000" pitchFamily="34" charset="0"/>
                </a:rPr>
                <a:t>&amp;</a:t>
              </a:r>
              <a:r>
                <a:rPr lang="zh-CN" altLang="en-US" sz="3600" b="1" spc="-100" dirty="0">
                  <a:latin typeface="Myriad Pro Cond" panose="020B0506030403020204" pitchFamily="34" charset="0"/>
                  <a:cs typeface="MuktaMahee Regular" panose="020B0000000000000000" pitchFamily="34" charset="0"/>
                </a:rPr>
                <a:t> </a:t>
              </a:r>
              <a:r>
                <a:rPr lang="en-US" altLang="zh-CN" sz="3600" b="1" spc="-100" dirty="0">
                  <a:latin typeface="Myriad Pro Cond" panose="020B0506030403020204" pitchFamily="34" charset="0"/>
                  <a:cs typeface="MuktaMahee Regular" panose="020B0000000000000000" pitchFamily="34" charset="0"/>
                </a:rPr>
                <a:t>Engineering</a:t>
              </a:r>
              <a:endParaRPr lang="en-US" sz="3600" b="1" spc="-100" dirty="0">
                <a:latin typeface="Myriad Pro Cond" panose="020B0506030403020204" pitchFamily="34" charset="0"/>
                <a:cs typeface="MuktaMahee Regular" panose="020B0000000000000000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0796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B70BA-CD0D-332C-9E92-E0B4F8847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09D330-9E58-E271-7459-025E196E3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10E8C-BFB3-48F2-A165-43B83FF8EF99}" type="datetimeFigureOut">
              <a:rPr lang="en-US" smtClean="0"/>
              <a:t>12/14/24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CD777B-AAD0-A60F-C259-4B29DDD7B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DEE498-973D-4B02-7471-802FD798E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BA2CA-E704-4C36-8314-3D9FE3F58D71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3888DC42-B11E-9436-5D77-6BCF0C2D2099}"/>
              </a:ext>
            </a:extLst>
          </p:cNvPr>
          <p:cNvGrpSpPr/>
          <p:nvPr userDrawn="1"/>
        </p:nvGrpSpPr>
        <p:grpSpPr>
          <a:xfrm>
            <a:off x="-98813" y="5778691"/>
            <a:ext cx="7101840" cy="1009651"/>
            <a:chOff x="-98813" y="5778691"/>
            <a:chExt cx="7101840" cy="1009651"/>
          </a:xfrm>
        </p:grpSpPr>
        <p:pic>
          <p:nvPicPr>
            <p:cNvPr id="8" name="Picture 6" descr="A black background with blue text&#10;&#10;Description automatically generated">
              <a:extLst>
                <a:ext uri="{FF2B5EF4-FFF2-40B4-BE49-F238E27FC236}">
                  <a16:creationId xmlns:a16="http://schemas.microsoft.com/office/drawing/2014/main" id="{3BAF0B2A-7230-820F-265B-9429AD8F1985}"/>
                </a:ext>
              </a:extLst>
            </p:cNvPr>
            <p:cNvPicPr/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5505" y="5778691"/>
              <a:ext cx="3876175" cy="1009651"/>
            </a:xfrm>
            <a:prstGeom prst="rect">
              <a:avLst/>
            </a:prstGeom>
          </p:spPr>
        </p:pic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91561912-550C-53B8-3063-1A36212AA635}"/>
                </a:ext>
              </a:extLst>
            </p:cNvPr>
            <p:cNvSpPr/>
            <p:nvPr userDrawn="1"/>
          </p:nvSpPr>
          <p:spPr>
            <a:xfrm>
              <a:off x="1037896" y="6184719"/>
              <a:ext cx="4256690" cy="4481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itle 1">
              <a:extLst>
                <a:ext uri="{FF2B5EF4-FFF2-40B4-BE49-F238E27FC236}">
                  <a16:creationId xmlns:a16="http://schemas.microsoft.com/office/drawing/2014/main" id="{6B9A1BFA-CE17-7CD3-B166-B2713705C92D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-98813" y="5810221"/>
              <a:ext cx="7101840" cy="903923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rgbClr val="041E42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600" b="1" spc="-100" dirty="0">
                  <a:latin typeface="Myriad Pro Cond" panose="020B0506030403020204" pitchFamily="34" charset="0"/>
                  <a:cs typeface="MuktaMahee Regular" panose="020B0000000000000000" pitchFamily="34" charset="0"/>
                </a:rPr>
                <a:t>Computer</a:t>
              </a:r>
              <a:r>
                <a:rPr lang="zh-CN" altLang="en-US" sz="3600" b="1" spc="-100" dirty="0">
                  <a:latin typeface="Myriad Pro Cond" panose="020B0506030403020204" pitchFamily="34" charset="0"/>
                  <a:cs typeface="MuktaMahee Regular" panose="020B0000000000000000" pitchFamily="34" charset="0"/>
                </a:rPr>
                <a:t> </a:t>
              </a:r>
              <a:r>
                <a:rPr lang="en-US" altLang="zh-CN" sz="3600" b="1" spc="-100" dirty="0">
                  <a:latin typeface="Myriad Pro Cond" panose="020B0506030403020204" pitchFamily="34" charset="0"/>
                  <a:cs typeface="MuktaMahee Regular" panose="020B0000000000000000" pitchFamily="34" charset="0"/>
                </a:rPr>
                <a:t>Science</a:t>
              </a:r>
              <a:r>
                <a:rPr lang="zh-CN" altLang="en-US" sz="3600" b="1" spc="-100" dirty="0">
                  <a:latin typeface="Myriad Pro Cond" panose="020B0506030403020204" pitchFamily="34" charset="0"/>
                  <a:cs typeface="MuktaMahee Regular" panose="020B0000000000000000" pitchFamily="34" charset="0"/>
                </a:rPr>
                <a:t> </a:t>
              </a:r>
              <a:r>
                <a:rPr lang="en-US" altLang="zh-CN" sz="3600" b="1" spc="-100" dirty="0">
                  <a:latin typeface="Myriad Pro Cond" panose="020B0506030403020204" pitchFamily="34" charset="0"/>
                  <a:cs typeface="MuktaMahee Regular" panose="020B0000000000000000" pitchFamily="34" charset="0"/>
                </a:rPr>
                <a:t>&amp;</a:t>
              </a:r>
              <a:r>
                <a:rPr lang="zh-CN" altLang="en-US" sz="3600" b="1" spc="-100" dirty="0">
                  <a:latin typeface="Myriad Pro Cond" panose="020B0506030403020204" pitchFamily="34" charset="0"/>
                  <a:cs typeface="MuktaMahee Regular" panose="020B0000000000000000" pitchFamily="34" charset="0"/>
                </a:rPr>
                <a:t> </a:t>
              </a:r>
              <a:r>
                <a:rPr lang="en-US" altLang="zh-CN" sz="3600" b="1" spc="-100" dirty="0">
                  <a:latin typeface="Myriad Pro Cond" panose="020B0506030403020204" pitchFamily="34" charset="0"/>
                  <a:cs typeface="MuktaMahee Regular" panose="020B0000000000000000" pitchFamily="34" charset="0"/>
                </a:rPr>
                <a:t>Engineering</a:t>
              </a:r>
              <a:endParaRPr lang="en-US" sz="3600" b="1" spc="-100" dirty="0">
                <a:latin typeface="Myriad Pro Cond" panose="020B0506030403020204" pitchFamily="34" charset="0"/>
                <a:cs typeface="MuktaMahee Regular" panose="020B0000000000000000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2621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9F9655-077B-4DD6-2ADE-64E1AC26F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10E8C-BFB3-48F2-A165-43B83FF8EF99}" type="datetimeFigureOut">
              <a:rPr lang="en-US" smtClean="0"/>
              <a:t>12/14/24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BAEF80-1109-3A73-C631-16674937B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D28F42-2C03-9559-FBE0-D3495C8A5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BA2CA-E704-4C36-8314-3D9FE3F58D71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0E1BBF3C-59BD-69B6-DF3A-F07DDF98917C}"/>
              </a:ext>
            </a:extLst>
          </p:cNvPr>
          <p:cNvGrpSpPr/>
          <p:nvPr userDrawn="1"/>
        </p:nvGrpSpPr>
        <p:grpSpPr>
          <a:xfrm>
            <a:off x="-98813" y="5778691"/>
            <a:ext cx="7101840" cy="1009651"/>
            <a:chOff x="-98813" y="5778691"/>
            <a:chExt cx="7101840" cy="1009651"/>
          </a:xfrm>
        </p:grpSpPr>
        <p:pic>
          <p:nvPicPr>
            <p:cNvPr id="7" name="Picture 6" descr="A black background with blue text&#10;&#10;Description automatically generated">
              <a:extLst>
                <a:ext uri="{FF2B5EF4-FFF2-40B4-BE49-F238E27FC236}">
                  <a16:creationId xmlns:a16="http://schemas.microsoft.com/office/drawing/2014/main" id="{5ECE12E4-7B8E-A3E9-8CC1-76CAE88510FB}"/>
                </a:ext>
              </a:extLst>
            </p:cNvPr>
            <p:cNvPicPr/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5505" y="5778691"/>
              <a:ext cx="3876175" cy="1009651"/>
            </a:xfrm>
            <a:prstGeom prst="rect">
              <a:avLst/>
            </a:prstGeom>
          </p:spPr>
        </p:pic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1DE2A14E-CAC4-EDCE-EC5A-1ADF54633C41}"/>
                </a:ext>
              </a:extLst>
            </p:cNvPr>
            <p:cNvSpPr/>
            <p:nvPr userDrawn="1"/>
          </p:nvSpPr>
          <p:spPr>
            <a:xfrm>
              <a:off x="1037896" y="6184719"/>
              <a:ext cx="4256690" cy="4481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Title 1">
              <a:extLst>
                <a:ext uri="{FF2B5EF4-FFF2-40B4-BE49-F238E27FC236}">
                  <a16:creationId xmlns:a16="http://schemas.microsoft.com/office/drawing/2014/main" id="{F1BDFEDD-63EB-F38D-BD3B-B7827F14E85E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-98813" y="5810221"/>
              <a:ext cx="7101840" cy="903923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rgbClr val="041E42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600" b="1" spc="-100" dirty="0">
                  <a:latin typeface="Myriad Pro Cond" panose="020B0506030403020204" pitchFamily="34" charset="0"/>
                  <a:cs typeface="MuktaMahee Regular" panose="020B0000000000000000" pitchFamily="34" charset="0"/>
                </a:rPr>
                <a:t>Computer</a:t>
              </a:r>
              <a:r>
                <a:rPr lang="zh-CN" altLang="en-US" sz="3600" b="1" spc="-100" dirty="0">
                  <a:latin typeface="Myriad Pro Cond" panose="020B0506030403020204" pitchFamily="34" charset="0"/>
                  <a:cs typeface="MuktaMahee Regular" panose="020B0000000000000000" pitchFamily="34" charset="0"/>
                </a:rPr>
                <a:t> </a:t>
              </a:r>
              <a:r>
                <a:rPr lang="en-US" altLang="zh-CN" sz="3600" b="1" spc="-100" dirty="0">
                  <a:latin typeface="Myriad Pro Cond" panose="020B0506030403020204" pitchFamily="34" charset="0"/>
                  <a:cs typeface="MuktaMahee Regular" panose="020B0000000000000000" pitchFamily="34" charset="0"/>
                </a:rPr>
                <a:t>Science</a:t>
              </a:r>
              <a:r>
                <a:rPr lang="zh-CN" altLang="en-US" sz="3600" b="1" spc="-100" dirty="0">
                  <a:latin typeface="Myriad Pro Cond" panose="020B0506030403020204" pitchFamily="34" charset="0"/>
                  <a:cs typeface="MuktaMahee Regular" panose="020B0000000000000000" pitchFamily="34" charset="0"/>
                </a:rPr>
                <a:t> </a:t>
              </a:r>
              <a:r>
                <a:rPr lang="en-US" altLang="zh-CN" sz="3600" b="1" spc="-100" dirty="0">
                  <a:latin typeface="Myriad Pro Cond" panose="020B0506030403020204" pitchFamily="34" charset="0"/>
                  <a:cs typeface="MuktaMahee Regular" panose="020B0000000000000000" pitchFamily="34" charset="0"/>
                </a:rPr>
                <a:t>&amp;</a:t>
              </a:r>
              <a:r>
                <a:rPr lang="zh-CN" altLang="en-US" sz="3600" b="1" spc="-100" dirty="0">
                  <a:latin typeface="Myriad Pro Cond" panose="020B0506030403020204" pitchFamily="34" charset="0"/>
                  <a:cs typeface="MuktaMahee Regular" panose="020B0000000000000000" pitchFamily="34" charset="0"/>
                </a:rPr>
                <a:t> </a:t>
              </a:r>
              <a:r>
                <a:rPr lang="en-US" altLang="zh-CN" sz="3600" b="1" spc="-100" dirty="0">
                  <a:latin typeface="Myriad Pro Cond" panose="020B0506030403020204" pitchFamily="34" charset="0"/>
                  <a:cs typeface="MuktaMahee Regular" panose="020B0000000000000000" pitchFamily="34" charset="0"/>
                </a:rPr>
                <a:t>Engineering</a:t>
              </a:r>
              <a:endParaRPr lang="en-US" sz="3600" b="1" spc="-100" dirty="0">
                <a:latin typeface="Myriad Pro Cond" panose="020B0506030403020204" pitchFamily="34" charset="0"/>
                <a:cs typeface="MuktaMahee Regular" panose="020B0000000000000000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68095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9F9655-077B-4DD6-2ADE-64E1AC26F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10E8C-BFB3-48F2-A165-43B83FF8EF99}" type="datetimeFigureOut">
              <a:rPr lang="en-US" smtClean="0"/>
              <a:t>12/14/24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BAEF80-1109-3A73-C631-16674937B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D28F42-2C03-9559-FBE0-D3495C8A5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BA2CA-E704-4C36-8314-3D9FE3F58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432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1F31A-861A-F53C-6CF8-2490087CF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EE159-3B6F-1E13-2376-BF8BC893E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74680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4066CE-3926-CFAB-BE5F-0180CD9CC1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67682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E98504-3661-6EFD-8232-A27101B8A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10E8C-BFB3-48F2-A165-43B83FF8EF99}" type="datetimeFigureOut">
              <a:rPr lang="en-US" smtClean="0"/>
              <a:t>12/14/24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D39925-19F2-46B0-D62C-F9175E3FE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DA9DBF-4773-58AA-960A-75A526123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BA2CA-E704-4C36-8314-3D9FE3F58D71}" type="slidenum">
              <a:rPr lang="en-US" smtClean="0"/>
              <a:t>‹#›</a:t>
            </a:fld>
            <a:endParaRPr lang="en-US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20510935-5D00-4BCA-43F1-F542B7382BA0}"/>
              </a:ext>
            </a:extLst>
          </p:cNvPr>
          <p:cNvGrpSpPr/>
          <p:nvPr userDrawn="1"/>
        </p:nvGrpSpPr>
        <p:grpSpPr>
          <a:xfrm>
            <a:off x="-98813" y="5778691"/>
            <a:ext cx="7101840" cy="1009651"/>
            <a:chOff x="-98813" y="5778691"/>
            <a:chExt cx="7101840" cy="1009651"/>
          </a:xfrm>
        </p:grpSpPr>
        <p:pic>
          <p:nvPicPr>
            <p:cNvPr id="10" name="Picture 6" descr="A black background with blue text&#10;&#10;Description automatically generated">
              <a:extLst>
                <a:ext uri="{FF2B5EF4-FFF2-40B4-BE49-F238E27FC236}">
                  <a16:creationId xmlns:a16="http://schemas.microsoft.com/office/drawing/2014/main" id="{1E9F9237-1490-38E2-1C26-A7036B4BDD84}"/>
                </a:ext>
              </a:extLst>
            </p:cNvPr>
            <p:cNvPicPr/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5505" y="5778691"/>
              <a:ext cx="3876175" cy="1009651"/>
            </a:xfrm>
            <a:prstGeom prst="rect">
              <a:avLst/>
            </a:prstGeom>
          </p:spPr>
        </p:pic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7B021950-AC96-A221-D03C-E93BCFBD56CE}"/>
                </a:ext>
              </a:extLst>
            </p:cNvPr>
            <p:cNvSpPr/>
            <p:nvPr userDrawn="1"/>
          </p:nvSpPr>
          <p:spPr>
            <a:xfrm>
              <a:off x="1037896" y="6184719"/>
              <a:ext cx="4256690" cy="4481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Title 1">
              <a:extLst>
                <a:ext uri="{FF2B5EF4-FFF2-40B4-BE49-F238E27FC236}">
                  <a16:creationId xmlns:a16="http://schemas.microsoft.com/office/drawing/2014/main" id="{2B47130B-9A02-B537-EE88-BB2B3A765E14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-98813" y="5810221"/>
              <a:ext cx="7101840" cy="903923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rgbClr val="041E42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600" b="1" spc="-100" dirty="0">
                  <a:latin typeface="Myriad Pro Cond" panose="020B0506030403020204" pitchFamily="34" charset="0"/>
                  <a:cs typeface="MuktaMahee Regular" panose="020B0000000000000000" pitchFamily="34" charset="0"/>
                </a:rPr>
                <a:t>Computer</a:t>
              </a:r>
              <a:r>
                <a:rPr lang="zh-CN" altLang="en-US" sz="3600" b="1" spc="-100" dirty="0">
                  <a:latin typeface="Myriad Pro Cond" panose="020B0506030403020204" pitchFamily="34" charset="0"/>
                  <a:cs typeface="MuktaMahee Regular" panose="020B0000000000000000" pitchFamily="34" charset="0"/>
                </a:rPr>
                <a:t> </a:t>
              </a:r>
              <a:r>
                <a:rPr lang="en-US" altLang="zh-CN" sz="3600" b="1" spc="-100" dirty="0">
                  <a:latin typeface="Myriad Pro Cond" panose="020B0506030403020204" pitchFamily="34" charset="0"/>
                  <a:cs typeface="MuktaMahee Regular" panose="020B0000000000000000" pitchFamily="34" charset="0"/>
                </a:rPr>
                <a:t>Science</a:t>
              </a:r>
              <a:r>
                <a:rPr lang="zh-CN" altLang="en-US" sz="3600" b="1" spc="-100" dirty="0">
                  <a:latin typeface="Myriad Pro Cond" panose="020B0506030403020204" pitchFamily="34" charset="0"/>
                  <a:cs typeface="MuktaMahee Regular" panose="020B0000000000000000" pitchFamily="34" charset="0"/>
                </a:rPr>
                <a:t> </a:t>
              </a:r>
              <a:r>
                <a:rPr lang="en-US" altLang="zh-CN" sz="3600" b="1" spc="-100" dirty="0">
                  <a:latin typeface="Myriad Pro Cond" panose="020B0506030403020204" pitchFamily="34" charset="0"/>
                  <a:cs typeface="MuktaMahee Regular" panose="020B0000000000000000" pitchFamily="34" charset="0"/>
                </a:rPr>
                <a:t>&amp;</a:t>
              </a:r>
              <a:r>
                <a:rPr lang="zh-CN" altLang="en-US" sz="3600" b="1" spc="-100" dirty="0">
                  <a:latin typeface="Myriad Pro Cond" panose="020B0506030403020204" pitchFamily="34" charset="0"/>
                  <a:cs typeface="MuktaMahee Regular" panose="020B0000000000000000" pitchFamily="34" charset="0"/>
                </a:rPr>
                <a:t> </a:t>
              </a:r>
              <a:r>
                <a:rPr lang="en-US" altLang="zh-CN" sz="3600" b="1" spc="-100" dirty="0">
                  <a:latin typeface="Myriad Pro Cond" panose="020B0506030403020204" pitchFamily="34" charset="0"/>
                  <a:cs typeface="MuktaMahee Regular" panose="020B0000000000000000" pitchFamily="34" charset="0"/>
                </a:rPr>
                <a:t>Engineering</a:t>
              </a:r>
              <a:endParaRPr lang="en-US" sz="3600" b="1" spc="-100" dirty="0">
                <a:latin typeface="Myriad Pro Cond" panose="020B0506030403020204" pitchFamily="34" charset="0"/>
                <a:cs typeface="MuktaMahee Regular" panose="020B0000000000000000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3986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2D8167-11B5-A0CC-E257-08850A715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CAA23D-9730-1051-FC60-E0C59255D9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953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407AE-39FA-5DCE-1242-9709B7AF8E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05366" y="1365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41E42"/>
                </a:solidFill>
                <a:latin typeface="+mj-lt"/>
              </a:defRPr>
            </a:lvl1pPr>
          </a:lstStyle>
          <a:p>
            <a:pPr algn="r"/>
            <a:fld id="{52210E8C-BFB3-48F2-A165-43B83FF8EF99}" type="datetimeFigureOut">
              <a:rPr lang="en-US" smtClean="0"/>
              <a:pPr algn="r"/>
              <a:t>12/14/24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37589-FA20-2F2C-FB06-B440C4A529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41E4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953F15-56F1-56B2-7208-CFE2EEAF4A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05366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41E42"/>
                </a:solidFill>
                <a:latin typeface="+mj-lt"/>
              </a:defRPr>
            </a:lvl1pPr>
          </a:lstStyle>
          <a:p>
            <a:fld id="{B9FBA2CA-E704-4C36-8314-3D9FE3F58D7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250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41E4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41E42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41E42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41E42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41E42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41E42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72492-A4E0-25C8-AB2A-E898F1FB05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49857"/>
            <a:ext cx="9144000" cy="1479143"/>
          </a:xfrm>
        </p:spPr>
        <p:txBody>
          <a:bodyPr anchor="ctr"/>
          <a:lstStyle/>
          <a:p>
            <a:r>
              <a:rPr lang="en-US" dirty="0">
                <a:solidFill>
                  <a:srgbClr val="041E42"/>
                </a:solidFill>
                <a:latin typeface="+mj-lt"/>
              </a:rPr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8DFE0F-184E-DF86-FF64-793AE5F1A9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61609"/>
            <a:ext cx="9144000" cy="787758"/>
          </a:xfrm>
        </p:spPr>
        <p:txBody>
          <a:bodyPr anchor="ctr">
            <a:normAutofit fontScale="92500" lnSpcReduction="10000"/>
          </a:bodyPr>
          <a:lstStyle/>
          <a:p>
            <a:r>
              <a:rPr lang="en-US" dirty="0"/>
              <a:t>Name</a:t>
            </a:r>
          </a:p>
          <a:p>
            <a:r>
              <a:rPr lang="en-US" dirty="0">
                <a:solidFill>
                  <a:srgbClr val="041E42"/>
                </a:solidFill>
              </a:rPr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473656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A65F4-9F5D-8690-B9ED-89C27A6E6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41325"/>
            <a:ext cx="10515600" cy="1009651"/>
          </a:xfrm>
        </p:spPr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AF9E2-C51E-ACB9-0BB2-74B5E1A4D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9365"/>
            <a:ext cx="10515600" cy="3910012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Background</a:t>
            </a:r>
          </a:p>
          <a:p>
            <a:pPr>
              <a:lnSpc>
                <a:spcPct val="120000"/>
              </a:lnSpc>
            </a:pPr>
            <a:r>
              <a:rPr lang="en-US" dirty="0"/>
              <a:t>Motivation</a:t>
            </a:r>
          </a:p>
          <a:p>
            <a:pPr>
              <a:lnSpc>
                <a:spcPct val="120000"/>
              </a:lnSpc>
            </a:pPr>
            <a:r>
              <a:rPr lang="en-US" dirty="0"/>
              <a:t>Models</a:t>
            </a:r>
          </a:p>
          <a:p>
            <a:pPr>
              <a:lnSpc>
                <a:spcPct val="120000"/>
              </a:lnSpc>
            </a:pPr>
            <a:r>
              <a:rPr lang="en-US" dirty="0"/>
              <a:t>Results</a:t>
            </a:r>
          </a:p>
          <a:p>
            <a:pPr>
              <a:lnSpc>
                <a:spcPct val="120000"/>
              </a:lnSpc>
            </a:pPr>
            <a:r>
              <a:rPr lang="en-US" dirty="0"/>
              <a:t>Conclusions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  <a:p>
            <a:pPr>
              <a:lnSpc>
                <a:spcPct val="12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72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45BBA-4B68-5144-5F0D-D1B1E8692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36727"/>
            <a:ext cx="10515600" cy="2852737"/>
          </a:xfrm>
        </p:spPr>
        <p:txBody>
          <a:bodyPr/>
          <a:lstStyle/>
          <a:p>
            <a:r>
              <a:rPr lang="en-US" dirty="0"/>
              <a:t>Section Header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03CA1-84A5-0FA5-B662-5BDDEABD18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Subheading</a:t>
            </a:r>
          </a:p>
        </p:txBody>
      </p:sp>
    </p:spTree>
    <p:extLst>
      <p:ext uri="{BB962C8B-B14F-4D97-AF65-F5344CB8AC3E}">
        <p14:creationId xmlns:p14="http://schemas.microsoft.com/office/powerpoint/2010/main" val="795538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9C668-4450-B376-6EEB-C6B8FC16A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41325"/>
            <a:ext cx="10515600" cy="981387"/>
          </a:xfrm>
        </p:spPr>
        <p:txBody>
          <a:bodyPr/>
          <a:lstStyle/>
          <a:p>
            <a:r>
              <a:rPr lang="en-US" dirty="0"/>
              <a:t>Heading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7CD552-BE25-2FC8-E167-A08FA64F99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00213"/>
            <a:ext cx="5157787" cy="610252"/>
          </a:xfrm>
        </p:spPr>
        <p:txBody>
          <a:bodyPr anchor="ctr"/>
          <a:lstStyle/>
          <a:p>
            <a:r>
              <a:rPr lang="en-US" dirty="0"/>
              <a:t>Subheading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819F24-5BE5-6797-B688-35355775B7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10465"/>
            <a:ext cx="5157787" cy="1505816"/>
          </a:xfrm>
        </p:spPr>
        <p:txBody>
          <a:bodyPr/>
          <a:lstStyle/>
          <a:p>
            <a:r>
              <a:rPr lang="en-US" dirty="0"/>
              <a:t>Body text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CA12F1-A699-BC24-2896-F706333B39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39788" y="3472728"/>
            <a:ext cx="5183188" cy="610252"/>
          </a:xfrm>
        </p:spPr>
        <p:txBody>
          <a:bodyPr anchor="ctr"/>
          <a:lstStyle/>
          <a:p>
            <a:r>
              <a:rPr lang="en-US" dirty="0"/>
              <a:t>Subheading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9776F9-E2A3-4AF4-3F4F-7822AE85BD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39788" y="4082979"/>
            <a:ext cx="5183188" cy="1505815"/>
          </a:xfrm>
        </p:spPr>
        <p:txBody>
          <a:bodyPr/>
          <a:lstStyle/>
          <a:p>
            <a:r>
              <a:rPr lang="en-US" dirty="0"/>
              <a:t>Body text</a:t>
            </a:r>
          </a:p>
        </p:txBody>
      </p:sp>
    </p:spTree>
    <p:extLst>
      <p:ext uri="{BB962C8B-B14F-4D97-AF65-F5344CB8AC3E}">
        <p14:creationId xmlns:p14="http://schemas.microsoft.com/office/powerpoint/2010/main" val="1224878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5232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041E42"/>
      </a:dk2>
      <a:lt2>
        <a:srgbClr val="FFFFFF"/>
      </a:lt2>
      <a:accent1>
        <a:srgbClr val="8A8D8F"/>
      </a:accent1>
      <a:accent2>
        <a:srgbClr val="041E42"/>
      </a:accent2>
      <a:accent3>
        <a:srgbClr val="041E42"/>
      </a:accent3>
      <a:accent4>
        <a:srgbClr val="041E42"/>
      </a:accent4>
      <a:accent5>
        <a:srgbClr val="041E42"/>
      </a:accent5>
      <a:accent6>
        <a:srgbClr val="041E42"/>
      </a:accent6>
      <a:hlink>
        <a:srgbClr val="0563C1"/>
      </a:hlink>
      <a:folHlink>
        <a:srgbClr val="00C278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4488</TotalTime>
  <Words>19</Words>
  <Application>Microsoft Macintosh PowerPoint</Application>
  <PresentationFormat>宽屏</PresentationFormat>
  <Paragraphs>16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8" baseType="lpstr">
      <vt:lpstr>Myriad Pro Cond</vt:lpstr>
      <vt:lpstr>Arial</vt:lpstr>
      <vt:lpstr>Office Theme</vt:lpstr>
      <vt:lpstr>Title</vt:lpstr>
      <vt:lpstr>Content</vt:lpstr>
      <vt:lpstr>Section Header</vt:lpstr>
      <vt:lpstr>Heading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Reilly Moss</dc:creator>
  <cp:lastModifiedBy>Siwei Meng</cp:lastModifiedBy>
  <cp:revision>8</cp:revision>
  <dcterms:created xsi:type="dcterms:W3CDTF">2024-01-26T18:55:41Z</dcterms:created>
  <dcterms:modified xsi:type="dcterms:W3CDTF">2024-12-14T19:12:56Z</dcterms:modified>
</cp:coreProperties>
</file>