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  <p:sldId id="262" r:id="rId6"/>
    <p:sldId id="269" r:id="rId7"/>
    <p:sldId id="270" r:id="rId8"/>
    <p:sldId id="271" r:id="rId9"/>
    <p:sldId id="272" r:id="rId10"/>
    <p:sldId id="258" r:id="rId11"/>
    <p:sldId id="257" r:id="rId12"/>
    <p:sldId id="260" r:id="rId13"/>
    <p:sldId id="264" r:id="rId14"/>
    <p:sldId id="273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8157-7AE9-4122-80DB-3CC39A62A7D4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D127-86EE-4D38-A318-475EF371D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Model</a:t>
            </a:r>
          </a:p>
          <a:p>
            <a:r>
              <a:rPr lang="en-US" dirty="0" smtClean="0"/>
              <a:t>Learning (Mining)</a:t>
            </a:r>
          </a:p>
          <a:p>
            <a:pPr lvl="1"/>
            <a:r>
              <a:rPr lang="en-US" dirty="0" smtClean="0"/>
              <a:t>Estimating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Supervised </a:t>
            </a:r>
            <a:r>
              <a:rPr lang="en-US" b="1" dirty="0" smtClean="0"/>
              <a:t>vs. Unsupervised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Supervised</a:t>
            </a:r>
            <a:r>
              <a:rPr lang="en-US" dirty="0" smtClean="0"/>
              <a:t> : </a:t>
            </a:r>
            <a:r>
              <a:rPr lang="en-US" dirty="0"/>
              <a:t>All data is labeled and the algorithms learn to predict the output from the input data.</a:t>
            </a:r>
            <a:endParaRPr lang="en-US" dirty="0" smtClean="0"/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b="1" dirty="0" smtClean="0"/>
              <a:t>Unsupervised</a:t>
            </a:r>
            <a:r>
              <a:rPr lang="en-US" dirty="0" smtClean="0"/>
              <a:t> : </a:t>
            </a:r>
            <a:r>
              <a:rPr lang="en-US" dirty="0"/>
              <a:t>All data is unlabeled and the algorithms learn to inherent structure from the input data.</a:t>
            </a:r>
            <a:endParaRPr lang="en-US" dirty="0" smtClean="0"/>
          </a:p>
          <a:p>
            <a:pPr lvl="1"/>
            <a:r>
              <a:rPr lang="en-US" dirty="0" smtClean="0"/>
              <a:t>Clustering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vs. Test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Exploratory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Confirmatory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(different)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SPSS</a:t>
            </a:r>
          </a:p>
          <a:p>
            <a:r>
              <a:rPr lang="en-US" dirty="0" smtClean="0"/>
              <a:t>EXCEL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 version 3</a:t>
            </a:r>
          </a:p>
          <a:p>
            <a:r>
              <a:rPr lang="en-US" dirty="0" smtClean="0"/>
              <a:t>At command prompt: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-m pip install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-m pip install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-m pip install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u="sng" dirty="0" smtClean="0"/>
              <a:t>Type in “python” to check the version</a:t>
            </a:r>
            <a:endParaRPr lang="en-US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3.amazonaws.com/MLMastery/MachineLearningAlgorithms.png?__s=gbg1xpovq8o7tww7jjs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30" y="571480"/>
            <a:ext cx="9014964" cy="57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ML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 </a:t>
            </a:r>
            <a:r>
              <a:rPr lang="en-US" dirty="0" err="1" smtClean="0"/>
              <a:t>Discriminant</a:t>
            </a:r>
            <a:r>
              <a:rPr lang="en-US" dirty="0" smtClean="0"/>
              <a:t>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K-Nearest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Boosting and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 Component Analysis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Useful References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 descr="patter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844824"/>
            <a:ext cx="3474263" cy="4700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Useful References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 descr="sta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2" y="1844821"/>
            <a:ext cx="3120390" cy="47320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 Big Data probably originated in the lunch-table conversations at Silicon Graphics in the mid-1990s. Some gave credit to John </a:t>
            </a:r>
            <a:r>
              <a:rPr lang="en-US" dirty="0" err="1" smtClean="0"/>
              <a:t>Mashey</a:t>
            </a:r>
            <a:r>
              <a:rPr lang="en-US" dirty="0" smtClean="0"/>
              <a:t> for popularizing the term.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Data: A Revolution that Will Transform How We Work, Live and Think</a:t>
            </a:r>
          </a:p>
          <a:p>
            <a:pPr lvl="1"/>
            <a:r>
              <a:rPr lang="en-US" dirty="0" smtClean="0"/>
              <a:t>Viktor Mayer-</a:t>
            </a:r>
            <a:r>
              <a:rPr lang="en-US" dirty="0" err="1" smtClean="0"/>
              <a:t>Schönberger</a:t>
            </a:r>
            <a:endParaRPr lang="en-US" dirty="0" smtClean="0"/>
          </a:p>
          <a:p>
            <a:pPr lvl="1"/>
            <a:r>
              <a:rPr lang="en-US" dirty="0" smtClean="0"/>
              <a:t>Kenneth </a:t>
            </a:r>
            <a:r>
              <a:rPr lang="en-US" dirty="0" err="1" smtClean="0"/>
              <a:t>Cukier</a:t>
            </a:r>
            <a:endParaRPr lang="en-US" dirty="0" smtClean="0"/>
          </a:p>
          <a:p>
            <a:r>
              <a:rPr lang="en-US" dirty="0" smtClean="0"/>
              <a:t>Volume</a:t>
            </a:r>
          </a:p>
          <a:p>
            <a:r>
              <a:rPr lang="en-US" dirty="0" smtClean="0"/>
              <a:t>Velocity</a:t>
            </a:r>
          </a:p>
          <a:p>
            <a:r>
              <a:rPr lang="en-US" dirty="0" smtClean="0"/>
              <a:t>Variety</a:t>
            </a:r>
          </a:p>
          <a:p>
            <a:r>
              <a:rPr lang="en-US" dirty="0" smtClean="0"/>
              <a:t>Veracity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Arthur Lee Samuel  coined the term "machine learning" in 1959.</a:t>
            </a:r>
            <a:endParaRPr lang="en-US" dirty="0"/>
          </a:p>
        </p:txBody>
      </p:sp>
      <p:pic>
        <p:nvPicPr>
          <p:cNvPr id="1026" name="Picture 2" descr="arthur samu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52770"/>
            <a:ext cx="590550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 Intelligence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Alan Turing is widely considered to be the father of theoretical computer science and artificial intelligence. </a:t>
            </a:r>
          </a:p>
          <a:p>
            <a:endParaRPr lang="en-US" dirty="0"/>
          </a:p>
        </p:txBody>
      </p:sp>
      <p:pic>
        <p:nvPicPr>
          <p:cNvPr id="1026" name="Picture 2" descr="main articl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61" y="3369396"/>
            <a:ext cx="7550453" cy="30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Artificial Intelligence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in the 1950s, the fathers of the field Marvin </a:t>
            </a:r>
            <a:r>
              <a:rPr lang="en-US" dirty="0" err="1" smtClean="0"/>
              <a:t>Minsky</a:t>
            </a:r>
            <a:r>
              <a:rPr lang="en-US" dirty="0" smtClean="0"/>
              <a:t> and John McCarthy, described artificial intelligence as any task performed by a program or a machine that, if a human carried out the same activity, we would say the human had to apply intelligence to accomplish the task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DeepMind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upload.wikimedia.org/wikipedia/commons/thumb/4/45/Google-Deep_Mind_headquarters_in_London%2C_6_Pancras_Square.jpg/800px-Google-Deep_Mind_headquarters_in_London%2C_6_Pancras_Squ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3886776" cy="518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DeepMind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October 2015, a computer Go program called </a:t>
            </a:r>
            <a:r>
              <a:rPr lang="en-US" dirty="0" err="1" smtClean="0"/>
              <a:t>AlphaGo</a:t>
            </a:r>
            <a:r>
              <a:rPr lang="en-US" dirty="0" smtClean="0"/>
              <a:t>, developed by </a:t>
            </a:r>
            <a:r>
              <a:rPr lang="en-US" dirty="0" err="1" smtClean="0"/>
              <a:t>DeepMind</a:t>
            </a:r>
            <a:r>
              <a:rPr lang="en-US" dirty="0" smtClean="0"/>
              <a:t>, beat the European Go champion Fan </a:t>
            </a:r>
            <a:r>
              <a:rPr lang="en-US" dirty="0" err="1" smtClean="0"/>
              <a:t>Hui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AlphaGo</a:t>
            </a:r>
            <a:r>
              <a:rPr lang="en-US" dirty="0" smtClean="0"/>
              <a:t> used two deep neural networks: a policy network to evaluate move probabilities and a value network to assess positions.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1202 CPU and 176 GPU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人工智能 AlphaGo 再勝世界棋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71546"/>
            <a:ext cx="8995951" cy="500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216</Words>
  <Application>Microsoft Office PowerPoint</Application>
  <PresentationFormat>如螢幕大小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Machine Learning</vt:lpstr>
      <vt:lpstr>Big Data</vt:lpstr>
      <vt:lpstr>Big Data</vt:lpstr>
      <vt:lpstr>Machine Learning</vt:lpstr>
      <vt:lpstr>Artificial Intelligence</vt:lpstr>
      <vt:lpstr>Artificial Intelligence</vt:lpstr>
      <vt:lpstr>DeepMind</vt:lpstr>
      <vt:lpstr>DeepMind</vt:lpstr>
      <vt:lpstr>投影片 9</vt:lpstr>
      <vt:lpstr>Machine Learning</vt:lpstr>
      <vt:lpstr>Supervised vs. Unsupervised</vt:lpstr>
      <vt:lpstr>Train vs. Test</vt:lpstr>
      <vt:lpstr>Software</vt:lpstr>
      <vt:lpstr>Python</vt:lpstr>
      <vt:lpstr>投影片 15</vt:lpstr>
      <vt:lpstr>Essential ML Algorithms</vt:lpstr>
      <vt:lpstr>Useful References</vt:lpstr>
      <vt:lpstr>Useful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mengta</dc:creator>
  <cp:lastModifiedBy>mengta</cp:lastModifiedBy>
  <cp:revision>24</cp:revision>
  <dcterms:created xsi:type="dcterms:W3CDTF">2019-12-17T10:05:25Z</dcterms:created>
  <dcterms:modified xsi:type="dcterms:W3CDTF">2019-12-19T02:19:51Z</dcterms:modified>
</cp:coreProperties>
</file>