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21" r:id="rId1"/>
    <p:sldMasterId id="2147483732" r:id="rId2"/>
  </p:sldMasterIdLst>
  <p:notesMasterIdLst>
    <p:notesMasterId r:id="rId42"/>
  </p:notesMasterIdLst>
  <p:handoutMasterIdLst>
    <p:handoutMasterId r:id="rId43"/>
  </p:handoutMasterIdLst>
  <p:sldIdLst>
    <p:sldId id="1302" r:id="rId3"/>
    <p:sldId id="1303" r:id="rId4"/>
    <p:sldId id="1304" r:id="rId5"/>
    <p:sldId id="1305" r:id="rId6"/>
    <p:sldId id="1306" r:id="rId7"/>
    <p:sldId id="1307" r:id="rId8"/>
    <p:sldId id="1308" r:id="rId9"/>
    <p:sldId id="1124" r:id="rId10"/>
    <p:sldId id="1131" r:id="rId11"/>
    <p:sldId id="1132" r:id="rId12"/>
    <p:sldId id="1147" r:id="rId13"/>
    <p:sldId id="1133" r:id="rId14"/>
    <p:sldId id="835" r:id="rId15"/>
    <p:sldId id="827" r:id="rId16"/>
    <p:sldId id="1134" r:id="rId17"/>
    <p:sldId id="1135" r:id="rId18"/>
    <p:sldId id="1300" r:id="rId19"/>
    <p:sldId id="1298" r:id="rId20"/>
    <p:sldId id="1145" r:id="rId21"/>
    <p:sldId id="1301" r:id="rId22"/>
    <p:sldId id="1102" r:id="rId23"/>
    <p:sldId id="1103" r:id="rId24"/>
    <p:sldId id="1104" r:id="rId25"/>
    <p:sldId id="1106" r:id="rId26"/>
    <p:sldId id="1107" r:id="rId27"/>
    <p:sldId id="1108" r:id="rId28"/>
    <p:sldId id="1120" r:id="rId29"/>
    <p:sldId id="1109" r:id="rId30"/>
    <p:sldId id="871" r:id="rId31"/>
    <p:sldId id="1111" r:id="rId32"/>
    <p:sldId id="1112" r:id="rId33"/>
    <p:sldId id="1113" r:id="rId34"/>
    <p:sldId id="1141" r:id="rId35"/>
    <p:sldId id="1123" r:id="rId36"/>
    <p:sldId id="1146" r:id="rId37"/>
    <p:sldId id="1142" r:id="rId38"/>
    <p:sldId id="1114" r:id="rId39"/>
    <p:sldId id="1115" r:id="rId40"/>
    <p:sldId id="1311" r:id="rId41"/>
  </p:sldIdLst>
  <p:sldSz cx="9145588" cy="6858000"/>
  <p:notesSz cx="9777413" cy="6645275"/>
  <p:defaultTextStyle>
    <a:defPPr>
      <a:defRPr lang="en-US"/>
    </a:defPPr>
    <a:lvl1pPr algn="ctr" rtl="0" eaLnBrk="0" fontAlgn="base" hangingPunct="0">
      <a:spcBef>
        <a:spcPct val="0"/>
      </a:spcBef>
      <a:spcAft>
        <a:spcPct val="0"/>
      </a:spcAft>
      <a:defRPr sz="1200" b="1" kern="1200">
        <a:solidFill>
          <a:srgbClr val="000000"/>
        </a:solidFill>
        <a:latin typeface="傘β뫌" pitchFamily="34" charset="-94"/>
        <a:ea typeface="宋体" pitchFamily="2" charset="-122"/>
        <a:cs typeface="+mn-cs"/>
      </a:defRPr>
    </a:lvl1pPr>
    <a:lvl2pPr marL="457200" algn="ctr" rtl="0" eaLnBrk="0" fontAlgn="base" hangingPunct="0">
      <a:spcBef>
        <a:spcPct val="0"/>
      </a:spcBef>
      <a:spcAft>
        <a:spcPct val="0"/>
      </a:spcAft>
      <a:defRPr sz="1200" b="1" kern="1200">
        <a:solidFill>
          <a:srgbClr val="000000"/>
        </a:solidFill>
        <a:latin typeface="傘β뫌" pitchFamily="34" charset="-94"/>
        <a:ea typeface="宋体" pitchFamily="2" charset="-122"/>
        <a:cs typeface="+mn-cs"/>
      </a:defRPr>
    </a:lvl2pPr>
    <a:lvl3pPr marL="914400" algn="ctr" rtl="0" eaLnBrk="0" fontAlgn="base" hangingPunct="0">
      <a:spcBef>
        <a:spcPct val="0"/>
      </a:spcBef>
      <a:spcAft>
        <a:spcPct val="0"/>
      </a:spcAft>
      <a:defRPr sz="1200" b="1" kern="1200">
        <a:solidFill>
          <a:srgbClr val="000000"/>
        </a:solidFill>
        <a:latin typeface="傘β뫌" pitchFamily="34" charset="-94"/>
        <a:ea typeface="宋体" pitchFamily="2" charset="-122"/>
        <a:cs typeface="+mn-cs"/>
      </a:defRPr>
    </a:lvl3pPr>
    <a:lvl4pPr marL="1371600" algn="ctr" rtl="0" eaLnBrk="0" fontAlgn="base" hangingPunct="0">
      <a:spcBef>
        <a:spcPct val="0"/>
      </a:spcBef>
      <a:spcAft>
        <a:spcPct val="0"/>
      </a:spcAft>
      <a:defRPr sz="1200" b="1" kern="1200">
        <a:solidFill>
          <a:srgbClr val="000000"/>
        </a:solidFill>
        <a:latin typeface="傘β뫌" pitchFamily="34" charset="-94"/>
        <a:ea typeface="宋体" pitchFamily="2" charset="-122"/>
        <a:cs typeface="+mn-cs"/>
      </a:defRPr>
    </a:lvl4pPr>
    <a:lvl5pPr marL="1828800" algn="ctr" rtl="0" eaLnBrk="0" fontAlgn="base" hangingPunct="0">
      <a:spcBef>
        <a:spcPct val="0"/>
      </a:spcBef>
      <a:spcAft>
        <a:spcPct val="0"/>
      </a:spcAft>
      <a:defRPr sz="1200" b="1" kern="1200">
        <a:solidFill>
          <a:srgbClr val="000000"/>
        </a:solidFill>
        <a:latin typeface="傘β뫌" pitchFamily="34" charset="-94"/>
        <a:ea typeface="宋体" pitchFamily="2" charset="-122"/>
        <a:cs typeface="+mn-cs"/>
      </a:defRPr>
    </a:lvl5pPr>
    <a:lvl6pPr marL="2286000" algn="l" defTabSz="914400" rtl="0" eaLnBrk="1" latinLnBrk="0" hangingPunct="1">
      <a:defRPr sz="1200" b="1" kern="1200">
        <a:solidFill>
          <a:srgbClr val="000000"/>
        </a:solidFill>
        <a:latin typeface="傘β뫌" pitchFamily="34" charset="-94"/>
        <a:ea typeface="宋体" pitchFamily="2" charset="-122"/>
        <a:cs typeface="+mn-cs"/>
      </a:defRPr>
    </a:lvl6pPr>
    <a:lvl7pPr marL="2743200" algn="l" defTabSz="914400" rtl="0" eaLnBrk="1" latinLnBrk="0" hangingPunct="1">
      <a:defRPr sz="1200" b="1" kern="1200">
        <a:solidFill>
          <a:srgbClr val="000000"/>
        </a:solidFill>
        <a:latin typeface="傘β뫌" pitchFamily="34" charset="-94"/>
        <a:ea typeface="宋体" pitchFamily="2" charset="-122"/>
        <a:cs typeface="+mn-cs"/>
      </a:defRPr>
    </a:lvl7pPr>
    <a:lvl8pPr marL="3200400" algn="l" defTabSz="914400" rtl="0" eaLnBrk="1" latinLnBrk="0" hangingPunct="1">
      <a:defRPr sz="1200" b="1" kern="1200">
        <a:solidFill>
          <a:srgbClr val="000000"/>
        </a:solidFill>
        <a:latin typeface="傘β뫌" pitchFamily="34" charset="-94"/>
        <a:ea typeface="宋体" pitchFamily="2" charset="-122"/>
        <a:cs typeface="+mn-cs"/>
      </a:defRPr>
    </a:lvl8pPr>
    <a:lvl9pPr marL="3657600" algn="l" defTabSz="914400" rtl="0" eaLnBrk="1" latinLnBrk="0" hangingPunct="1">
      <a:defRPr sz="1200" b="1" kern="1200">
        <a:solidFill>
          <a:srgbClr val="000000"/>
        </a:solidFill>
        <a:latin typeface="傘β뫌" pitchFamily="34" charset="-94"/>
        <a:ea typeface="宋体" pitchFamily="2" charset="-122"/>
        <a:cs typeface="+mn-cs"/>
      </a:defRPr>
    </a:lvl9pPr>
  </p:defaultTextStyle>
  <p:extLst>
    <p:ext uri="{EFAFB233-063F-42B5-8137-9DF3F51BA10A}">
      <p15:sldGuideLst xmlns:p15="http://schemas.microsoft.com/office/powerpoint/2012/main">
        <p15:guide id="1" orient="horz">
          <p15:clr>
            <a:srgbClr val="A4A3A4"/>
          </p15:clr>
        </p15:guide>
        <p15:guide id="2" pos="249">
          <p15:clr>
            <a:srgbClr val="A4A3A4"/>
          </p15:clr>
        </p15:guide>
        <p15:guide id="3" pos="5505">
          <p15:clr>
            <a:srgbClr val="A4A3A4"/>
          </p15:clr>
        </p15:guide>
        <p15:guide id="4" pos="5511">
          <p15:clr>
            <a:srgbClr val="A4A3A4"/>
          </p15:clr>
        </p15:guide>
      </p15:sldGuideLst>
    </p:ext>
    <p:ext uri="{2D200454-40CA-4A62-9FC3-DE9A4176ACB9}">
      <p15:notesGuideLst xmlns:p15="http://schemas.microsoft.com/office/powerpoint/2012/main">
        <p15:guide id="1" orient="horz" pos="2093">
          <p15:clr>
            <a:srgbClr val="A4A3A4"/>
          </p15:clr>
        </p15:guide>
        <p15:guide id="2" pos="307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EAEAEA"/>
    <a:srgbClr val="366B7E"/>
    <a:srgbClr val="F9FF01"/>
    <a:srgbClr val="01FF19"/>
    <a:srgbClr val="01F9FF"/>
    <a:srgbClr val="01A4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67" autoAdjust="0"/>
    <p:restoredTop sz="50000" autoAdjust="0"/>
  </p:normalViewPr>
  <p:slideViewPr>
    <p:cSldViewPr showGuides="1">
      <p:cViewPr varScale="1">
        <p:scale>
          <a:sx n="50" d="100"/>
          <a:sy n="50" d="100"/>
        </p:scale>
        <p:origin x="510" y="36"/>
      </p:cViewPr>
      <p:guideLst>
        <p:guide orient="horz"/>
        <p:guide pos="249"/>
        <p:guide pos="5505"/>
        <p:guide pos="551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112"/>
    </p:cViewPr>
  </p:sorterViewPr>
  <p:notesViewPr>
    <p:cSldViewPr showGuides="1">
      <p:cViewPr varScale="1">
        <p:scale>
          <a:sx n="93" d="100"/>
          <a:sy n="93" d="100"/>
        </p:scale>
        <p:origin x="-984" y="-114"/>
      </p:cViewPr>
      <p:guideLst>
        <p:guide orient="horz" pos="2093"/>
        <p:guide pos="307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4237038" cy="369888"/>
          </a:xfrm>
          <a:prstGeom prst="rect">
            <a:avLst/>
          </a:prstGeom>
          <a:noFill/>
          <a:ln w="6350">
            <a:noFill/>
            <a:miter lim="800000"/>
            <a:headEnd/>
            <a:tailEnd/>
          </a:ln>
          <a:effectLst/>
        </p:spPr>
        <p:txBody>
          <a:bodyPr vert="horz" wrap="square" lIns="0" tIns="0" rIns="0" bIns="0" numCol="1" anchor="ctr" anchorCtr="0" compatLnSpc="1">
            <a:prstTxWarp prst="textNoShape">
              <a:avLst/>
            </a:prstTxWarp>
          </a:bodyPr>
          <a:lstStyle>
            <a:lvl1pPr algn="l" defTabSz="908050">
              <a:defRPr kumimoji="1" sz="1200">
                <a:latin typeface="傘β뫌" pitchFamily="34" charset="-94"/>
              </a:defRPr>
            </a:lvl1pPr>
          </a:lstStyle>
          <a:p>
            <a:pPr>
              <a:defRPr/>
            </a:pPr>
            <a:endParaRPr lang="en-GB" altLang="de-DE"/>
          </a:p>
        </p:txBody>
      </p:sp>
      <p:sp>
        <p:nvSpPr>
          <p:cNvPr id="62467" name="Rectangle 3"/>
          <p:cNvSpPr>
            <a:spLocks noGrp="1" noChangeArrowheads="1"/>
          </p:cNvSpPr>
          <p:nvPr>
            <p:ph type="dt" sz="quarter" idx="1"/>
          </p:nvPr>
        </p:nvSpPr>
        <p:spPr bwMode="auto">
          <a:xfrm>
            <a:off x="5540375" y="0"/>
            <a:ext cx="4237038" cy="369888"/>
          </a:xfrm>
          <a:prstGeom prst="rect">
            <a:avLst/>
          </a:prstGeom>
          <a:noFill/>
          <a:ln w="6350">
            <a:noFill/>
            <a:miter lim="800000"/>
            <a:headEnd/>
            <a:tailEnd/>
          </a:ln>
          <a:effectLst/>
        </p:spPr>
        <p:txBody>
          <a:bodyPr vert="horz" wrap="square" lIns="0" tIns="0" rIns="0" bIns="0" numCol="1" anchor="ctr" anchorCtr="0" compatLnSpc="1">
            <a:prstTxWarp prst="textNoShape">
              <a:avLst/>
            </a:prstTxWarp>
          </a:bodyPr>
          <a:lstStyle>
            <a:lvl1pPr algn="r" defTabSz="908050">
              <a:defRPr kumimoji="1" sz="1200">
                <a:latin typeface="傘β뫌" pitchFamily="34" charset="-94"/>
              </a:defRPr>
            </a:lvl1pPr>
          </a:lstStyle>
          <a:p>
            <a:pPr>
              <a:defRPr/>
            </a:pPr>
            <a:endParaRPr lang="en-GB" altLang="de-DE"/>
          </a:p>
        </p:txBody>
      </p:sp>
      <p:sp>
        <p:nvSpPr>
          <p:cNvPr id="62468" name="Rectangle 4"/>
          <p:cNvSpPr>
            <a:spLocks noGrp="1" noChangeArrowheads="1"/>
          </p:cNvSpPr>
          <p:nvPr>
            <p:ph type="ftr" sz="quarter" idx="2"/>
          </p:nvPr>
        </p:nvSpPr>
        <p:spPr bwMode="auto">
          <a:xfrm>
            <a:off x="0" y="6275388"/>
            <a:ext cx="4237038" cy="369887"/>
          </a:xfrm>
          <a:prstGeom prst="rect">
            <a:avLst/>
          </a:prstGeom>
          <a:noFill/>
          <a:ln w="6350">
            <a:noFill/>
            <a:miter lim="800000"/>
            <a:headEnd/>
            <a:tailEnd/>
          </a:ln>
          <a:effectLst/>
        </p:spPr>
        <p:txBody>
          <a:bodyPr vert="horz" wrap="square" lIns="0" tIns="0" rIns="0" bIns="0" numCol="1" anchor="b" anchorCtr="0" compatLnSpc="1">
            <a:prstTxWarp prst="textNoShape">
              <a:avLst/>
            </a:prstTxWarp>
          </a:bodyPr>
          <a:lstStyle>
            <a:lvl1pPr algn="l" defTabSz="908050">
              <a:defRPr kumimoji="1" sz="1200">
                <a:latin typeface="傘β뫌" pitchFamily="34" charset="-94"/>
              </a:defRPr>
            </a:lvl1pPr>
          </a:lstStyle>
          <a:p>
            <a:pPr>
              <a:defRPr/>
            </a:pPr>
            <a:endParaRPr lang="en-GB" altLang="de-DE"/>
          </a:p>
        </p:txBody>
      </p:sp>
      <p:sp>
        <p:nvSpPr>
          <p:cNvPr id="62469" name="Rectangle 5"/>
          <p:cNvSpPr>
            <a:spLocks noGrp="1" noChangeArrowheads="1"/>
          </p:cNvSpPr>
          <p:nvPr>
            <p:ph type="sldNum" sz="quarter" idx="3"/>
          </p:nvPr>
        </p:nvSpPr>
        <p:spPr bwMode="auto">
          <a:xfrm>
            <a:off x="5540375" y="6275388"/>
            <a:ext cx="4237038" cy="369887"/>
          </a:xfrm>
          <a:prstGeom prst="rect">
            <a:avLst/>
          </a:prstGeom>
          <a:noFill/>
          <a:ln w="6350">
            <a:noFill/>
            <a:miter lim="800000"/>
            <a:headEnd/>
            <a:tailEnd/>
          </a:ln>
          <a:effectLst/>
        </p:spPr>
        <p:txBody>
          <a:bodyPr vert="horz" wrap="square" lIns="0" tIns="0" rIns="0" bIns="0" numCol="1" anchor="b" anchorCtr="0" compatLnSpc="1">
            <a:prstTxWarp prst="textNoShape">
              <a:avLst/>
            </a:prstTxWarp>
          </a:bodyPr>
          <a:lstStyle>
            <a:lvl1pPr algn="r" defTabSz="908050">
              <a:defRPr kumimoji="1" sz="1200">
                <a:latin typeface="傘β뫌" pitchFamily="34" charset="-94"/>
              </a:defRPr>
            </a:lvl1pPr>
          </a:lstStyle>
          <a:p>
            <a:pPr>
              <a:defRPr/>
            </a:pPr>
            <a:fld id="{1FBD0230-22ED-4196-BBA9-569462C77C72}" type="slidenum">
              <a:rPr lang="en-GB" altLang="de-DE"/>
              <a:pPr>
                <a:defRPr/>
              </a:pPr>
              <a:t>‹#›</a:t>
            </a:fld>
            <a:endParaRPr lang="en-GB" altLang="de-DE"/>
          </a:p>
        </p:txBody>
      </p:sp>
    </p:spTree>
    <p:extLst>
      <p:ext uri="{BB962C8B-B14F-4D97-AF65-F5344CB8AC3E}">
        <p14:creationId xmlns:p14="http://schemas.microsoft.com/office/powerpoint/2010/main" val="2168217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237038" cy="331788"/>
          </a:xfrm>
          <a:prstGeom prst="rect">
            <a:avLst/>
          </a:prstGeom>
          <a:noFill/>
          <a:ln w="9525">
            <a:noFill/>
            <a:miter lim="800000"/>
            <a:headEnd/>
            <a:tailEnd/>
          </a:ln>
          <a:effectLst/>
        </p:spPr>
        <p:txBody>
          <a:bodyPr vert="horz" wrap="square" lIns="90843" tIns="45421" rIns="90843" bIns="45421" numCol="1" anchor="t" anchorCtr="0" compatLnSpc="1">
            <a:prstTxWarp prst="textNoShape">
              <a:avLst/>
            </a:prstTxWarp>
          </a:bodyPr>
          <a:lstStyle>
            <a:lvl1pPr algn="l" defTabSz="908050">
              <a:defRPr sz="1200" b="0">
                <a:solidFill>
                  <a:schemeClr val="tx1"/>
                </a:solidFill>
                <a:latin typeface="傘β뫌" pitchFamily="34" charset="-94"/>
              </a:defRPr>
            </a:lvl1pPr>
          </a:lstStyle>
          <a:p>
            <a:pPr>
              <a:defRPr/>
            </a:pPr>
            <a:endParaRPr lang="de-DE" altLang="zh-CN"/>
          </a:p>
        </p:txBody>
      </p:sp>
      <p:sp>
        <p:nvSpPr>
          <p:cNvPr id="6147" name="Rectangle 3"/>
          <p:cNvSpPr>
            <a:spLocks noGrp="1" noChangeArrowheads="1"/>
          </p:cNvSpPr>
          <p:nvPr>
            <p:ph type="dt" idx="1"/>
          </p:nvPr>
        </p:nvSpPr>
        <p:spPr bwMode="auto">
          <a:xfrm>
            <a:off x="5540375" y="0"/>
            <a:ext cx="4237038" cy="331788"/>
          </a:xfrm>
          <a:prstGeom prst="rect">
            <a:avLst/>
          </a:prstGeom>
          <a:noFill/>
          <a:ln w="9525">
            <a:noFill/>
            <a:miter lim="800000"/>
            <a:headEnd/>
            <a:tailEnd/>
          </a:ln>
          <a:effectLst/>
        </p:spPr>
        <p:txBody>
          <a:bodyPr vert="horz" wrap="square" lIns="90843" tIns="45421" rIns="90843" bIns="45421" numCol="1" anchor="t" anchorCtr="0" compatLnSpc="1">
            <a:prstTxWarp prst="textNoShape">
              <a:avLst/>
            </a:prstTxWarp>
          </a:bodyPr>
          <a:lstStyle>
            <a:lvl1pPr algn="r" defTabSz="908050">
              <a:defRPr sz="1200" b="0">
                <a:solidFill>
                  <a:schemeClr val="tx1"/>
                </a:solidFill>
                <a:latin typeface="傘β뫌" pitchFamily="34" charset="-94"/>
              </a:defRPr>
            </a:lvl1pPr>
          </a:lstStyle>
          <a:p>
            <a:pPr>
              <a:defRPr/>
            </a:pPr>
            <a:endParaRPr lang="de-DE" altLang="zh-CN"/>
          </a:p>
        </p:txBody>
      </p:sp>
      <p:sp>
        <p:nvSpPr>
          <p:cNvPr id="100356" name="Rectangle 4"/>
          <p:cNvSpPr>
            <a:spLocks noGrp="1" noRot="1" noChangeAspect="1" noChangeArrowheads="1" noTextEdit="1"/>
          </p:cNvSpPr>
          <p:nvPr>
            <p:ph type="sldImg" idx="2"/>
          </p:nvPr>
        </p:nvSpPr>
        <p:spPr bwMode="auto">
          <a:xfrm>
            <a:off x="3225800" y="498475"/>
            <a:ext cx="3324225" cy="2492375"/>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1304925" y="3155950"/>
            <a:ext cx="7167563" cy="2990850"/>
          </a:xfrm>
          <a:prstGeom prst="rect">
            <a:avLst/>
          </a:prstGeom>
          <a:noFill/>
          <a:ln w="9525">
            <a:noFill/>
            <a:miter lim="800000"/>
            <a:headEnd/>
            <a:tailEnd/>
          </a:ln>
          <a:effectLst/>
        </p:spPr>
        <p:txBody>
          <a:bodyPr vert="horz" wrap="square" lIns="90843" tIns="45421" rIns="90843" bIns="45421" numCol="1" anchor="t" anchorCtr="0" compatLnSpc="1">
            <a:prstTxWarp prst="textNoShape">
              <a:avLst/>
            </a:prstTxWarp>
          </a:bodyPr>
          <a:lstStyle/>
          <a:p>
            <a:pPr lvl="0"/>
            <a:r>
              <a:rPr lang="en-US" altLang="de-DE" noProof="0"/>
              <a:t>Click to edit Master text styles</a:t>
            </a:r>
          </a:p>
          <a:p>
            <a:pPr lvl="1"/>
            <a:r>
              <a:rPr lang="en-US" altLang="de-DE" noProof="0"/>
              <a:t>Second level</a:t>
            </a:r>
          </a:p>
          <a:p>
            <a:pPr lvl="2"/>
            <a:r>
              <a:rPr lang="en-US" altLang="de-DE" noProof="0"/>
              <a:t>Third level</a:t>
            </a:r>
          </a:p>
          <a:p>
            <a:pPr lvl="3"/>
            <a:r>
              <a:rPr lang="en-US" altLang="de-DE" noProof="0"/>
              <a:t>Fourth level</a:t>
            </a:r>
          </a:p>
          <a:p>
            <a:pPr lvl="4"/>
            <a:r>
              <a:rPr lang="en-US" altLang="de-DE" noProof="0"/>
              <a:t>Fifth level</a:t>
            </a:r>
          </a:p>
        </p:txBody>
      </p:sp>
      <p:sp>
        <p:nvSpPr>
          <p:cNvPr id="6150" name="Rectangle 6"/>
          <p:cNvSpPr>
            <a:spLocks noGrp="1" noChangeArrowheads="1"/>
          </p:cNvSpPr>
          <p:nvPr>
            <p:ph type="ftr" sz="quarter" idx="4"/>
          </p:nvPr>
        </p:nvSpPr>
        <p:spPr bwMode="auto">
          <a:xfrm>
            <a:off x="0" y="6313488"/>
            <a:ext cx="4237038" cy="331787"/>
          </a:xfrm>
          <a:prstGeom prst="rect">
            <a:avLst/>
          </a:prstGeom>
          <a:noFill/>
          <a:ln w="9525">
            <a:noFill/>
            <a:miter lim="800000"/>
            <a:headEnd/>
            <a:tailEnd/>
          </a:ln>
          <a:effectLst/>
        </p:spPr>
        <p:txBody>
          <a:bodyPr vert="horz" wrap="square" lIns="90843" tIns="45421" rIns="90843" bIns="45421" numCol="1" anchor="b" anchorCtr="0" compatLnSpc="1">
            <a:prstTxWarp prst="textNoShape">
              <a:avLst/>
            </a:prstTxWarp>
          </a:bodyPr>
          <a:lstStyle>
            <a:lvl1pPr algn="l" defTabSz="908050">
              <a:defRPr sz="1200" b="0">
                <a:solidFill>
                  <a:schemeClr val="tx1"/>
                </a:solidFill>
                <a:latin typeface="傘β뫌" pitchFamily="34" charset="-94"/>
              </a:defRPr>
            </a:lvl1pPr>
          </a:lstStyle>
          <a:p>
            <a:pPr>
              <a:defRPr/>
            </a:pPr>
            <a:endParaRPr lang="de-DE" altLang="zh-CN"/>
          </a:p>
        </p:txBody>
      </p:sp>
      <p:sp>
        <p:nvSpPr>
          <p:cNvPr id="6151" name="Rectangle 7"/>
          <p:cNvSpPr>
            <a:spLocks noGrp="1" noChangeArrowheads="1"/>
          </p:cNvSpPr>
          <p:nvPr>
            <p:ph type="sldNum" sz="quarter" idx="5"/>
          </p:nvPr>
        </p:nvSpPr>
        <p:spPr bwMode="auto">
          <a:xfrm>
            <a:off x="5540375" y="6313488"/>
            <a:ext cx="4237038" cy="331787"/>
          </a:xfrm>
          <a:prstGeom prst="rect">
            <a:avLst/>
          </a:prstGeom>
          <a:noFill/>
          <a:ln w="9525">
            <a:noFill/>
            <a:miter lim="800000"/>
            <a:headEnd/>
            <a:tailEnd/>
          </a:ln>
          <a:effectLst/>
        </p:spPr>
        <p:txBody>
          <a:bodyPr vert="horz" wrap="square" lIns="90843" tIns="45421" rIns="90843" bIns="45421" numCol="1" anchor="b" anchorCtr="0" compatLnSpc="1">
            <a:prstTxWarp prst="textNoShape">
              <a:avLst/>
            </a:prstTxWarp>
          </a:bodyPr>
          <a:lstStyle>
            <a:lvl1pPr algn="r" defTabSz="908050">
              <a:defRPr sz="1200" b="0">
                <a:solidFill>
                  <a:schemeClr val="tx1"/>
                </a:solidFill>
                <a:latin typeface="傘β뫌" pitchFamily="34" charset="-94"/>
              </a:defRPr>
            </a:lvl1pPr>
          </a:lstStyle>
          <a:p>
            <a:pPr>
              <a:defRPr/>
            </a:pPr>
            <a:fld id="{E98F99A5-3BA3-4CE6-A3CC-15D1D6E8D11A}" type="slidenum">
              <a:rPr lang="zh-CN" altLang="de-DE"/>
              <a:pPr>
                <a:defRPr/>
              </a:pPr>
              <a:t>‹#›</a:t>
            </a:fld>
            <a:endParaRPr lang="de-DE" altLang="zh-CN"/>
          </a:p>
        </p:txBody>
      </p:sp>
    </p:spTree>
    <p:extLst>
      <p:ext uri="{BB962C8B-B14F-4D97-AF65-F5344CB8AC3E}">
        <p14:creationId xmlns:p14="http://schemas.microsoft.com/office/powerpoint/2010/main" val="1862248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傘β뫌" pitchFamily="34" charset="-94"/>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傘β뫌" pitchFamily="34" charset="-94"/>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傘β뫌" pitchFamily="34" charset="-94"/>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傘β뫌" pitchFamily="34" charset="-94"/>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傘β뫌" pitchFamily="34" charset="-94"/>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txBox="1">
            <a:spLocks noGrp="1" noChangeArrowheads="1"/>
          </p:cNvSpPr>
          <p:nvPr/>
        </p:nvSpPr>
        <p:spPr bwMode="auto">
          <a:xfrm>
            <a:off x="0" y="0"/>
            <a:ext cx="4236879" cy="332264"/>
          </a:xfrm>
          <a:prstGeom prst="rect">
            <a:avLst/>
          </a:prstGeom>
          <a:noFill/>
          <a:ln w="9525">
            <a:noFill/>
            <a:miter lim="800000"/>
          </a:ln>
        </p:spPr>
        <p:txBody>
          <a:bodyPr/>
          <a:lstStyle/>
          <a:p>
            <a:r>
              <a:rPr lang="en-US" altLang="zh-CN" sz="1200"/>
              <a:t>盼盼木门经销商成功经营法则</a:t>
            </a:r>
            <a:endParaRPr lang="zh-CN" altLang="en-US" sz="1200"/>
          </a:p>
        </p:txBody>
      </p:sp>
      <p:sp>
        <p:nvSpPr>
          <p:cNvPr id="29699" name="Rectangle 2"/>
          <p:cNvSpPr>
            <a:spLocks noGrp="1" noRot="1" noChangeAspect="1" noChangeArrowheads="1" noTextEdit="1"/>
          </p:cNvSpPr>
          <p:nvPr>
            <p:ph type="sldImg"/>
          </p:nvPr>
        </p:nvSpPr>
        <p:spPr>
          <a:xfrm>
            <a:off x="3228975" y="498475"/>
            <a:ext cx="3322638" cy="2492375"/>
          </a:xfrm>
        </p:spPr>
      </p:sp>
      <p:sp>
        <p:nvSpPr>
          <p:cNvPr id="29700" name="Rectangle 3"/>
          <p:cNvSpPr>
            <a:spLocks noGrp="1" noChangeArrowheads="1"/>
          </p:cNvSpPr>
          <p:nvPr>
            <p:ph type="body" idx="1"/>
          </p:nvPr>
        </p:nvSpPr>
        <p:spPr>
          <a:noFill/>
        </p:spPr>
        <p:txBody>
          <a:bodyPr/>
          <a:lstStyle/>
          <a:p>
            <a:endParaRPr lang="zh-CN" altLang="en-US">
              <a:ea typeface="宋体" pitchFamily="2" charset="-122"/>
            </a:endParaRPr>
          </a:p>
        </p:txBody>
      </p:sp>
    </p:spTree>
    <p:extLst>
      <p:ext uri="{BB962C8B-B14F-4D97-AF65-F5344CB8AC3E}">
        <p14:creationId xmlns:p14="http://schemas.microsoft.com/office/powerpoint/2010/main" val="2206010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3240088" y="500063"/>
            <a:ext cx="3322637" cy="2490787"/>
          </a:xfrm>
          <a:ln/>
        </p:spPr>
      </p:sp>
      <p:sp>
        <p:nvSpPr>
          <p:cNvPr id="35843" name="Rectangle 3"/>
          <p:cNvSpPr>
            <a:spLocks noGrp="1" noChangeArrowheads="1"/>
          </p:cNvSpPr>
          <p:nvPr>
            <p:ph type="body" idx="1"/>
          </p:nvPr>
        </p:nvSpPr>
        <p:spPr>
          <a:xfrm>
            <a:off x="1299129" y="3155352"/>
            <a:ext cx="7179156" cy="2990374"/>
          </a:xfrm>
          <a:noFill/>
          <a:ln/>
        </p:spPr>
        <p:txBody>
          <a:bodyPr lIns="91605" tIns="45802" rIns="91605" bIns="45802"/>
          <a:lstStyle/>
          <a:p>
            <a:pPr>
              <a:spcBef>
                <a:spcPct val="50000"/>
              </a:spcBef>
              <a:buClr>
                <a:srgbClr val="00279F"/>
              </a:buClr>
              <a:buFont typeface="Wingdings" pitchFamily="2" charset="2"/>
              <a:buNone/>
            </a:pPr>
            <a:r>
              <a:rPr lang="zh-CN" altLang="en-US" b="1" baseline="30000">
                <a:solidFill>
                  <a:srgbClr val="333399"/>
                </a:solidFill>
                <a:latin typeface="Arial" pitchFamily="34" charset="0"/>
              </a:rPr>
              <a:t>1 </a:t>
            </a:r>
            <a:r>
              <a:rPr lang="en-US" altLang="zh-CN" b="1">
                <a:solidFill>
                  <a:srgbClr val="333399"/>
                </a:solidFill>
                <a:latin typeface="Arial" pitchFamily="34" charset="0"/>
              </a:rPr>
              <a:t>Celetron, Global Lighting</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2 </a:t>
            </a:r>
            <a:r>
              <a:rPr lang="en-US" altLang="zh-CN" b="1">
                <a:solidFill>
                  <a:srgbClr val="333399"/>
                </a:solidFill>
                <a:latin typeface="Arial" pitchFamily="34" charset="0"/>
              </a:rPr>
              <a:t>BFL, SiPix</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3 </a:t>
            </a:r>
            <a:r>
              <a:rPr lang="en-US" altLang="zh-CN" b="1">
                <a:solidFill>
                  <a:srgbClr val="333399"/>
                </a:solidFill>
                <a:latin typeface="Arial" pitchFamily="34" charset="0"/>
              </a:rPr>
              <a:t>NetStar</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4 </a:t>
            </a:r>
            <a:r>
              <a:rPr lang="en-US" altLang="zh-CN" b="1">
                <a:solidFill>
                  <a:srgbClr val="333399"/>
                </a:solidFill>
                <a:latin typeface="Arial" pitchFamily="34" charset="0"/>
              </a:rPr>
              <a:t>Giza, NewPalm, EMS</a:t>
            </a:r>
          </a:p>
          <a:p>
            <a:endParaRPr lang="zh-CN" altLang="en-US">
              <a:latin typeface="Arial" pitchFamily="34" charset="0"/>
            </a:endParaRPr>
          </a:p>
        </p:txBody>
      </p:sp>
    </p:spTree>
    <p:extLst>
      <p:ext uri="{BB962C8B-B14F-4D97-AF65-F5344CB8AC3E}">
        <p14:creationId xmlns:p14="http://schemas.microsoft.com/office/powerpoint/2010/main" val="2206989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3240088" y="500063"/>
            <a:ext cx="3322637" cy="2490787"/>
          </a:xfrm>
          <a:ln/>
        </p:spPr>
      </p:sp>
      <p:sp>
        <p:nvSpPr>
          <p:cNvPr id="36867" name="Rectangle 3"/>
          <p:cNvSpPr>
            <a:spLocks noGrp="1" noChangeArrowheads="1"/>
          </p:cNvSpPr>
          <p:nvPr>
            <p:ph type="body" idx="1"/>
          </p:nvPr>
        </p:nvSpPr>
        <p:spPr>
          <a:xfrm>
            <a:off x="1299129" y="3155352"/>
            <a:ext cx="7179156" cy="2990374"/>
          </a:xfrm>
          <a:noFill/>
          <a:ln/>
        </p:spPr>
        <p:txBody>
          <a:bodyPr lIns="91605" tIns="45802" rIns="91605" bIns="45802"/>
          <a:lstStyle/>
          <a:p>
            <a:pPr>
              <a:spcBef>
                <a:spcPct val="50000"/>
              </a:spcBef>
              <a:buClr>
                <a:srgbClr val="00279F"/>
              </a:buClr>
              <a:buFont typeface="Wingdings" pitchFamily="2" charset="2"/>
              <a:buNone/>
            </a:pPr>
            <a:r>
              <a:rPr lang="zh-CN" altLang="en-US" b="1" baseline="30000">
                <a:solidFill>
                  <a:srgbClr val="333399"/>
                </a:solidFill>
                <a:latin typeface="Arial" pitchFamily="34" charset="0"/>
              </a:rPr>
              <a:t>1 </a:t>
            </a:r>
            <a:r>
              <a:rPr lang="en-US" altLang="zh-CN" b="1">
                <a:solidFill>
                  <a:srgbClr val="333399"/>
                </a:solidFill>
                <a:latin typeface="Arial" pitchFamily="34" charset="0"/>
              </a:rPr>
              <a:t>Celetron, Global Lighting</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2 </a:t>
            </a:r>
            <a:r>
              <a:rPr lang="en-US" altLang="zh-CN" b="1">
                <a:solidFill>
                  <a:srgbClr val="333399"/>
                </a:solidFill>
                <a:latin typeface="Arial" pitchFamily="34" charset="0"/>
              </a:rPr>
              <a:t>BFL, SiPix</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3 </a:t>
            </a:r>
            <a:r>
              <a:rPr lang="en-US" altLang="zh-CN" b="1">
                <a:solidFill>
                  <a:srgbClr val="333399"/>
                </a:solidFill>
                <a:latin typeface="Arial" pitchFamily="34" charset="0"/>
              </a:rPr>
              <a:t>NetStar</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4 </a:t>
            </a:r>
            <a:r>
              <a:rPr lang="en-US" altLang="zh-CN" b="1">
                <a:solidFill>
                  <a:srgbClr val="333399"/>
                </a:solidFill>
                <a:latin typeface="Arial" pitchFamily="34" charset="0"/>
              </a:rPr>
              <a:t>Giza, NewPalm, EMS</a:t>
            </a:r>
          </a:p>
          <a:p>
            <a:endParaRPr lang="zh-CN" altLang="en-US">
              <a:latin typeface="Arial" pitchFamily="34" charset="0"/>
            </a:endParaRPr>
          </a:p>
        </p:txBody>
      </p:sp>
    </p:spTree>
    <p:extLst>
      <p:ext uri="{BB962C8B-B14F-4D97-AF65-F5344CB8AC3E}">
        <p14:creationId xmlns:p14="http://schemas.microsoft.com/office/powerpoint/2010/main" val="1952270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3240088" y="500063"/>
            <a:ext cx="3322637" cy="2490787"/>
          </a:xfrm>
          <a:ln/>
        </p:spPr>
      </p:sp>
      <p:sp>
        <p:nvSpPr>
          <p:cNvPr id="37891" name="Rectangle 3"/>
          <p:cNvSpPr>
            <a:spLocks noGrp="1" noChangeArrowheads="1"/>
          </p:cNvSpPr>
          <p:nvPr>
            <p:ph type="body" idx="1"/>
          </p:nvPr>
        </p:nvSpPr>
        <p:spPr>
          <a:xfrm>
            <a:off x="1299129" y="3155352"/>
            <a:ext cx="7179156" cy="2990374"/>
          </a:xfrm>
          <a:noFill/>
          <a:ln/>
        </p:spPr>
        <p:txBody>
          <a:bodyPr lIns="89947" tIns="44973" rIns="89947" bIns="44973"/>
          <a:lstStyle/>
          <a:p>
            <a:pPr>
              <a:spcBef>
                <a:spcPct val="50000"/>
              </a:spcBef>
              <a:buClr>
                <a:srgbClr val="00279F"/>
              </a:buClr>
              <a:buFont typeface="Wingdings" pitchFamily="2" charset="2"/>
              <a:buNone/>
            </a:pPr>
            <a:r>
              <a:rPr lang="zh-CN" altLang="en-US" b="1" baseline="30000">
                <a:solidFill>
                  <a:srgbClr val="333399"/>
                </a:solidFill>
                <a:latin typeface="Arial" pitchFamily="34" charset="0"/>
              </a:rPr>
              <a:t>1 </a:t>
            </a:r>
            <a:r>
              <a:rPr lang="en-US" altLang="zh-CN" b="1">
                <a:solidFill>
                  <a:srgbClr val="333399"/>
                </a:solidFill>
                <a:latin typeface="Arial" pitchFamily="34" charset="0"/>
              </a:rPr>
              <a:t>Celetron, Global Lighting</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2 </a:t>
            </a:r>
            <a:r>
              <a:rPr lang="en-US" altLang="zh-CN" b="1">
                <a:solidFill>
                  <a:srgbClr val="333399"/>
                </a:solidFill>
                <a:latin typeface="Arial" pitchFamily="34" charset="0"/>
              </a:rPr>
              <a:t>BFL, SiPix</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3 </a:t>
            </a:r>
            <a:r>
              <a:rPr lang="en-US" altLang="zh-CN" b="1">
                <a:solidFill>
                  <a:srgbClr val="333399"/>
                </a:solidFill>
                <a:latin typeface="Arial" pitchFamily="34" charset="0"/>
              </a:rPr>
              <a:t>NetStar</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4 </a:t>
            </a:r>
            <a:r>
              <a:rPr lang="en-US" altLang="zh-CN" b="1">
                <a:solidFill>
                  <a:srgbClr val="333399"/>
                </a:solidFill>
                <a:latin typeface="Arial" pitchFamily="34" charset="0"/>
              </a:rPr>
              <a:t>Giza, NewPalm, EMS</a:t>
            </a:r>
          </a:p>
          <a:p>
            <a:endParaRPr lang="zh-CN" altLang="en-US">
              <a:latin typeface="Arial" pitchFamily="34" charset="0"/>
            </a:endParaRPr>
          </a:p>
        </p:txBody>
      </p:sp>
    </p:spTree>
    <p:extLst>
      <p:ext uri="{BB962C8B-B14F-4D97-AF65-F5344CB8AC3E}">
        <p14:creationId xmlns:p14="http://schemas.microsoft.com/office/powerpoint/2010/main" val="2791767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3240088" y="500063"/>
            <a:ext cx="3322637" cy="2490787"/>
          </a:xfrm>
          <a:ln/>
        </p:spPr>
      </p:sp>
      <p:sp>
        <p:nvSpPr>
          <p:cNvPr id="38915" name="Rectangle 3"/>
          <p:cNvSpPr>
            <a:spLocks noGrp="1" noChangeArrowheads="1"/>
          </p:cNvSpPr>
          <p:nvPr>
            <p:ph type="body" idx="1"/>
          </p:nvPr>
        </p:nvSpPr>
        <p:spPr>
          <a:xfrm>
            <a:off x="1299129" y="3155352"/>
            <a:ext cx="7179156" cy="2990374"/>
          </a:xfrm>
          <a:noFill/>
          <a:ln/>
        </p:spPr>
        <p:txBody>
          <a:bodyPr lIns="89947" tIns="44973" rIns="89947" bIns="44973"/>
          <a:lstStyle/>
          <a:p>
            <a:pPr>
              <a:spcBef>
                <a:spcPct val="50000"/>
              </a:spcBef>
              <a:buClr>
                <a:srgbClr val="00279F"/>
              </a:buClr>
              <a:buFont typeface="Wingdings" pitchFamily="2" charset="2"/>
              <a:buNone/>
            </a:pPr>
            <a:r>
              <a:rPr lang="zh-CN" altLang="en-US" b="1" baseline="30000">
                <a:solidFill>
                  <a:srgbClr val="333399"/>
                </a:solidFill>
                <a:latin typeface="Arial" pitchFamily="34" charset="0"/>
              </a:rPr>
              <a:t>1 </a:t>
            </a:r>
            <a:r>
              <a:rPr lang="en-US" altLang="zh-CN" b="1">
                <a:solidFill>
                  <a:srgbClr val="333399"/>
                </a:solidFill>
                <a:latin typeface="Arial" pitchFamily="34" charset="0"/>
              </a:rPr>
              <a:t>Celetron, Global Lighting</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2 </a:t>
            </a:r>
            <a:r>
              <a:rPr lang="en-US" altLang="zh-CN" b="1">
                <a:solidFill>
                  <a:srgbClr val="333399"/>
                </a:solidFill>
                <a:latin typeface="Arial" pitchFamily="34" charset="0"/>
              </a:rPr>
              <a:t>BFL, SiPix</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3 </a:t>
            </a:r>
            <a:r>
              <a:rPr lang="en-US" altLang="zh-CN" b="1">
                <a:solidFill>
                  <a:srgbClr val="333399"/>
                </a:solidFill>
                <a:latin typeface="Arial" pitchFamily="34" charset="0"/>
              </a:rPr>
              <a:t>NetStar</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4 </a:t>
            </a:r>
            <a:r>
              <a:rPr lang="en-US" altLang="zh-CN" b="1">
                <a:solidFill>
                  <a:srgbClr val="333399"/>
                </a:solidFill>
                <a:latin typeface="Arial" pitchFamily="34" charset="0"/>
              </a:rPr>
              <a:t>Giza, NewPalm, EMS</a:t>
            </a:r>
          </a:p>
          <a:p>
            <a:endParaRPr lang="zh-CN" altLang="en-US">
              <a:latin typeface="Arial" pitchFamily="34" charset="0"/>
            </a:endParaRPr>
          </a:p>
        </p:txBody>
      </p:sp>
    </p:spTree>
    <p:extLst>
      <p:ext uri="{BB962C8B-B14F-4D97-AF65-F5344CB8AC3E}">
        <p14:creationId xmlns:p14="http://schemas.microsoft.com/office/powerpoint/2010/main" val="830114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7E0F5F40-EFFA-45B8-9880-CAA80CF3D0A9}" type="slidenum">
              <a:rPr lang="zh-CN" altLang="en-US" smtClean="0"/>
              <a:pPr>
                <a:defRPr/>
              </a:pPr>
              <a:t>29</a:t>
            </a:fld>
            <a:endParaRPr lang="en-US" altLang="zh-CN"/>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1299241" y="3155257"/>
            <a:ext cx="7178932" cy="2990533"/>
          </a:xfrm>
          <a:noFill/>
          <a:ln w="9525"/>
        </p:spPr>
        <p:txBody>
          <a:bodyPr lIns="91605" tIns="45802" rIns="91605" bIns="45802"/>
          <a:lstStyle/>
          <a:p>
            <a:pPr>
              <a:spcBef>
                <a:spcPct val="50000"/>
              </a:spcBef>
              <a:buClr>
                <a:srgbClr val="00279F"/>
              </a:buClr>
              <a:buFont typeface="Wingdings" pitchFamily="2" charset="2"/>
              <a:buNone/>
            </a:pPr>
            <a:r>
              <a:rPr lang="zh-CN" altLang="en-US" b="1" baseline="30000">
                <a:solidFill>
                  <a:srgbClr val="333399"/>
                </a:solidFill>
                <a:latin typeface="Arial" pitchFamily="34" charset="0"/>
              </a:rPr>
              <a:t>1 </a:t>
            </a:r>
            <a:r>
              <a:rPr lang="en-US" altLang="zh-CN" b="1">
                <a:solidFill>
                  <a:srgbClr val="333399"/>
                </a:solidFill>
                <a:latin typeface="Arial" pitchFamily="34" charset="0"/>
              </a:rPr>
              <a:t>Celetron, Global Lighting</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2 </a:t>
            </a:r>
            <a:r>
              <a:rPr lang="en-US" altLang="zh-CN" b="1">
                <a:solidFill>
                  <a:srgbClr val="333399"/>
                </a:solidFill>
                <a:latin typeface="Arial" pitchFamily="34" charset="0"/>
              </a:rPr>
              <a:t>BFL, SiPix</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3 </a:t>
            </a:r>
            <a:r>
              <a:rPr lang="en-US" altLang="zh-CN" b="1">
                <a:solidFill>
                  <a:srgbClr val="333399"/>
                </a:solidFill>
                <a:latin typeface="Arial" pitchFamily="34" charset="0"/>
              </a:rPr>
              <a:t>NetStar</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4 </a:t>
            </a:r>
            <a:r>
              <a:rPr lang="en-US" altLang="zh-CN" b="1">
                <a:solidFill>
                  <a:srgbClr val="333399"/>
                </a:solidFill>
                <a:latin typeface="Arial" pitchFamily="34" charset="0"/>
              </a:rPr>
              <a:t>Giza, NewPalm, EMS</a:t>
            </a:r>
          </a:p>
          <a:p>
            <a:endParaRPr lang="zh-CN" altLang="en-US"/>
          </a:p>
        </p:txBody>
      </p:sp>
    </p:spTree>
    <p:extLst>
      <p:ext uri="{BB962C8B-B14F-4D97-AF65-F5344CB8AC3E}">
        <p14:creationId xmlns:p14="http://schemas.microsoft.com/office/powerpoint/2010/main" val="870669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3240088" y="500063"/>
            <a:ext cx="3322637" cy="2490787"/>
          </a:xfrm>
          <a:ln/>
        </p:spPr>
      </p:sp>
      <p:sp>
        <p:nvSpPr>
          <p:cNvPr id="39939" name="Rectangle 3"/>
          <p:cNvSpPr>
            <a:spLocks noGrp="1" noChangeArrowheads="1"/>
          </p:cNvSpPr>
          <p:nvPr>
            <p:ph type="body" idx="1"/>
          </p:nvPr>
        </p:nvSpPr>
        <p:spPr>
          <a:xfrm>
            <a:off x="1299129" y="3155352"/>
            <a:ext cx="7179156" cy="2990374"/>
          </a:xfrm>
          <a:noFill/>
          <a:ln/>
        </p:spPr>
        <p:txBody>
          <a:bodyPr lIns="89947" tIns="44973" rIns="89947" bIns="44973"/>
          <a:lstStyle/>
          <a:p>
            <a:pPr>
              <a:spcBef>
                <a:spcPct val="50000"/>
              </a:spcBef>
              <a:buClr>
                <a:srgbClr val="00279F"/>
              </a:buClr>
              <a:buFont typeface="Wingdings" pitchFamily="2" charset="2"/>
              <a:buNone/>
            </a:pPr>
            <a:r>
              <a:rPr lang="zh-CN" altLang="en-US" b="1" baseline="30000">
                <a:solidFill>
                  <a:srgbClr val="333399"/>
                </a:solidFill>
                <a:latin typeface="Arial" pitchFamily="34" charset="0"/>
              </a:rPr>
              <a:t>1 </a:t>
            </a:r>
            <a:r>
              <a:rPr lang="en-US" altLang="zh-CN" b="1">
                <a:solidFill>
                  <a:srgbClr val="333399"/>
                </a:solidFill>
                <a:latin typeface="Arial" pitchFamily="34" charset="0"/>
              </a:rPr>
              <a:t>Celetron, Global Lighting</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2 </a:t>
            </a:r>
            <a:r>
              <a:rPr lang="en-US" altLang="zh-CN" b="1">
                <a:solidFill>
                  <a:srgbClr val="333399"/>
                </a:solidFill>
                <a:latin typeface="Arial" pitchFamily="34" charset="0"/>
              </a:rPr>
              <a:t>BFL, SiPix</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3 </a:t>
            </a:r>
            <a:r>
              <a:rPr lang="en-US" altLang="zh-CN" b="1">
                <a:solidFill>
                  <a:srgbClr val="333399"/>
                </a:solidFill>
                <a:latin typeface="Arial" pitchFamily="34" charset="0"/>
              </a:rPr>
              <a:t>NetStar</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4 </a:t>
            </a:r>
            <a:r>
              <a:rPr lang="en-US" altLang="zh-CN" b="1">
                <a:solidFill>
                  <a:srgbClr val="333399"/>
                </a:solidFill>
                <a:latin typeface="Arial" pitchFamily="34" charset="0"/>
              </a:rPr>
              <a:t>Giza, NewPalm, EMS</a:t>
            </a:r>
          </a:p>
          <a:p>
            <a:endParaRPr lang="zh-CN" altLang="en-US">
              <a:latin typeface="Arial" pitchFamily="34" charset="0"/>
            </a:endParaRPr>
          </a:p>
        </p:txBody>
      </p:sp>
    </p:spTree>
    <p:extLst>
      <p:ext uri="{BB962C8B-B14F-4D97-AF65-F5344CB8AC3E}">
        <p14:creationId xmlns:p14="http://schemas.microsoft.com/office/powerpoint/2010/main" val="3099825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3240088" y="500063"/>
            <a:ext cx="3322637" cy="2490787"/>
          </a:xfrm>
          <a:ln/>
        </p:spPr>
      </p:sp>
      <p:sp>
        <p:nvSpPr>
          <p:cNvPr id="40963" name="Rectangle 3"/>
          <p:cNvSpPr>
            <a:spLocks noGrp="1" noChangeArrowheads="1"/>
          </p:cNvSpPr>
          <p:nvPr>
            <p:ph type="body" idx="1"/>
          </p:nvPr>
        </p:nvSpPr>
        <p:spPr>
          <a:xfrm>
            <a:off x="1299129" y="3155352"/>
            <a:ext cx="7179156" cy="2990374"/>
          </a:xfrm>
          <a:noFill/>
          <a:ln/>
        </p:spPr>
        <p:txBody>
          <a:bodyPr lIns="91605" tIns="45802" rIns="91605" bIns="45802"/>
          <a:lstStyle/>
          <a:p>
            <a:pPr>
              <a:spcBef>
                <a:spcPct val="50000"/>
              </a:spcBef>
              <a:buClr>
                <a:srgbClr val="00279F"/>
              </a:buClr>
              <a:buFont typeface="Wingdings" pitchFamily="2" charset="2"/>
              <a:buNone/>
            </a:pPr>
            <a:r>
              <a:rPr lang="zh-CN" altLang="en-US" b="1" baseline="30000">
                <a:solidFill>
                  <a:srgbClr val="333399"/>
                </a:solidFill>
                <a:latin typeface="Arial" pitchFamily="34" charset="0"/>
              </a:rPr>
              <a:t>1 </a:t>
            </a:r>
            <a:r>
              <a:rPr lang="en-US" altLang="zh-CN" b="1">
                <a:solidFill>
                  <a:srgbClr val="333399"/>
                </a:solidFill>
                <a:latin typeface="Arial" pitchFamily="34" charset="0"/>
              </a:rPr>
              <a:t>Celetron, Global Lighting</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2 </a:t>
            </a:r>
            <a:r>
              <a:rPr lang="en-US" altLang="zh-CN" b="1">
                <a:solidFill>
                  <a:srgbClr val="333399"/>
                </a:solidFill>
                <a:latin typeface="Arial" pitchFamily="34" charset="0"/>
              </a:rPr>
              <a:t>BFL, SiPix</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3 </a:t>
            </a:r>
            <a:r>
              <a:rPr lang="en-US" altLang="zh-CN" b="1">
                <a:solidFill>
                  <a:srgbClr val="333399"/>
                </a:solidFill>
                <a:latin typeface="Arial" pitchFamily="34" charset="0"/>
              </a:rPr>
              <a:t>NetStar</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4 </a:t>
            </a:r>
            <a:r>
              <a:rPr lang="en-US" altLang="zh-CN" b="1">
                <a:solidFill>
                  <a:srgbClr val="333399"/>
                </a:solidFill>
                <a:latin typeface="Arial" pitchFamily="34" charset="0"/>
              </a:rPr>
              <a:t>Giza, NewPalm, EMS</a:t>
            </a:r>
          </a:p>
          <a:p>
            <a:endParaRPr lang="zh-CN" altLang="en-US">
              <a:latin typeface="Arial" pitchFamily="34" charset="0"/>
            </a:endParaRPr>
          </a:p>
        </p:txBody>
      </p:sp>
    </p:spTree>
    <p:extLst>
      <p:ext uri="{BB962C8B-B14F-4D97-AF65-F5344CB8AC3E}">
        <p14:creationId xmlns:p14="http://schemas.microsoft.com/office/powerpoint/2010/main" val="4208509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240088" y="500063"/>
            <a:ext cx="3322637" cy="2490787"/>
          </a:xfrm>
        </p:spPr>
      </p:sp>
      <p:sp>
        <p:nvSpPr>
          <p:cNvPr id="41987" name="Rectangle 3"/>
          <p:cNvSpPr>
            <a:spLocks noGrp="1" noChangeArrowheads="1"/>
          </p:cNvSpPr>
          <p:nvPr>
            <p:ph type="body" idx="1"/>
          </p:nvPr>
        </p:nvSpPr>
        <p:spPr>
          <a:xfrm>
            <a:off x="1299129" y="3155352"/>
            <a:ext cx="7179156" cy="2990374"/>
          </a:xfrm>
          <a:noFill/>
        </p:spPr>
        <p:txBody>
          <a:bodyPr lIns="91605" tIns="45802" rIns="91605" bIns="45802"/>
          <a:lstStyle/>
          <a:p>
            <a:pPr>
              <a:spcBef>
                <a:spcPct val="50000"/>
              </a:spcBef>
              <a:buClr>
                <a:srgbClr val="00279F"/>
              </a:buClr>
              <a:buFont typeface="Wingdings" panose="05000000000000000000" pitchFamily="2" charset="2"/>
              <a:buNone/>
            </a:pPr>
            <a:r>
              <a:rPr lang="zh-CN" altLang="en-US" b="1" baseline="30000">
                <a:solidFill>
                  <a:srgbClr val="333399"/>
                </a:solidFill>
                <a:latin typeface="Arial" panose="020B0604020202090204" pitchFamily="34" charset="0"/>
              </a:rPr>
              <a:t>1 </a:t>
            </a:r>
            <a:r>
              <a:rPr lang="en-US" altLang="zh-CN" b="1">
                <a:solidFill>
                  <a:srgbClr val="333399"/>
                </a:solidFill>
                <a:latin typeface="Arial" panose="020B0604020202090204" pitchFamily="34" charset="0"/>
              </a:rPr>
              <a:t>Celetron, Global Lighting</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90204" pitchFamily="34" charset="0"/>
              </a:rPr>
              <a:t>2 </a:t>
            </a:r>
            <a:r>
              <a:rPr lang="en-US" altLang="zh-CN" b="1">
                <a:solidFill>
                  <a:srgbClr val="333399"/>
                </a:solidFill>
                <a:latin typeface="Arial" panose="020B0604020202090204" pitchFamily="34" charset="0"/>
              </a:rPr>
              <a:t>BFL, SiPix</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90204" pitchFamily="34" charset="0"/>
              </a:rPr>
              <a:t>3 </a:t>
            </a:r>
            <a:r>
              <a:rPr lang="en-US" altLang="zh-CN" b="1">
                <a:solidFill>
                  <a:srgbClr val="333399"/>
                </a:solidFill>
                <a:latin typeface="Arial" panose="020B0604020202090204" pitchFamily="34" charset="0"/>
              </a:rPr>
              <a:t>NetStar</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90204" pitchFamily="34" charset="0"/>
              </a:rPr>
              <a:t>4 </a:t>
            </a:r>
            <a:r>
              <a:rPr lang="en-US" altLang="zh-CN" b="1">
                <a:solidFill>
                  <a:srgbClr val="333399"/>
                </a:solidFill>
                <a:latin typeface="Arial" panose="020B0604020202090204" pitchFamily="34" charset="0"/>
              </a:rPr>
              <a:t>Giza, NewPalm, EMS</a:t>
            </a:r>
          </a:p>
          <a:p>
            <a:endParaRPr lang="zh-CN" altLang="en-US" dirty="0">
              <a:latin typeface="Arial" panose="020B0604020202090204" pitchFamily="34" charset="0"/>
            </a:endParaRPr>
          </a:p>
        </p:txBody>
      </p:sp>
    </p:spTree>
    <p:extLst>
      <p:ext uri="{BB962C8B-B14F-4D97-AF65-F5344CB8AC3E}">
        <p14:creationId xmlns:p14="http://schemas.microsoft.com/office/powerpoint/2010/main" val="2871319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240088" y="500063"/>
            <a:ext cx="3322637" cy="2490787"/>
          </a:xfrm>
        </p:spPr>
      </p:sp>
      <p:sp>
        <p:nvSpPr>
          <p:cNvPr id="41987" name="Rectangle 3"/>
          <p:cNvSpPr>
            <a:spLocks noGrp="1" noChangeArrowheads="1"/>
          </p:cNvSpPr>
          <p:nvPr>
            <p:ph type="body" idx="1"/>
          </p:nvPr>
        </p:nvSpPr>
        <p:spPr>
          <a:xfrm>
            <a:off x="1299129" y="3155352"/>
            <a:ext cx="7179156" cy="2990374"/>
          </a:xfrm>
          <a:noFill/>
        </p:spPr>
        <p:txBody>
          <a:bodyPr lIns="91605" tIns="45802" rIns="91605" bIns="45802"/>
          <a:lstStyle/>
          <a:p>
            <a:pPr>
              <a:spcBef>
                <a:spcPct val="50000"/>
              </a:spcBef>
              <a:buClr>
                <a:srgbClr val="00279F"/>
              </a:buClr>
              <a:buFont typeface="Wingdings" panose="05000000000000000000" pitchFamily="2" charset="2"/>
              <a:buNone/>
            </a:pPr>
            <a:r>
              <a:rPr lang="zh-CN" altLang="en-US" b="1" baseline="30000">
                <a:solidFill>
                  <a:srgbClr val="333399"/>
                </a:solidFill>
                <a:latin typeface="Arial" panose="020B0604020202090204" pitchFamily="34" charset="0"/>
              </a:rPr>
              <a:t>1 </a:t>
            </a:r>
            <a:r>
              <a:rPr lang="en-US" altLang="zh-CN" b="1">
                <a:solidFill>
                  <a:srgbClr val="333399"/>
                </a:solidFill>
                <a:latin typeface="Arial" panose="020B0604020202090204" pitchFamily="34" charset="0"/>
              </a:rPr>
              <a:t>Celetron, Global Lighting</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90204" pitchFamily="34" charset="0"/>
              </a:rPr>
              <a:t>2 </a:t>
            </a:r>
            <a:r>
              <a:rPr lang="en-US" altLang="zh-CN" b="1">
                <a:solidFill>
                  <a:srgbClr val="333399"/>
                </a:solidFill>
                <a:latin typeface="Arial" panose="020B0604020202090204" pitchFamily="34" charset="0"/>
              </a:rPr>
              <a:t>BFL, SiPix</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90204" pitchFamily="34" charset="0"/>
              </a:rPr>
              <a:t>3 </a:t>
            </a:r>
            <a:r>
              <a:rPr lang="en-US" altLang="zh-CN" b="1">
                <a:solidFill>
                  <a:srgbClr val="333399"/>
                </a:solidFill>
                <a:latin typeface="Arial" panose="020B0604020202090204" pitchFamily="34" charset="0"/>
              </a:rPr>
              <a:t>NetStar</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90204" pitchFamily="34" charset="0"/>
              </a:rPr>
              <a:t>4 </a:t>
            </a:r>
            <a:r>
              <a:rPr lang="en-US" altLang="zh-CN" b="1">
                <a:solidFill>
                  <a:srgbClr val="333399"/>
                </a:solidFill>
                <a:latin typeface="Arial" panose="020B0604020202090204" pitchFamily="34" charset="0"/>
              </a:rPr>
              <a:t>Giza, NewPalm, EMS</a:t>
            </a:r>
          </a:p>
          <a:p>
            <a:endParaRPr lang="zh-CN" altLang="en-US" dirty="0">
              <a:latin typeface="Arial" panose="020B0604020202090204" pitchFamily="34" charset="0"/>
            </a:endParaRPr>
          </a:p>
        </p:txBody>
      </p:sp>
    </p:spTree>
    <p:extLst>
      <p:ext uri="{BB962C8B-B14F-4D97-AF65-F5344CB8AC3E}">
        <p14:creationId xmlns:p14="http://schemas.microsoft.com/office/powerpoint/2010/main" val="2316629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240088" y="500063"/>
            <a:ext cx="3322637" cy="2490787"/>
          </a:xfrm>
        </p:spPr>
      </p:sp>
      <p:sp>
        <p:nvSpPr>
          <p:cNvPr id="41987" name="Rectangle 3"/>
          <p:cNvSpPr>
            <a:spLocks noGrp="1" noChangeArrowheads="1"/>
          </p:cNvSpPr>
          <p:nvPr>
            <p:ph type="body" idx="1"/>
          </p:nvPr>
        </p:nvSpPr>
        <p:spPr>
          <a:xfrm>
            <a:off x="1299129" y="3155352"/>
            <a:ext cx="7179156" cy="2990374"/>
          </a:xfrm>
          <a:noFill/>
        </p:spPr>
        <p:txBody>
          <a:bodyPr lIns="91605" tIns="45802" rIns="91605" bIns="45802"/>
          <a:lstStyle/>
          <a:p>
            <a:pPr>
              <a:spcBef>
                <a:spcPct val="50000"/>
              </a:spcBef>
              <a:buClr>
                <a:srgbClr val="00279F"/>
              </a:buClr>
              <a:buFont typeface="Wingdings" panose="05000000000000000000" pitchFamily="2" charset="2"/>
              <a:buNone/>
            </a:pPr>
            <a:r>
              <a:rPr lang="zh-CN" altLang="en-US" b="1" baseline="30000">
                <a:solidFill>
                  <a:srgbClr val="333399"/>
                </a:solidFill>
                <a:latin typeface="Arial" panose="020B0604020202090204" pitchFamily="34" charset="0"/>
              </a:rPr>
              <a:t>1 </a:t>
            </a:r>
            <a:r>
              <a:rPr lang="en-US" altLang="zh-CN" b="1">
                <a:solidFill>
                  <a:srgbClr val="333399"/>
                </a:solidFill>
                <a:latin typeface="Arial" panose="020B0604020202090204" pitchFamily="34" charset="0"/>
              </a:rPr>
              <a:t>Celetron, Global Lighting</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90204" pitchFamily="34" charset="0"/>
              </a:rPr>
              <a:t>2 </a:t>
            </a:r>
            <a:r>
              <a:rPr lang="en-US" altLang="zh-CN" b="1">
                <a:solidFill>
                  <a:srgbClr val="333399"/>
                </a:solidFill>
                <a:latin typeface="Arial" panose="020B0604020202090204" pitchFamily="34" charset="0"/>
              </a:rPr>
              <a:t>BFL, SiPix</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90204" pitchFamily="34" charset="0"/>
              </a:rPr>
              <a:t>3 </a:t>
            </a:r>
            <a:r>
              <a:rPr lang="en-US" altLang="zh-CN" b="1">
                <a:solidFill>
                  <a:srgbClr val="333399"/>
                </a:solidFill>
                <a:latin typeface="Arial" panose="020B0604020202090204" pitchFamily="34" charset="0"/>
              </a:rPr>
              <a:t>NetStar</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90204" pitchFamily="34" charset="0"/>
              </a:rPr>
              <a:t>4 </a:t>
            </a:r>
            <a:r>
              <a:rPr lang="en-US" altLang="zh-CN" b="1">
                <a:solidFill>
                  <a:srgbClr val="333399"/>
                </a:solidFill>
                <a:latin typeface="Arial" panose="020B0604020202090204" pitchFamily="34" charset="0"/>
              </a:rPr>
              <a:t>Giza, NewPalm, EMS</a:t>
            </a:r>
          </a:p>
          <a:p>
            <a:endParaRPr lang="zh-CN" altLang="en-US" dirty="0">
              <a:latin typeface="Arial" panose="020B0604020202090204" pitchFamily="34" charset="0"/>
            </a:endParaRPr>
          </a:p>
        </p:txBody>
      </p:sp>
    </p:spTree>
    <p:extLst>
      <p:ext uri="{BB962C8B-B14F-4D97-AF65-F5344CB8AC3E}">
        <p14:creationId xmlns:p14="http://schemas.microsoft.com/office/powerpoint/2010/main" val="4042085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7E0F5F40-EFFA-45B8-9880-CAA80CF3D0A9}" type="slidenum">
              <a:rPr lang="zh-CN" altLang="en-US" smtClean="0"/>
              <a:pPr>
                <a:defRPr/>
              </a:pPr>
              <a:t>2</a:t>
            </a:fld>
            <a:endParaRPr lang="en-US" altLang="zh-CN"/>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1299241" y="3155257"/>
            <a:ext cx="7178932" cy="2990533"/>
          </a:xfrm>
          <a:noFill/>
          <a:ln w="9525"/>
        </p:spPr>
        <p:txBody>
          <a:bodyPr lIns="91605" tIns="45802" rIns="91605" bIns="45802"/>
          <a:lstStyle/>
          <a:p>
            <a:pPr>
              <a:spcBef>
                <a:spcPct val="50000"/>
              </a:spcBef>
              <a:buClr>
                <a:srgbClr val="00279F"/>
              </a:buClr>
              <a:buFont typeface="Wingdings" pitchFamily="2" charset="2"/>
              <a:buNone/>
            </a:pPr>
            <a:r>
              <a:rPr lang="zh-CN" altLang="en-US" b="1" baseline="30000">
                <a:solidFill>
                  <a:srgbClr val="333399"/>
                </a:solidFill>
                <a:latin typeface="Arial" pitchFamily="34" charset="0"/>
              </a:rPr>
              <a:t>1 </a:t>
            </a:r>
            <a:r>
              <a:rPr lang="en-US" altLang="zh-CN" b="1">
                <a:solidFill>
                  <a:srgbClr val="333399"/>
                </a:solidFill>
                <a:latin typeface="Arial" pitchFamily="34" charset="0"/>
              </a:rPr>
              <a:t>Celetron, Global Lighting</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2 </a:t>
            </a:r>
            <a:r>
              <a:rPr lang="en-US" altLang="zh-CN" b="1">
                <a:solidFill>
                  <a:srgbClr val="333399"/>
                </a:solidFill>
                <a:latin typeface="Arial" pitchFamily="34" charset="0"/>
              </a:rPr>
              <a:t>BFL, SiPix</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3 </a:t>
            </a:r>
            <a:r>
              <a:rPr lang="en-US" altLang="zh-CN" b="1">
                <a:solidFill>
                  <a:srgbClr val="333399"/>
                </a:solidFill>
                <a:latin typeface="Arial" pitchFamily="34" charset="0"/>
              </a:rPr>
              <a:t>NetStar</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4 </a:t>
            </a:r>
            <a:r>
              <a:rPr lang="en-US" altLang="zh-CN" b="1">
                <a:solidFill>
                  <a:srgbClr val="333399"/>
                </a:solidFill>
                <a:latin typeface="Arial" pitchFamily="34" charset="0"/>
              </a:rPr>
              <a:t>Giza, NewPalm, EMS</a:t>
            </a:r>
          </a:p>
          <a:p>
            <a:endParaRPr lang="zh-CN" altLang="en-US"/>
          </a:p>
        </p:txBody>
      </p:sp>
    </p:spTree>
    <p:extLst>
      <p:ext uri="{BB962C8B-B14F-4D97-AF65-F5344CB8AC3E}">
        <p14:creationId xmlns:p14="http://schemas.microsoft.com/office/powerpoint/2010/main" val="3047209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240088" y="500063"/>
            <a:ext cx="3322637" cy="2490787"/>
          </a:xfrm>
        </p:spPr>
      </p:sp>
      <p:sp>
        <p:nvSpPr>
          <p:cNvPr id="41987" name="Rectangle 3"/>
          <p:cNvSpPr>
            <a:spLocks noGrp="1" noChangeArrowheads="1"/>
          </p:cNvSpPr>
          <p:nvPr>
            <p:ph type="body" idx="1"/>
          </p:nvPr>
        </p:nvSpPr>
        <p:spPr>
          <a:xfrm>
            <a:off x="1299129" y="3155352"/>
            <a:ext cx="7179156" cy="2990374"/>
          </a:xfrm>
          <a:noFill/>
        </p:spPr>
        <p:txBody>
          <a:bodyPr lIns="91605" tIns="45802" rIns="91605" bIns="45802"/>
          <a:lstStyle/>
          <a:p>
            <a:pPr>
              <a:spcBef>
                <a:spcPct val="50000"/>
              </a:spcBef>
              <a:buClr>
                <a:srgbClr val="00279F"/>
              </a:buClr>
              <a:buFont typeface="Wingdings" panose="05000000000000000000" pitchFamily="2" charset="2"/>
              <a:buNone/>
            </a:pPr>
            <a:r>
              <a:rPr lang="zh-CN" altLang="en-US" b="1" baseline="30000">
                <a:solidFill>
                  <a:srgbClr val="333399"/>
                </a:solidFill>
                <a:latin typeface="Arial" panose="020B0604020202090204" pitchFamily="34" charset="0"/>
              </a:rPr>
              <a:t>1 </a:t>
            </a:r>
            <a:r>
              <a:rPr lang="en-US" altLang="zh-CN" b="1">
                <a:solidFill>
                  <a:srgbClr val="333399"/>
                </a:solidFill>
                <a:latin typeface="Arial" panose="020B0604020202090204" pitchFamily="34" charset="0"/>
              </a:rPr>
              <a:t>Celetron, Global Lighting</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90204" pitchFamily="34" charset="0"/>
              </a:rPr>
              <a:t>2 </a:t>
            </a:r>
            <a:r>
              <a:rPr lang="en-US" altLang="zh-CN" b="1">
                <a:solidFill>
                  <a:srgbClr val="333399"/>
                </a:solidFill>
                <a:latin typeface="Arial" panose="020B0604020202090204" pitchFamily="34" charset="0"/>
              </a:rPr>
              <a:t>BFL, SiPix</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90204" pitchFamily="34" charset="0"/>
              </a:rPr>
              <a:t>3 </a:t>
            </a:r>
            <a:r>
              <a:rPr lang="en-US" altLang="zh-CN" b="1">
                <a:solidFill>
                  <a:srgbClr val="333399"/>
                </a:solidFill>
                <a:latin typeface="Arial" panose="020B0604020202090204" pitchFamily="34" charset="0"/>
              </a:rPr>
              <a:t>NetStar</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90204" pitchFamily="34" charset="0"/>
              </a:rPr>
              <a:t>4 </a:t>
            </a:r>
            <a:r>
              <a:rPr lang="en-US" altLang="zh-CN" b="1">
                <a:solidFill>
                  <a:srgbClr val="333399"/>
                </a:solidFill>
                <a:latin typeface="Arial" panose="020B0604020202090204" pitchFamily="34" charset="0"/>
              </a:rPr>
              <a:t>Giza, NewPalm, EMS</a:t>
            </a:r>
          </a:p>
          <a:p>
            <a:endParaRPr lang="zh-CN" altLang="en-US" dirty="0">
              <a:latin typeface="Arial" panose="020B0604020202090204" pitchFamily="34" charset="0"/>
            </a:endParaRPr>
          </a:p>
        </p:txBody>
      </p:sp>
    </p:spTree>
    <p:extLst>
      <p:ext uri="{BB962C8B-B14F-4D97-AF65-F5344CB8AC3E}">
        <p14:creationId xmlns:p14="http://schemas.microsoft.com/office/powerpoint/2010/main" val="3940515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240088" y="500063"/>
            <a:ext cx="3322637" cy="2490787"/>
          </a:xfrm>
        </p:spPr>
      </p:sp>
      <p:sp>
        <p:nvSpPr>
          <p:cNvPr id="41987" name="Rectangle 3"/>
          <p:cNvSpPr>
            <a:spLocks noGrp="1" noChangeArrowheads="1"/>
          </p:cNvSpPr>
          <p:nvPr>
            <p:ph type="body" idx="1"/>
          </p:nvPr>
        </p:nvSpPr>
        <p:spPr>
          <a:xfrm>
            <a:off x="1299129" y="3155352"/>
            <a:ext cx="7179156" cy="2990374"/>
          </a:xfrm>
          <a:noFill/>
        </p:spPr>
        <p:txBody>
          <a:bodyPr lIns="91605" tIns="45802" rIns="91605" bIns="45802"/>
          <a:lstStyle/>
          <a:p>
            <a:pPr>
              <a:spcBef>
                <a:spcPct val="50000"/>
              </a:spcBef>
              <a:buClr>
                <a:srgbClr val="00279F"/>
              </a:buClr>
              <a:buFont typeface="Wingdings" panose="05000000000000000000" pitchFamily="2" charset="2"/>
              <a:buNone/>
            </a:pPr>
            <a:r>
              <a:rPr lang="zh-CN" altLang="en-US" b="1" baseline="30000">
                <a:solidFill>
                  <a:srgbClr val="333399"/>
                </a:solidFill>
                <a:latin typeface="Arial" panose="020B0604020202090204" pitchFamily="34" charset="0"/>
              </a:rPr>
              <a:t>1 </a:t>
            </a:r>
            <a:r>
              <a:rPr lang="en-US" altLang="zh-CN" b="1">
                <a:solidFill>
                  <a:srgbClr val="333399"/>
                </a:solidFill>
                <a:latin typeface="Arial" panose="020B0604020202090204" pitchFamily="34" charset="0"/>
              </a:rPr>
              <a:t>Celetron, Global Lighting</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90204" pitchFamily="34" charset="0"/>
              </a:rPr>
              <a:t>2 </a:t>
            </a:r>
            <a:r>
              <a:rPr lang="en-US" altLang="zh-CN" b="1">
                <a:solidFill>
                  <a:srgbClr val="333399"/>
                </a:solidFill>
                <a:latin typeface="Arial" panose="020B0604020202090204" pitchFamily="34" charset="0"/>
              </a:rPr>
              <a:t>BFL, SiPix</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90204" pitchFamily="34" charset="0"/>
              </a:rPr>
              <a:t>3 </a:t>
            </a:r>
            <a:r>
              <a:rPr lang="en-US" altLang="zh-CN" b="1">
                <a:solidFill>
                  <a:srgbClr val="333399"/>
                </a:solidFill>
                <a:latin typeface="Arial" panose="020B0604020202090204" pitchFamily="34" charset="0"/>
              </a:rPr>
              <a:t>NetStar</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90204" pitchFamily="34" charset="0"/>
              </a:rPr>
              <a:t>4 </a:t>
            </a:r>
            <a:r>
              <a:rPr lang="en-US" altLang="zh-CN" b="1">
                <a:solidFill>
                  <a:srgbClr val="333399"/>
                </a:solidFill>
                <a:latin typeface="Arial" panose="020B0604020202090204" pitchFamily="34" charset="0"/>
              </a:rPr>
              <a:t>Giza, NewPalm, EMS</a:t>
            </a:r>
          </a:p>
          <a:p>
            <a:endParaRPr lang="zh-CN" altLang="en-US" dirty="0">
              <a:latin typeface="Arial" panose="020B0604020202090204" pitchFamily="34" charset="0"/>
            </a:endParaRPr>
          </a:p>
        </p:txBody>
      </p:sp>
    </p:spTree>
    <p:extLst>
      <p:ext uri="{BB962C8B-B14F-4D97-AF65-F5344CB8AC3E}">
        <p14:creationId xmlns:p14="http://schemas.microsoft.com/office/powerpoint/2010/main" val="3376036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240088" y="500063"/>
            <a:ext cx="3322637" cy="2490787"/>
          </a:xfrm>
          <a:ln/>
        </p:spPr>
      </p:sp>
      <p:sp>
        <p:nvSpPr>
          <p:cNvPr id="43011" name="Rectangle 3"/>
          <p:cNvSpPr>
            <a:spLocks noGrp="1" noChangeArrowheads="1"/>
          </p:cNvSpPr>
          <p:nvPr>
            <p:ph type="body" idx="1"/>
          </p:nvPr>
        </p:nvSpPr>
        <p:spPr>
          <a:xfrm>
            <a:off x="1299129" y="3155352"/>
            <a:ext cx="7179156" cy="2990374"/>
          </a:xfrm>
          <a:noFill/>
          <a:ln/>
        </p:spPr>
        <p:txBody>
          <a:bodyPr lIns="91605" tIns="45802" rIns="91605" bIns="45802"/>
          <a:lstStyle/>
          <a:p>
            <a:pPr>
              <a:spcBef>
                <a:spcPct val="50000"/>
              </a:spcBef>
              <a:buClr>
                <a:srgbClr val="00279F"/>
              </a:buClr>
              <a:buFont typeface="Wingdings" pitchFamily="2" charset="2"/>
              <a:buNone/>
            </a:pPr>
            <a:r>
              <a:rPr lang="zh-CN" altLang="en-US" b="1" baseline="30000" dirty="0">
                <a:solidFill>
                  <a:srgbClr val="333399"/>
                </a:solidFill>
                <a:latin typeface="Arial" pitchFamily="34" charset="0"/>
              </a:rPr>
              <a:t>1 </a:t>
            </a:r>
            <a:r>
              <a:rPr lang="en-US" altLang="zh-CN" b="1" dirty="0" err="1">
                <a:solidFill>
                  <a:srgbClr val="333399"/>
                </a:solidFill>
                <a:latin typeface="Arial" pitchFamily="34" charset="0"/>
              </a:rPr>
              <a:t>Celetron</a:t>
            </a:r>
            <a:r>
              <a:rPr lang="en-US" altLang="zh-CN" b="1" dirty="0">
                <a:solidFill>
                  <a:srgbClr val="333399"/>
                </a:solidFill>
                <a:latin typeface="Arial" pitchFamily="34" charset="0"/>
              </a:rPr>
              <a:t>, Global Lighting</a:t>
            </a:r>
          </a:p>
          <a:p>
            <a:pPr>
              <a:spcBef>
                <a:spcPct val="50000"/>
              </a:spcBef>
              <a:buClr>
                <a:srgbClr val="00279F"/>
              </a:buClr>
              <a:buFont typeface="Wingdings" pitchFamily="2" charset="2"/>
              <a:buNone/>
            </a:pPr>
            <a:r>
              <a:rPr lang="en-US" altLang="zh-CN" b="1" baseline="30000" dirty="0">
                <a:solidFill>
                  <a:srgbClr val="333399"/>
                </a:solidFill>
                <a:latin typeface="Arial" pitchFamily="34" charset="0"/>
              </a:rPr>
              <a:t>2 </a:t>
            </a:r>
            <a:r>
              <a:rPr lang="en-US" altLang="zh-CN" b="1" dirty="0">
                <a:solidFill>
                  <a:srgbClr val="333399"/>
                </a:solidFill>
                <a:latin typeface="Arial" pitchFamily="34" charset="0"/>
              </a:rPr>
              <a:t>BFL, SiPix</a:t>
            </a:r>
          </a:p>
          <a:p>
            <a:pPr>
              <a:spcBef>
                <a:spcPct val="50000"/>
              </a:spcBef>
              <a:buClr>
                <a:srgbClr val="00279F"/>
              </a:buClr>
              <a:buFont typeface="Wingdings" pitchFamily="2" charset="2"/>
              <a:buNone/>
            </a:pPr>
            <a:r>
              <a:rPr lang="en-US" altLang="zh-CN" b="1" baseline="30000" dirty="0">
                <a:solidFill>
                  <a:srgbClr val="333399"/>
                </a:solidFill>
                <a:latin typeface="Arial" pitchFamily="34" charset="0"/>
              </a:rPr>
              <a:t>3 </a:t>
            </a:r>
            <a:r>
              <a:rPr lang="en-US" altLang="zh-CN" b="1" dirty="0" err="1">
                <a:solidFill>
                  <a:srgbClr val="333399"/>
                </a:solidFill>
                <a:latin typeface="Arial" pitchFamily="34" charset="0"/>
              </a:rPr>
              <a:t>NetStar</a:t>
            </a:r>
            <a:endParaRPr lang="en-US" altLang="zh-CN" b="1" dirty="0">
              <a:solidFill>
                <a:srgbClr val="333399"/>
              </a:solidFill>
              <a:latin typeface="Arial" pitchFamily="34" charset="0"/>
            </a:endParaRPr>
          </a:p>
          <a:p>
            <a:pPr>
              <a:spcBef>
                <a:spcPct val="50000"/>
              </a:spcBef>
              <a:buClr>
                <a:srgbClr val="00279F"/>
              </a:buClr>
              <a:buFont typeface="Wingdings" pitchFamily="2" charset="2"/>
              <a:buNone/>
            </a:pPr>
            <a:r>
              <a:rPr lang="en-US" altLang="zh-CN" b="1" baseline="30000" dirty="0">
                <a:solidFill>
                  <a:srgbClr val="333399"/>
                </a:solidFill>
                <a:latin typeface="Arial" pitchFamily="34" charset="0"/>
              </a:rPr>
              <a:t>4 </a:t>
            </a:r>
            <a:r>
              <a:rPr lang="en-US" altLang="zh-CN" b="1" dirty="0">
                <a:solidFill>
                  <a:srgbClr val="333399"/>
                </a:solidFill>
                <a:latin typeface="Arial" pitchFamily="34" charset="0"/>
              </a:rPr>
              <a:t>Giza, </a:t>
            </a:r>
            <a:r>
              <a:rPr lang="en-US" altLang="zh-CN" b="1" dirty="0" err="1">
                <a:solidFill>
                  <a:srgbClr val="333399"/>
                </a:solidFill>
                <a:latin typeface="Arial" pitchFamily="34" charset="0"/>
              </a:rPr>
              <a:t>NewPalm</a:t>
            </a:r>
            <a:r>
              <a:rPr lang="en-US" altLang="zh-CN" b="1" dirty="0">
                <a:solidFill>
                  <a:srgbClr val="333399"/>
                </a:solidFill>
                <a:latin typeface="Arial" pitchFamily="34" charset="0"/>
              </a:rPr>
              <a:t>, EMS</a:t>
            </a:r>
          </a:p>
          <a:p>
            <a:endParaRPr lang="zh-CN" altLang="en-US" dirty="0">
              <a:latin typeface="Arial" pitchFamily="34" charset="0"/>
            </a:endParaRPr>
          </a:p>
        </p:txBody>
      </p:sp>
    </p:spTree>
    <p:extLst>
      <p:ext uri="{BB962C8B-B14F-4D97-AF65-F5344CB8AC3E}">
        <p14:creationId xmlns:p14="http://schemas.microsoft.com/office/powerpoint/2010/main" val="1133645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p:spPr>
        <p:txBody>
          <a:bodyPr/>
          <a:lstStyle/>
          <a:p>
            <a:endParaRPr lang="zh-CN" altLang="en-US">
              <a:latin typeface="Arial" pitchFamily="34" charset="0"/>
            </a:endParaRPr>
          </a:p>
        </p:txBody>
      </p:sp>
      <p:sp>
        <p:nvSpPr>
          <p:cNvPr id="39940" name="日期占位符 3"/>
          <p:cNvSpPr>
            <a:spLocks noGrp="1"/>
          </p:cNvSpPr>
          <p:nvPr>
            <p:ph type="dt" sz="quarter" idx="1"/>
          </p:nvPr>
        </p:nvSpPr>
        <p:spPr>
          <a:noFill/>
        </p:spPr>
        <p:txBody>
          <a:bodyPr/>
          <a:lstStyle/>
          <a:p>
            <a:fld id="{018DC3B3-6B1F-4916-A1EA-00AAF3D8E551}" type="datetime1">
              <a:rPr lang="zh-CN" altLang="en-US" smtClean="0">
                <a:latin typeface="Arial" pitchFamily="34" charset="0"/>
              </a:rPr>
              <a:pPr/>
              <a:t>2019/4/14</a:t>
            </a:fld>
            <a:endParaRPr lang="en-US" altLang="zh-CN">
              <a:latin typeface="Arial" pitchFamily="34" charset="0"/>
            </a:endParaRPr>
          </a:p>
        </p:txBody>
      </p:sp>
      <p:sp>
        <p:nvSpPr>
          <p:cNvPr id="39941" name="灯片编号占位符 4"/>
          <p:cNvSpPr>
            <a:spLocks noGrp="1"/>
          </p:cNvSpPr>
          <p:nvPr>
            <p:ph type="sldNum" sz="quarter" idx="5"/>
          </p:nvPr>
        </p:nvSpPr>
        <p:spPr>
          <a:noFill/>
        </p:spPr>
        <p:txBody>
          <a:bodyPr/>
          <a:lstStyle/>
          <a:p>
            <a:fld id="{6F70DCD1-BE2E-469D-AFC3-FF82A7CB1016}" type="slidenum">
              <a:rPr lang="en-US" altLang="zh-CN" smtClean="0">
                <a:latin typeface="Arial" pitchFamily="34" charset="0"/>
              </a:rPr>
              <a:pPr/>
              <a:t>13</a:t>
            </a:fld>
            <a:endParaRPr lang="en-US" altLang="zh-CN">
              <a:latin typeface="Arial" pitchFamily="34" charset="0"/>
            </a:endParaRPr>
          </a:p>
        </p:txBody>
      </p:sp>
    </p:spTree>
    <p:extLst>
      <p:ext uri="{BB962C8B-B14F-4D97-AF65-F5344CB8AC3E}">
        <p14:creationId xmlns:p14="http://schemas.microsoft.com/office/powerpoint/2010/main" val="1332115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7E0F5F40-EFFA-45B8-9880-CAA80CF3D0A9}" type="slidenum">
              <a:rPr lang="zh-CN" altLang="en-US" smtClean="0"/>
              <a:pPr>
                <a:defRPr/>
              </a:pPr>
              <a:t>14</a:t>
            </a:fld>
            <a:endParaRPr lang="en-US" altLang="zh-CN"/>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1299241" y="3155257"/>
            <a:ext cx="7178932" cy="2990533"/>
          </a:xfrm>
          <a:noFill/>
          <a:ln w="9525"/>
        </p:spPr>
        <p:txBody>
          <a:bodyPr lIns="91605" tIns="45802" rIns="91605" bIns="45802"/>
          <a:lstStyle/>
          <a:p>
            <a:pPr>
              <a:spcBef>
                <a:spcPct val="50000"/>
              </a:spcBef>
              <a:buClr>
                <a:srgbClr val="00279F"/>
              </a:buClr>
              <a:buFont typeface="Wingdings" pitchFamily="2" charset="2"/>
              <a:buNone/>
            </a:pPr>
            <a:r>
              <a:rPr lang="zh-CN" altLang="en-US" b="1" baseline="30000">
                <a:solidFill>
                  <a:srgbClr val="333399"/>
                </a:solidFill>
                <a:latin typeface="Arial" pitchFamily="34" charset="0"/>
              </a:rPr>
              <a:t>1 </a:t>
            </a:r>
            <a:r>
              <a:rPr lang="en-US" altLang="zh-CN" b="1">
                <a:solidFill>
                  <a:srgbClr val="333399"/>
                </a:solidFill>
                <a:latin typeface="Arial" pitchFamily="34" charset="0"/>
              </a:rPr>
              <a:t>Celetron, Global Lighting</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2 </a:t>
            </a:r>
            <a:r>
              <a:rPr lang="en-US" altLang="zh-CN" b="1">
                <a:solidFill>
                  <a:srgbClr val="333399"/>
                </a:solidFill>
                <a:latin typeface="Arial" pitchFamily="34" charset="0"/>
              </a:rPr>
              <a:t>BFL, SiPix</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3 </a:t>
            </a:r>
            <a:r>
              <a:rPr lang="en-US" altLang="zh-CN" b="1">
                <a:solidFill>
                  <a:srgbClr val="333399"/>
                </a:solidFill>
                <a:latin typeface="Arial" pitchFamily="34" charset="0"/>
              </a:rPr>
              <a:t>NetStar</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4 </a:t>
            </a:r>
            <a:r>
              <a:rPr lang="en-US" altLang="zh-CN" b="1">
                <a:solidFill>
                  <a:srgbClr val="333399"/>
                </a:solidFill>
                <a:latin typeface="Arial" pitchFamily="34" charset="0"/>
              </a:rPr>
              <a:t>Giza, NewPalm, EMS</a:t>
            </a:r>
          </a:p>
          <a:p>
            <a:endParaRPr lang="zh-CN" altLang="en-US"/>
          </a:p>
        </p:txBody>
      </p:sp>
    </p:spTree>
    <p:extLst>
      <p:ext uri="{BB962C8B-B14F-4D97-AF65-F5344CB8AC3E}">
        <p14:creationId xmlns:p14="http://schemas.microsoft.com/office/powerpoint/2010/main" val="59182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lvl1pPr defTabSz="925513" eaLnBrk="0" hangingPunct="0">
              <a:defRPr sz="1000" i="1">
                <a:solidFill>
                  <a:schemeClr val="tx1"/>
                </a:solidFill>
                <a:latin typeface="Arial" panose="020B0604020202020204" pitchFamily="34" charset="0"/>
                <a:ea typeface="宋体" panose="02010600030101010101" pitchFamily="2" charset="-122"/>
              </a:defRPr>
            </a:lvl1pPr>
            <a:lvl2pPr marL="742950" indent="-285750" defTabSz="925513" eaLnBrk="0" hangingPunct="0">
              <a:defRPr sz="1000" i="1">
                <a:solidFill>
                  <a:schemeClr val="tx1"/>
                </a:solidFill>
                <a:latin typeface="Arial" panose="020B0604020202020204" pitchFamily="34" charset="0"/>
                <a:ea typeface="宋体" panose="02010600030101010101" pitchFamily="2" charset="-122"/>
              </a:defRPr>
            </a:lvl2pPr>
            <a:lvl3pPr marL="1143000" indent="-228600" defTabSz="925513" eaLnBrk="0" hangingPunct="0">
              <a:defRPr sz="1000" i="1">
                <a:solidFill>
                  <a:schemeClr val="tx1"/>
                </a:solidFill>
                <a:latin typeface="Arial" panose="020B0604020202020204" pitchFamily="34" charset="0"/>
                <a:ea typeface="宋体" panose="02010600030101010101" pitchFamily="2" charset="-122"/>
              </a:defRPr>
            </a:lvl3pPr>
            <a:lvl4pPr marL="1600200" indent="-228600" defTabSz="925513" eaLnBrk="0" hangingPunct="0">
              <a:defRPr sz="1000" i="1">
                <a:solidFill>
                  <a:schemeClr val="tx1"/>
                </a:solidFill>
                <a:latin typeface="Arial" panose="020B0604020202020204" pitchFamily="34" charset="0"/>
                <a:ea typeface="宋体" panose="02010600030101010101" pitchFamily="2" charset="-122"/>
              </a:defRPr>
            </a:lvl4pPr>
            <a:lvl5pPr marL="2057400" indent="-228600" defTabSz="925513" eaLnBrk="0" hangingPunct="0">
              <a:defRPr sz="1000" i="1">
                <a:solidFill>
                  <a:schemeClr val="tx1"/>
                </a:solidFill>
                <a:latin typeface="Arial" panose="020B0604020202020204" pitchFamily="34" charset="0"/>
                <a:ea typeface="宋体" panose="02010600030101010101" pitchFamily="2" charset="-122"/>
              </a:defRPr>
            </a:lvl5pPr>
            <a:lvl6pPr marL="2514600" indent="-228600" defTabSz="925513" eaLnBrk="0" fontAlgn="base" hangingPunct="0">
              <a:spcBef>
                <a:spcPct val="0"/>
              </a:spcBef>
              <a:spcAft>
                <a:spcPct val="0"/>
              </a:spcAft>
              <a:defRPr sz="1000" i="1">
                <a:solidFill>
                  <a:schemeClr val="tx1"/>
                </a:solidFill>
                <a:latin typeface="Arial" panose="020B0604020202020204" pitchFamily="34" charset="0"/>
                <a:ea typeface="宋体" panose="02010600030101010101" pitchFamily="2" charset="-122"/>
              </a:defRPr>
            </a:lvl6pPr>
            <a:lvl7pPr marL="2971800" indent="-228600" defTabSz="925513" eaLnBrk="0" fontAlgn="base" hangingPunct="0">
              <a:spcBef>
                <a:spcPct val="0"/>
              </a:spcBef>
              <a:spcAft>
                <a:spcPct val="0"/>
              </a:spcAft>
              <a:defRPr sz="1000" i="1">
                <a:solidFill>
                  <a:schemeClr val="tx1"/>
                </a:solidFill>
                <a:latin typeface="Arial" panose="020B0604020202020204" pitchFamily="34" charset="0"/>
                <a:ea typeface="宋体" panose="02010600030101010101" pitchFamily="2" charset="-122"/>
              </a:defRPr>
            </a:lvl7pPr>
            <a:lvl8pPr marL="3429000" indent="-228600" defTabSz="925513" eaLnBrk="0" fontAlgn="base" hangingPunct="0">
              <a:spcBef>
                <a:spcPct val="0"/>
              </a:spcBef>
              <a:spcAft>
                <a:spcPct val="0"/>
              </a:spcAft>
              <a:defRPr sz="1000" i="1">
                <a:solidFill>
                  <a:schemeClr val="tx1"/>
                </a:solidFill>
                <a:latin typeface="Arial" panose="020B0604020202020204" pitchFamily="34" charset="0"/>
                <a:ea typeface="宋体" panose="02010600030101010101" pitchFamily="2" charset="-122"/>
              </a:defRPr>
            </a:lvl8pPr>
            <a:lvl9pPr marL="3886200" indent="-228600" defTabSz="925513" eaLnBrk="0" fontAlgn="base" hangingPunct="0">
              <a:spcBef>
                <a:spcPct val="0"/>
              </a:spcBef>
              <a:spcAft>
                <a:spcPct val="0"/>
              </a:spcAft>
              <a:defRPr sz="1000" i="1">
                <a:solidFill>
                  <a:schemeClr val="tx1"/>
                </a:solidFill>
                <a:latin typeface="Arial" panose="020B0604020202020204" pitchFamily="34" charset="0"/>
                <a:ea typeface="宋体" panose="02010600030101010101" pitchFamily="2" charset="-122"/>
              </a:defRPr>
            </a:lvl9pPr>
          </a:lstStyle>
          <a:p>
            <a:fld id="{6B58DAD4-C3EF-4951-967E-10521AB611E8}" type="slidenum">
              <a:rPr lang="zh-CN" altLang="en-US" sz="1200" i="0">
                <a:latin typeface="Times New Roman" panose="02020603050405020304" pitchFamily="18" charset="0"/>
              </a:rPr>
              <a:pPr/>
              <a:t>17</a:t>
            </a:fld>
            <a:endParaRPr lang="en-US" altLang="zh-CN" sz="1200" i="0">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03288" y="4713288"/>
            <a:ext cx="4991100" cy="44672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05" tIns="45802" rIns="91605" bIns="45802"/>
          <a:lstStyle/>
          <a:p>
            <a:pPr>
              <a:spcBef>
                <a:spcPct val="50000"/>
              </a:spcBef>
              <a:buClr>
                <a:srgbClr val="00279F"/>
              </a:buClr>
              <a:buFont typeface="Wingdings" panose="05000000000000000000" pitchFamily="2" charset="2"/>
              <a:buNone/>
            </a:pPr>
            <a:r>
              <a:rPr lang="zh-CN" altLang="en-US" b="1" baseline="30000">
                <a:solidFill>
                  <a:srgbClr val="333399"/>
                </a:solidFill>
                <a:latin typeface="Arial" panose="020B0604020202020204" pitchFamily="34" charset="0"/>
              </a:rPr>
              <a:t>1 </a:t>
            </a:r>
            <a:r>
              <a:rPr lang="en-US" altLang="zh-CN" b="1">
                <a:solidFill>
                  <a:srgbClr val="333399"/>
                </a:solidFill>
                <a:latin typeface="Arial" panose="020B0604020202020204" pitchFamily="34" charset="0"/>
              </a:rPr>
              <a:t>Celetron, Global Lighting</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20204" pitchFamily="34" charset="0"/>
              </a:rPr>
              <a:t>2 </a:t>
            </a:r>
            <a:r>
              <a:rPr lang="en-US" altLang="zh-CN" b="1">
                <a:solidFill>
                  <a:srgbClr val="333399"/>
                </a:solidFill>
                <a:latin typeface="Arial" panose="020B0604020202020204" pitchFamily="34" charset="0"/>
              </a:rPr>
              <a:t>BFL, SiPix</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20204" pitchFamily="34" charset="0"/>
              </a:rPr>
              <a:t>3 </a:t>
            </a:r>
            <a:r>
              <a:rPr lang="en-US" altLang="zh-CN" b="1">
                <a:solidFill>
                  <a:srgbClr val="333399"/>
                </a:solidFill>
                <a:latin typeface="Arial" panose="020B0604020202020204" pitchFamily="34" charset="0"/>
              </a:rPr>
              <a:t>NetStar</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20204" pitchFamily="34" charset="0"/>
              </a:rPr>
              <a:t>4 </a:t>
            </a:r>
            <a:r>
              <a:rPr lang="en-US" altLang="zh-CN" b="1">
                <a:solidFill>
                  <a:srgbClr val="333399"/>
                </a:solidFill>
                <a:latin typeface="Arial" panose="020B0604020202020204" pitchFamily="34" charset="0"/>
              </a:rPr>
              <a:t>Giza, NewPalm, EMS</a:t>
            </a:r>
          </a:p>
          <a:p>
            <a:endParaRPr lang="zh-CN" altLang="en-US"/>
          </a:p>
        </p:txBody>
      </p:sp>
    </p:spTree>
    <p:extLst>
      <p:ext uri="{BB962C8B-B14F-4D97-AF65-F5344CB8AC3E}">
        <p14:creationId xmlns:p14="http://schemas.microsoft.com/office/powerpoint/2010/main" val="1693508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lvl1pPr defTabSz="925513" eaLnBrk="0" hangingPunct="0">
              <a:defRPr sz="1000" i="1">
                <a:solidFill>
                  <a:schemeClr val="tx1"/>
                </a:solidFill>
                <a:latin typeface="Arial" panose="020B0604020202020204" pitchFamily="34" charset="0"/>
                <a:ea typeface="宋体" panose="02010600030101010101" pitchFamily="2" charset="-122"/>
              </a:defRPr>
            </a:lvl1pPr>
            <a:lvl2pPr marL="742950" indent="-285750" defTabSz="925513" eaLnBrk="0" hangingPunct="0">
              <a:defRPr sz="1000" i="1">
                <a:solidFill>
                  <a:schemeClr val="tx1"/>
                </a:solidFill>
                <a:latin typeface="Arial" panose="020B0604020202020204" pitchFamily="34" charset="0"/>
                <a:ea typeface="宋体" panose="02010600030101010101" pitchFamily="2" charset="-122"/>
              </a:defRPr>
            </a:lvl2pPr>
            <a:lvl3pPr marL="1143000" indent="-228600" defTabSz="925513" eaLnBrk="0" hangingPunct="0">
              <a:defRPr sz="1000" i="1">
                <a:solidFill>
                  <a:schemeClr val="tx1"/>
                </a:solidFill>
                <a:latin typeface="Arial" panose="020B0604020202020204" pitchFamily="34" charset="0"/>
                <a:ea typeface="宋体" panose="02010600030101010101" pitchFamily="2" charset="-122"/>
              </a:defRPr>
            </a:lvl3pPr>
            <a:lvl4pPr marL="1600200" indent="-228600" defTabSz="925513" eaLnBrk="0" hangingPunct="0">
              <a:defRPr sz="1000" i="1">
                <a:solidFill>
                  <a:schemeClr val="tx1"/>
                </a:solidFill>
                <a:latin typeface="Arial" panose="020B0604020202020204" pitchFamily="34" charset="0"/>
                <a:ea typeface="宋体" panose="02010600030101010101" pitchFamily="2" charset="-122"/>
              </a:defRPr>
            </a:lvl4pPr>
            <a:lvl5pPr marL="2057400" indent="-228600" defTabSz="925513" eaLnBrk="0" hangingPunct="0">
              <a:defRPr sz="1000" i="1">
                <a:solidFill>
                  <a:schemeClr val="tx1"/>
                </a:solidFill>
                <a:latin typeface="Arial" panose="020B0604020202020204" pitchFamily="34" charset="0"/>
                <a:ea typeface="宋体" panose="02010600030101010101" pitchFamily="2" charset="-122"/>
              </a:defRPr>
            </a:lvl5pPr>
            <a:lvl6pPr marL="2514600" indent="-228600" defTabSz="925513" eaLnBrk="0" fontAlgn="base" hangingPunct="0">
              <a:spcBef>
                <a:spcPct val="0"/>
              </a:spcBef>
              <a:spcAft>
                <a:spcPct val="0"/>
              </a:spcAft>
              <a:defRPr sz="1000" i="1">
                <a:solidFill>
                  <a:schemeClr val="tx1"/>
                </a:solidFill>
                <a:latin typeface="Arial" panose="020B0604020202020204" pitchFamily="34" charset="0"/>
                <a:ea typeface="宋体" panose="02010600030101010101" pitchFamily="2" charset="-122"/>
              </a:defRPr>
            </a:lvl6pPr>
            <a:lvl7pPr marL="2971800" indent="-228600" defTabSz="925513" eaLnBrk="0" fontAlgn="base" hangingPunct="0">
              <a:spcBef>
                <a:spcPct val="0"/>
              </a:spcBef>
              <a:spcAft>
                <a:spcPct val="0"/>
              </a:spcAft>
              <a:defRPr sz="1000" i="1">
                <a:solidFill>
                  <a:schemeClr val="tx1"/>
                </a:solidFill>
                <a:latin typeface="Arial" panose="020B0604020202020204" pitchFamily="34" charset="0"/>
                <a:ea typeface="宋体" panose="02010600030101010101" pitchFamily="2" charset="-122"/>
              </a:defRPr>
            </a:lvl7pPr>
            <a:lvl8pPr marL="3429000" indent="-228600" defTabSz="925513" eaLnBrk="0" fontAlgn="base" hangingPunct="0">
              <a:spcBef>
                <a:spcPct val="0"/>
              </a:spcBef>
              <a:spcAft>
                <a:spcPct val="0"/>
              </a:spcAft>
              <a:defRPr sz="1000" i="1">
                <a:solidFill>
                  <a:schemeClr val="tx1"/>
                </a:solidFill>
                <a:latin typeface="Arial" panose="020B0604020202020204" pitchFamily="34" charset="0"/>
                <a:ea typeface="宋体" panose="02010600030101010101" pitchFamily="2" charset="-122"/>
              </a:defRPr>
            </a:lvl8pPr>
            <a:lvl9pPr marL="3886200" indent="-228600" defTabSz="925513" eaLnBrk="0" fontAlgn="base" hangingPunct="0">
              <a:spcBef>
                <a:spcPct val="0"/>
              </a:spcBef>
              <a:spcAft>
                <a:spcPct val="0"/>
              </a:spcAft>
              <a:defRPr sz="1000" i="1">
                <a:solidFill>
                  <a:schemeClr val="tx1"/>
                </a:solidFill>
                <a:latin typeface="Arial" panose="020B0604020202020204" pitchFamily="34" charset="0"/>
                <a:ea typeface="宋体" panose="02010600030101010101" pitchFamily="2" charset="-122"/>
              </a:defRPr>
            </a:lvl9pPr>
          </a:lstStyle>
          <a:p>
            <a:fld id="{6B58DAD4-C3EF-4951-967E-10521AB611E8}" type="slidenum">
              <a:rPr lang="zh-CN" altLang="en-US" sz="1200" i="0">
                <a:latin typeface="Times New Roman" panose="02020603050405020304" pitchFamily="18" charset="0"/>
              </a:rPr>
              <a:pPr/>
              <a:t>18</a:t>
            </a:fld>
            <a:endParaRPr lang="en-US" altLang="zh-CN" sz="1200" i="0">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03288" y="4713288"/>
            <a:ext cx="4991100" cy="44672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05" tIns="45802" rIns="91605" bIns="45802"/>
          <a:lstStyle/>
          <a:p>
            <a:pPr>
              <a:spcBef>
                <a:spcPct val="50000"/>
              </a:spcBef>
              <a:buClr>
                <a:srgbClr val="00279F"/>
              </a:buClr>
              <a:buFont typeface="Wingdings" panose="05000000000000000000" pitchFamily="2" charset="2"/>
              <a:buNone/>
            </a:pPr>
            <a:r>
              <a:rPr lang="zh-CN" altLang="en-US" b="1" baseline="30000">
                <a:solidFill>
                  <a:srgbClr val="333399"/>
                </a:solidFill>
                <a:latin typeface="Arial" panose="020B0604020202020204" pitchFamily="34" charset="0"/>
              </a:rPr>
              <a:t>1 </a:t>
            </a:r>
            <a:r>
              <a:rPr lang="en-US" altLang="zh-CN" b="1">
                <a:solidFill>
                  <a:srgbClr val="333399"/>
                </a:solidFill>
                <a:latin typeface="Arial" panose="020B0604020202020204" pitchFamily="34" charset="0"/>
              </a:rPr>
              <a:t>Celetron, Global Lighting</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20204" pitchFamily="34" charset="0"/>
              </a:rPr>
              <a:t>2 </a:t>
            </a:r>
            <a:r>
              <a:rPr lang="en-US" altLang="zh-CN" b="1">
                <a:solidFill>
                  <a:srgbClr val="333399"/>
                </a:solidFill>
                <a:latin typeface="Arial" panose="020B0604020202020204" pitchFamily="34" charset="0"/>
              </a:rPr>
              <a:t>BFL, SiPix</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20204" pitchFamily="34" charset="0"/>
              </a:rPr>
              <a:t>3 </a:t>
            </a:r>
            <a:r>
              <a:rPr lang="en-US" altLang="zh-CN" b="1">
                <a:solidFill>
                  <a:srgbClr val="333399"/>
                </a:solidFill>
                <a:latin typeface="Arial" panose="020B0604020202020204" pitchFamily="34" charset="0"/>
              </a:rPr>
              <a:t>NetStar</a:t>
            </a:r>
          </a:p>
          <a:p>
            <a:pPr>
              <a:spcBef>
                <a:spcPct val="50000"/>
              </a:spcBef>
              <a:buClr>
                <a:srgbClr val="00279F"/>
              </a:buClr>
              <a:buFont typeface="Wingdings" panose="05000000000000000000" pitchFamily="2" charset="2"/>
              <a:buNone/>
            </a:pPr>
            <a:r>
              <a:rPr lang="en-US" altLang="zh-CN" b="1" baseline="30000">
                <a:solidFill>
                  <a:srgbClr val="333399"/>
                </a:solidFill>
                <a:latin typeface="Arial" panose="020B0604020202020204" pitchFamily="34" charset="0"/>
              </a:rPr>
              <a:t>4 </a:t>
            </a:r>
            <a:r>
              <a:rPr lang="en-US" altLang="zh-CN" b="1">
                <a:solidFill>
                  <a:srgbClr val="333399"/>
                </a:solidFill>
                <a:latin typeface="Arial" panose="020B0604020202020204" pitchFamily="34" charset="0"/>
              </a:rPr>
              <a:t>Giza, NewPalm, EMS</a:t>
            </a:r>
          </a:p>
          <a:p>
            <a:endParaRPr lang="zh-CN" altLang="en-US"/>
          </a:p>
        </p:txBody>
      </p:sp>
    </p:spTree>
    <p:extLst>
      <p:ext uri="{BB962C8B-B14F-4D97-AF65-F5344CB8AC3E}">
        <p14:creationId xmlns:p14="http://schemas.microsoft.com/office/powerpoint/2010/main" val="1093487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3240088" y="500063"/>
            <a:ext cx="3322637" cy="2490787"/>
          </a:xfrm>
          <a:ln/>
        </p:spPr>
      </p:sp>
      <p:sp>
        <p:nvSpPr>
          <p:cNvPr id="33795" name="Rectangle 3"/>
          <p:cNvSpPr>
            <a:spLocks noGrp="1" noChangeArrowheads="1"/>
          </p:cNvSpPr>
          <p:nvPr>
            <p:ph type="body" idx="1"/>
          </p:nvPr>
        </p:nvSpPr>
        <p:spPr>
          <a:xfrm>
            <a:off x="1299129" y="3155352"/>
            <a:ext cx="7179156" cy="2990374"/>
          </a:xfrm>
          <a:noFill/>
          <a:ln/>
        </p:spPr>
        <p:txBody>
          <a:bodyPr lIns="91605" tIns="45802" rIns="91605" bIns="45802"/>
          <a:lstStyle/>
          <a:p>
            <a:pPr>
              <a:spcBef>
                <a:spcPct val="50000"/>
              </a:spcBef>
              <a:buClr>
                <a:srgbClr val="00279F"/>
              </a:buClr>
              <a:buFont typeface="Wingdings" pitchFamily="2" charset="2"/>
              <a:buNone/>
            </a:pPr>
            <a:r>
              <a:rPr lang="zh-CN" altLang="en-US" b="1" baseline="30000">
                <a:solidFill>
                  <a:srgbClr val="333399"/>
                </a:solidFill>
                <a:latin typeface="Arial" pitchFamily="34" charset="0"/>
              </a:rPr>
              <a:t>1 </a:t>
            </a:r>
            <a:r>
              <a:rPr lang="en-US" altLang="zh-CN" b="1">
                <a:solidFill>
                  <a:srgbClr val="333399"/>
                </a:solidFill>
                <a:latin typeface="Arial" pitchFamily="34" charset="0"/>
              </a:rPr>
              <a:t>Celetron, Global Lighting</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2 </a:t>
            </a:r>
            <a:r>
              <a:rPr lang="en-US" altLang="zh-CN" b="1">
                <a:solidFill>
                  <a:srgbClr val="333399"/>
                </a:solidFill>
                <a:latin typeface="Arial" pitchFamily="34" charset="0"/>
              </a:rPr>
              <a:t>BFL, SiPix</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3 </a:t>
            </a:r>
            <a:r>
              <a:rPr lang="en-US" altLang="zh-CN" b="1">
                <a:solidFill>
                  <a:srgbClr val="333399"/>
                </a:solidFill>
                <a:latin typeface="Arial" pitchFamily="34" charset="0"/>
              </a:rPr>
              <a:t>NetStar</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4 </a:t>
            </a:r>
            <a:r>
              <a:rPr lang="en-US" altLang="zh-CN" b="1">
                <a:solidFill>
                  <a:srgbClr val="333399"/>
                </a:solidFill>
                <a:latin typeface="Arial" pitchFamily="34" charset="0"/>
              </a:rPr>
              <a:t>Giza, NewPalm, EMS</a:t>
            </a:r>
          </a:p>
          <a:p>
            <a:endParaRPr lang="zh-CN" altLang="en-US">
              <a:latin typeface="Arial" pitchFamily="34" charset="0"/>
            </a:endParaRPr>
          </a:p>
        </p:txBody>
      </p:sp>
    </p:spTree>
    <p:extLst>
      <p:ext uri="{BB962C8B-B14F-4D97-AF65-F5344CB8AC3E}">
        <p14:creationId xmlns:p14="http://schemas.microsoft.com/office/powerpoint/2010/main" val="957971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3240088" y="500063"/>
            <a:ext cx="3322637" cy="2490787"/>
          </a:xfrm>
          <a:ln/>
        </p:spPr>
      </p:sp>
      <p:sp>
        <p:nvSpPr>
          <p:cNvPr id="34819" name="Rectangle 3"/>
          <p:cNvSpPr>
            <a:spLocks noGrp="1" noChangeArrowheads="1"/>
          </p:cNvSpPr>
          <p:nvPr>
            <p:ph type="body" idx="1"/>
          </p:nvPr>
        </p:nvSpPr>
        <p:spPr>
          <a:xfrm>
            <a:off x="1299129" y="3155352"/>
            <a:ext cx="7179156" cy="2990374"/>
          </a:xfrm>
          <a:noFill/>
          <a:ln/>
        </p:spPr>
        <p:txBody>
          <a:bodyPr lIns="91605" tIns="45802" rIns="91605" bIns="45802"/>
          <a:lstStyle/>
          <a:p>
            <a:pPr>
              <a:spcBef>
                <a:spcPct val="50000"/>
              </a:spcBef>
              <a:buClr>
                <a:srgbClr val="00279F"/>
              </a:buClr>
              <a:buFont typeface="Wingdings" pitchFamily="2" charset="2"/>
              <a:buNone/>
            </a:pPr>
            <a:r>
              <a:rPr lang="zh-CN" altLang="en-US" b="1" baseline="30000">
                <a:solidFill>
                  <a:srgbClr val="333399"/>
                </a:solidFill>
                <a:latin typeface="Arial" pitchFamily="34" charset="0"/>
              </a:rPr>
              <a:t>1 </a:t>
            </a:r>
            <a:r>
              <a:rPr lang="en-US" altLang="zh-CN" b="1">
                <a:solidFill>
                  <a:srgbClr val="333399"/>
                </a:solidFill>
                <a:latin typeface="Arial" pitchFamily="34" charset="0"/>
              </a:rPr>
              <a:t>Celetron, Global Lighting</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2 </a:t>
            </a:r>
            <a:r>
              <a:rPr lang="en-US" altLang="zh-CN" b="1">
                <a:solidFill>
                  <a:srgbClr val="333399"/>
                </a:solidFill>
                <a:latin typeface="Arial" pitchFamily="34" charset="0"/>
              </a:rPr>
              <a:t>BFL, SiPix</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3 </a:t>
            </a:r>
            <a:r>
              <a:rPr lang="en-US" altLang="zh-CN" b="1">
                <a:solidFill>
                  <a:srgbClr val="333399"/>
                </a:solidFill>
                <a:latin typeface="Arial" pitchFamily="34" charset="0"/>
              </a:rPr>
              <a:t>NetStar</a:t>
            </a:r>
          </a:p>
          <a:p>
            <a:pPr>
              <a:spcBef>
                <a:spcPct val="50000"/>
              </a:spcBef>
              <a:buClr>
                <a:srgbClr val="00279F"/>
              </a:buClr>
              <a:buFont typeface="Wingdings" pitchFamily="2" charset="2"/>
              <a:buNone/>
            </a:pPr>
            <a:r>
              <a:rPr lang="en-US" altLang="zh-CN" b="1" baseline="30000">
                <a:solidFill>
                  <a:srgbClr val="333399"/>
                </a:solidFill>
                <a:latin typeface="Arial" pitchFamily="34" charset="0"/>
              </a:rPr>
              <a:t>4 </a:t>
            </a:r>
            <a:r>
              <a:rPr lang="en-US" altLang="zh-CN" b="1">
                <a:solidFill>
                  <a:srgbClr val="333399"/>
                </a:solidFill>
                <a:latin typeface="Arial" pitchFamily="34" charset="0"/>
              </a:rPr>
              <a:t>Giza, NewPalm, EMS</a:t>
            </a:r>
          </a:p>
          <a:p>
            <a:endParaRPr lang="zh-CN" altLang="en-US">
              <a:latin typeface="Arial" pitchFamily="34" charset="0"/>
            </a:endParaRPr>
          </a:p>
        </p:txBody>
      </p:sp>
    </p:spTree>
    <p:extLst>
      <p:ext uri="{BB962C8B-B14F-4D97-AF65-F5344CB8AC3E}">
        <p14:creationId xmlns:p14="http://schemas.microsoft.com/office/powerpoint/2010/main" val="381457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p:spPr>
        <p:txBody>
          <a:bodyPr/>
          <a:lstStyle/>
          <a:p>
            <a:endParaRPr lang="zh-CN" altLang="en-US">
              <a:latin typeface="Arial" pitchFamily="34" charset="0"/>
            </a:endParaRPr>
          </a:p>
        </p:txBody>
      </p:sp>
      <p:sp>
        <p:nvSpPr>
          <p:cNvPr id="39940" name="日期占位符 3"/>
          <p:cNvSpPr>
            <a:spLocks noGrp="1"/>
          </p:cNvSpPr>
          <p:nvPr>
            <p:ph type="dt" sz="quarter" idx="1"/>
          </p:nvPr>
        </p:nvSpPr>
        <p:spPr>
          <a:noFill/>
        </p:spPr>
        <p:txBody>
          <a:bodyPr/>
          <a:lstStyle/>
          <a:p>
            <a:fld id="{018DC3B3-6B1F-4916-A1EA-00AAF3D8E551}" type="datetime1">
              <a:rPr lang="zh-CN" altLang="en-US" smtClean="0">
                <a:latin typeface="Arial" pitchFamily="34" charset="0"/>
              </a:rPr>
              <a:pPr/>
              <a:t>2019/4/14</a:t>
            </a:fld>
            <a:endParaRPr lang="en-US" altLang="zh-CN">
              <a:latin typeface="Arial" pitchFamily="34" charset="0"/>
            </a:endParaRPr>
          </a:p>
        </p:txBody>
      </p:sp>
      <p:sp>
        <p:nvSpPr>
          <p:cNvPr id="39941" name="灯片编号占位符 4"/>
          <p:cNvSpPr>
            <a:spLocks noGrp="1"/>
          </p:cNvSpPr>
          <p:nvPr>
            <p:ph type="sldNum" sz="quarter" idx="5"/>
          </p:nvPr>
        </p:nvSpPr>
        <p:spPr>
          <a:noFill/>
        </p:spPr>
        <p:txBody>
          <a:bodyPr/>
          <a:lstStyle/>
          <a:p>
            <a:fld id="{6F70DCD1-BE2E-469D-AFC3-FF82A7CB1016}" type="slidenum">
              <a:rPr lang="en-US" altLang="zh-CN" smtClean="0">
                <a:latin typeface="Arial" pitchFamily="34" charset="0"/>
              </a:rPr>
              <a:pPr/>
              <a:t>23</a:t>
            </a:fld>
            <a:endParaRPr lang="en-US" altLang="zh-CN">
              <a:latin typeface="Arial" pitchFamily="34" charset="0"/>
            </a:endParaRPr>
          </a:p>
        </p:txBody>
      </p:sp>
    </p:spTree>
    <p:extLst>
      <p:ext uri="{BB962C8B-B14F-4D97-AF65-F5344CB8AC3E}">
        <p14:creationId xmlns:p14="http://schemas.microsoft.com/office/powerpoint/2010/main" val="639635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pic>
        <p:nvPicPr>
          <p:cNvPr id="4" name="Picture 7" descr="D:\和君\和君ppt模版\1003新版\未标题-2--.jpg"/>
          <p:cNvPicPr>
            <a:picLocks noChangeAspect="1" noChangeArrowheads="1"/>
          </p:cNvPicPr>
          <p:nvPr userDrawn="1"/>
        </p:nvPicPr>
        <p:blipFill>
          <a:blip r:embed="rId2" cstate="screen">
            <a:lum bright="66000" contrast="-24000"/>
            <a:extLst>
              <a:ext uri="{28A0092B-C50C-407E-A947-70E740481C1C}">
                <a14:useLocalDpi xmlns:a14="http://schemas.microsoft.com/office/drawing/2010/main"/>
              </a:ext>
            </a:extLst>
          </a:blip>
          <a:srcRect/>
          <a:stretch>
            <a:fillRect/>
          </a:stretch>
        </p:blipFill>
        <p:spPr bwMode="auto">
          <a:xfrm>
            <a:off x="1588" y="0"/>
            <a:ext cx="9144000" cy="1016000"/>
          </a:xfrm>
          <a:prstGeom prst="rect">
            <a:avLst/>
          </a:prstGeom>
          <a:solidFill>
            <a:schemeClr val="accent2">
              <a:alpha val="34000"/>
            </a:schemeClr>
          </a:solidFill>
          <a:ln w="9525">
            <a:noFill/>
            <a:miter lim="800000"/>
            <a:headEnd/>
            <a:tailEnd/>
          </a:ln>
        </p:spPr>
      </p:pic>
      <p:sp>
        <p:nvSpPr>
          <p:cNvPr id="5" name="Rectangle 49"/>
          <p:cNvSpPr>
            <a:spLocks noChangeArrowheads="1"/>
          </p:cNvSpPr>
          <p:nvPr/>
        </p:nvSpPr>
        <p:spPr bwMode="auto">
          <a:xfrm>
            <a:off x="1588" y="981075"/>
            <a:ext cx="9144000" cy="71438"/>
          </a:xfrm>
          <a:prstGeom prst="rect">
            <a:avLst/>
          </a:prstGeom>
          <a:solidFill>
            <a:srgbClr val="C0C0C0"/>
          </a:solidFill>
          <a:ln w="9525">
            <a:noFill/>
            <a:miter lim="800000"/>
            <a:headEnd/>
            <a:tailEnd/>
          </a:ln>
        </p:spPr>
        <p:txBody>
          <a:bodyPr wrap="none" anchor="ctr"/>
          <a:lstStyle/>
          <a:p>
            <a:pPr eaLnBrk="1" hangingPunct="1"/>
            <a:endParaRPr lang="zh-CN" altLang="en-US" sz="1800">
              <a:solidFill>
                <a:schemeClr val="tx1"/>
              </a:solidFill>
              <a:latin typeface="Arial" charset="0"/>
            </a:endParaRPr>
          </a:p>
        </p:txBody>
      </p:sp>
      <p:sp>
        <p:nvSpPr>
          <p:cNvPr id="6" name="Rectangle 50"/>
          <p:cNvSpPr>
            <a:spLocks noChangeArrowheads="1"/>
          </p:cNvSpPr>
          <p:nvPr/>
        </p:nvSpPr>
        <p:spPr bwMode="auto">
          <a:xfrm>
            <a:off x="1588" y="981075"/>
            <a:ext cx="1079500" cy="71438"/>
          </a:xfrm>
          <a:prstGeom prst="rect">
            <a:avLst/>
          </a:prstGeom>
          <a:solidFill>
            <a:srgbClr val="FF0000"/>
          </a:solidFill>
          <a:ln w="9525">
            <a:noFill/>
            <a:miter lim="800000"/>
            <a:headEnd/>
            <a:tailEnd/>
          </a:ln>
        </p:spPr>
        <p:txBody>
          <a:bodyPr wrap="none" anchor="ctr"/>
          <a:lstStyle/>
          <a:p>
            <a:pPr eaLnBrk="1" hangingPunct="1"/>
            <a:endParaRPr lang="zh-CN" altLang="en-US" sz="1800">
              <a:solidFill>
                <a:schemeClr val="tx1"/>
              </a:solidFill>
              <a:latin typeface="Arial" charset="0"/>
            </a:endParaRPr>
          </a:p>
        </p:txBody>
      </p:sp>
      <p:sp>
        <p:nvSpPr>
          <p:cNvPr id="7" name="Rectangle 19"/>
          <p:cNvSpPr>
            <a:spLocks noChangeArrowheads="1"/>
          </p:cNvSpPr>
          <p:nvPr/>
        </p:nvSpPr>
        <p:spPr bwMode="auto">
          <a:xfrm>
            <a:off x="8504238" y="6619875"/>
            <a:ext cx="304800" cy="182563"/>
          </a:xfrm>
          <a:prstGeom prst="rect">
            <a:avLst/>
          </a:prstGeom>
          <a:noFill/>
          <a:ln w="9525">
            <a:noFill/>
            <a:miter lim="800000"/>
            <a:headEnd/>
            <a:tailEnd/>
          </a:ln>
          <a:effectLst/>
        </p:spPr>
        <p:txBody>
          <a:bodyPr wrap="none" lIns="0" tIns="0" rIns="0" bIns="0" anchor="ctr">
            <a:spAutoFit/>
          </a:bodyPr>
          <a:lstStyle/>
          <a:p>
            <a:pPr eaLnBrk="1" hangingPunct="1"/>
            <a:r>
              <a:rPr kumimoji="1" lang="en-US" altLang="zh-CN" b="0">
                <a:solidFill>
                  <a:schemeClr val="tx1"/>
                </a:solidFill>
                <a:latin typeface="宋体" pitchFamily="2" charset="-122"/>
              </a:rPr>
              <a:t> </a:t>
            </a:r>
            <a:fld id="{47D3B301-A7D1-434C-8C03-1F91706AA2F1}" type="slidenum">
              <a:rPr kumimoji="1" lang="en-US" altLang="zh-CN" b="0">
                <a:solidFill>
                  <a:schemeClr val="tx1"/>
                </a:solidFill>
                <a:latin typeface="宋体" pitchFamily="2" charset="-122"/>
              </a:rPr>
              <a:pPr eaLnBrk="1" hangingPunct="1"/>
              <a:t>‹#›</a:t>
            </a:fld>
            <a:endParaRPr kumimoji="1" lang="en-US" altLang="zh-CN" b="0">
              <a:solidFill>
                <a:schemeClr val="tx1"/>
              </a:solidFill>
              <a:latin typeface="宋体" pitchFamily="2" charset="-122"/>
            </a:endParaRPr>
          </a:p>
        </p:txBody>
      </p:sp>
      <p:sp>
        <p:nvSpPr>
          <p:cNvPr id="8" name="Line 37"/>
          <p:cNvSpPr>
            <a:spLocks noChangeShapeType="1"/>
          </p:cNvSpPr>
          <p:nvPr/>
        </p:nvSpPr>
        <p:spPr bwMode="auto">
          <a:xfrm>
            <a:off x="8845550" y="6665913"/>
            <a:ext cx="0" cy="192087"/>
          </a:xfrm>
          <a:prstGeom prst="line">
            <a:avLst/>
          </a:prstGeom>
          <a:noFill/>
          <a:ln w="9525">
            <a:solidFill>
              <a:srgbClr val="336699"/>
            </a:solidFill>
            <a:round/>
            <a:headEnd/>
            <a:tailEnd/>
          </a:ln>
          <a:effectLst/>
        </p:spPr>
        <p:txBody>
          <a:bodyPr wrap="none" anchor="ctr"/>
          <a:lstStyle/>
          <a:p>
            <a:pPr algn="l" eaLnBrk="1" hangingPunct="1">
              <a:defRPr/>
            </a:pPr>
            <a:endParaRPr lang="zh-CN" altLang="en-US" sz="1800" b="0">
              <a:solidFill>
                <a:schemeClr val="tx1"/>
              </a:solidFill>
              <a:latin typeface="Arial" charset="0"/>
              <a:ea typeface="+mn-ea"/>
            </a:endParaRPr>
          </a:p>
        </p:txBody>
      </p:sp>
      <p:sp>
        <p:nvSpPr>
          <p:cNvPr id="11" name="Rectangle 101"/>
          <p:cNvSpPr>
            <a:spLocks noGrp="1" noChangeArrowheads="1"/>
          </p:cNvSpPr>
          <p:nvPr>
            <p:ph type="title"/>
          </p:nvPr>
        </p:nvSpPr>
        <p:spPr bwMode="auto">
          <a:xfrm>
            <a:off x="395288" y="350838"/>
            <a:ext cx="8353425" cy="341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de-DE"/>
              <a:t>Click to add title</a:t>
            </a:r>
          </a:p>
        </p:txBody>
      </p:sp>
      <p:sp>
        <p:nvSpPr>
          <p:cNvPr id="12" name="Rectangle 103"/>
          <p:cNvSpPr>
            <a:spLocks noGrp="1" noChangeArrowheads="1"/>
          </p:cNvSpPr>
          <p:nvPr>
            <p:ph idx="1" hasCustomPrompt="1"/>
          </p:nvPr>
        </p:nvSpPr>
        <p:spPr bwMode="auto">
          <a:xfrm>
            <a:off x="395288" y="1268413"/>
            <a:ext cx="8353425" cy="76944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457200" indent="-457200">
              <a:buFont typeface="Wingdings" pitchFamily="2" charset="2"/>
              <a:buChar char="Ø"/>
              <a:defRPr/>
            </a:lvl1pPr>
          </a:lstStyle>
          <a:p>
            <a:pPr lvl="0"/>
            <a:r>
              <a:rPr lang="en-US" altLang="de-DE" dirty="0"/>
              <a:t>Click to change format</a:t>
            </a:r>
          </a:p>
          <a:p>
            <a:pPr lvl="0"/>
            <a:endParaRPr lang="en-US" altLang="de-DE" dirty="0"/>
          </a:p>
          <a:p>
            <a:pPr lvl="1"/>
            <a:endParaRPr lang="de-DE" altLang="zh-CN"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Picture 7" descr="D:\和君\和君ppt模版\1003新版\未标题-2--.jpg"/>
          <p:cNvPicPr>
            <a:picLocks noChangeAspect="1" noChangeArrowheads="1"/>
          </p:cNvPicPr>
          <p:nvPr userDrawn="1"/>
        </p:nvPicPr>
        <p:blipFill>
          <a:blip r:embed="rId2" cstate="screen">
            <a:lum bright="66000" contrast="-24000"/>
            <a:extLst>
              <a:ext uri="{28A0092B-C50C-407E-A947-70E740481C1C}">
                <a14:useLocalDpi xmlns:a14="http://schemas.microsoft.com/office/drawing/2010/main"/>
              </a:ext>
            </a:extLst>
          </a:blip>
          <a:srcRect/>
          <a:stretch>
            <a:fillRect/>
          </a:stretch>
        </p:blipFill>
        <p:spPr bwMode="auto">
          <a:xfrm>
            <a:off x="1588" y="0"/>
            <a:ext cx="9144000" cy="1016000"/>
          </a:xfrm>
          <a:prstGeom prst="rect">
            <a:avLst/>
          </a:prstGeom>
          <a:solidFill>
            <a:schemeClr val="accent2">
              <a:alpha val="34000"/>
            </a:schemeClr>
          </a:solidFill>
          <a:ln w="9525">
            <a:noFill/>
            <a:miter lim="800000"/>
            <a:headEnd/>
            <a:tailEnd/>
          </a:ln>
        </p:spPr>
      </p:pic>
      <p:sp>
        <p:nvSpPr>
          <p:cNvPr id="3" name="Rectangle 49"/>
          <p:cNvSpPr>
            <a:spLocks noChangeArrowheads="1"/>
          </p:cNvSpPr>
          <p:nvPr userDrawn="1"/>
        </p:nvSpPr>
        <p:spPr bwMode="auto">
          <a:xfrm>
            <a:off x="1588" y="981075"/>
            <a:ext cx="9144000" cy="71438"/>
          </a:xfrm>
          <a:prstGeom prst="rect">
            <a:avLst/>
          </a:prstGeom>
          <a:solidFill>
            <a:srgbClr val="C0C0C0"/>
          </a:solidFill>
          <a:ln w="9525">
            <a:noFill/>
            <a:miter lim="800000"/>
            <a:headEnd/>
            <a:tailEnd/>
          </a:ln>
        </p:spPr>
        <p:txBody>
          <a:bodyPr wrap="none" anchor="ctr"/>
          <a:lstStyle/>
          <a:p>
            <a:pPr eaLnBrk="1" hangingPunct="1"/>
            <a:endParaRPr lang="zh-CN" altLang="en-US" sz="1800">
              <a:solidFill>
                <a:schemeClr val="tx1"/>
              </a:solidFill>
              <a:latin typeface="Arial" charset="0"/>
            </a:endParaRPr>
          </a:p>
        </p:txBody>
      </p:sp>
      <p:sp>
        <p:nvSpPr>
          <p:cNvPr id="4" name="Rectangle 50"/>
          <p:cNvSpPr>
            <a:spLocks noChangeArrowheads="1"/>
          </p:cNvSpPr>
          <p:nvPr userDrawn="1"/>
        </p:nvSpPr>
        <p:spPr bwMode="auto">
          <a:xfrm>
            <a:off x="1588" y="981075"/>
            <a:ext cx="1079500" cy="71438"/>
          </a:xfrm>
          <a:prstGeom prst="rect">
            <a:avLst/>
          </a:prstGeom>
          <a:solidFill>
            <a:srgbClr val="FF0000"/>
          </a:solidFill>
          <a:ln w="9525">
            <a:noFill/>
            <a:miter lim="800000"/>
            <a:headEnd/>
            <a:tailEnd/>
          </a:ln>
        </p:spPr>
        <p:txBody>
          <a:bodyPr wrap="none" anchor="ctr"/>
          <a:lstStyle/>
          <a:p>
            <a:pPr eaLnBrk="1" hangingPunct="1"/>
            <a:endParaRPr lang="zh-CN" altLang="en-US" sz="1800">
              <a:solidFill>
                <a:schemeClr val="tx1"/>
              </a:solidFill>
              <a:latin typeface="Arial"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sldNum" sz="quarter" idx="10"/>
          </p:nvPr>
        </p:nvSpPr>
        <p:spPr>
          <a:xfrm>
            <a:off x="7164044" y="6477000"/>
            <a:ext cx="1905331" cy="381000"/>
          </a:xfrm>
          <a:prstGeom prst="rect">
            <a:avLst/>
          </a:prstGeom>
          <a:ln/>
        </p:spPr>
        <p:txBody>
          <a:bodyPr/>
          <a:lstStyle>
            <a:lvl1pPr>
              <a:defRPr/>
            </a:lvl1pPr>
          </a:lstStyle>
          <a:p>
            <a:pPr>
              <a:defRPr/>
            </a:pPr>
            <a:fld id="{1A02CC8C-B16E-4E40-84F7-EE8F8F19E012}"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59851" y="188640"/>
            <a:ext cx="6625788" cy="836612"/>
          </a:xfrm>
        </p:spPr>
        <p:txBody>
          <a:bodyPr/>
          <a:lstStyle>
            <a:lvl1pPr algn="ctr">
              <a:defRPr>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a:xfrm>
            <a:off x="395288" y="1268413"/>
            <a:ext cx="8353425" cy="1389355"/>
          </a:xfrm>
        </p:spPr>
        <p:txBody>
          <a:bodyPr/>
          <a:lstStyle>
            <a:lvl1pPr>
              <a:defRPr sz="1600" b="1">
                <a:latin typeface="+mj-ea"/>
                <a:ea typeface="+mj-ea"/>
              </a:defRPr>
            </a:lvl1pPr>
            <a:lvl2pPr>
              <a:defRPr sz="1400" b="1">
                <a:latin typeface="+mj-ea"/>
                <a:ea typeface="+mj-ea"/>
              </a:defRPr>
            </a:lvl2pPr>
            <a:lvl3pPr>
              <a:defRPr sz="1200" b="1">
                <a:latin typeface="+mj-ea"/>
                <a:ea typeface="+mj-ea"/>
              </a:defRPr>
            </a:lvl3pPr>
            <a:lvl4pPr>
              <a:defRPr sz="1050" b="1">
                <a:latin typeface="+mj-ea"/>
                <a:ea typeface="+mj-ea"/>
              </a:defRPr>
            </a:lvl4pPr>
            <a:lvl5pPr>
              <a:defRPr sz="1200" b="1">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31"/>
          <p:cNvSpPr>
            <a:spLocks noGrp="1" noChangeArrowheads="1"/>
          </p:cNvSpPr>
          <p:nvPr>
            <p:ph type="sldNum" sz="quarter" idx="10"/>
          </p:nvPr>
        </p:nvSpPr>
        <p:spPr>
          <a:xfrm>
            <a:off x="8318358" y="6546850"/>
            <a:ext cx="549370" cy="260350"/>
          </a:xfrm>
          <a:prstGeom prst="rect">
            <a:avLst/>
          </a:prstGeom>
        </p:spPr>
        <p:txBody>
          <a:bodyPr/>
          <a:lstStyle>
            <a:lvl1pPr>
              <a:defRPr/>
            </a:lvl1pPr>
          </a:lstStyle>
          <a:p>
            <a:pPr>
              <a:defRPr/>
            </a:pPr>
            <a:fld id="{7FE5F9CE-1076-4CD4-BD41-8AD1E7ECF960}" type="slidenum">
              <a:rPr lang="en-US" altLang="zh-CN"/>
              <a:pPr>
                <a:defRPr/>
              </a:pPr>
              <a:t>‹#›</a:t>
            </a:fld>
            <a:endParaRPr lang="en-US" altLang="zh-CN"/>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pic>
        <p:nvPicPr>
          <p:cNvPr id="4" name="Picture 7" descr="D:\和君\和君ppt模版\1003新版\未标题-2--.jpg"/>
          <p:cNvPicPr>
            <a:picLocks noChangeAspect="1" noChangeArrowheads="1"/>
          </p:cNvPicPr>
          <p:nvPr userDrawn="1"/>
        </p:nvPicPr>
        <p:blipFill>
          <a:blip r:embed="rId2">
            <a:lum bright="66000" contrast="-24000"/>
            <a:extLst>
              <a:ext uri="{28A0092B-C50C-407E-A947-70E740481C1C}">
                <a14:useLocalDpi xmlns:a14="http://schemas.microsoft.com/office/drawing/2010/main"/>
              </a:ext>
            </a:extLst>
          </a:blip>
          <a:srcRect/>
          <a:stretch>
            <a:fillRect/>
          </a:stretch>
        </p:blipFill>
        <p:spPr bwMode="auto">
          <a:xfrm>
            <a:off x="1588" y="0"/>
            <a:ext cx="9144000" cy="1016000"/>
          </a:xfrm>
          <a:prstGeom prst="rect">
            <a:avLst/>
          </a:prstGeom>
          <a:solidFill>
            <a:schemeClr val="accent2">
              <a:alpha val="34117"/>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49"/>
          <p:cNvSpPr>
            <a:spLocks noChangeArrowheads="1"/>
          </p:cNvSpPr>
          <p:nvPr/>
        </p:nvSpPr>
        <p:spPr bwMode="auto">
          <a:xfrm>
            <a:off x="1588" y="981075"/>
            <a:ext cx="9144000" cy="714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sz="1800">
              <a:latin typeface="Arial" pitchFamily="34" charset="0"/>
            </a:endParaRPr>
          </a:p>
        </p:txBody>
      </p:sp>
      <p:sp>
        <p:nvSpPr>
          <p:cNvPr id="6" name="Rectangle 50"/>
          <p:cNvSpPr>
            <a:spLocks noChangeArrowheads="1"/>
          </p:cNvSpPr>
          <p:nvPr/>
        </p:nvSpPr>
        <p:spPr bwMode="auto">
          <a:xfrm>
            <a:off x="1592" y="981075"/>
            <a:ext cx="1079500" cy="7143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sz="1800">
              <a:latin typeface="Arial" pitchFamily="34" charset="0"/>
            </a:endParaRPr>
          </a:p>
        </p:txBody>
      </p:sp>
      <p:sp>
        <p:nvSpPr>
          <p:cNvPr id="7" name="Rectangle 19"/>
          <p:cNvSpPr>
            <a:spLocks noChangeArrowheads="1"/>
          </p:cNvSpPr>
          <p:nvPr/>
        </p:nvSpPr>
        <p:spPr bwMode="auto">
          <a:xfrm>
            <a:off x="8502654" y="6618296"/>
            <a:ext cx="30797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eaLnBrk="1" hangingPunct="1"/>
            <a:r>
              <a:rPr kumimoji="1" lang="en-US" altLang="zh-CN" b="0">
                <a:latin typeface="宋体" pitchFamily="2" charset="-122"/>
              </a:rPr>
              <a:t> </a:t>
            </a:r>
            <a:fld id="{29DEB154-49BC-46CE-9AC2-B698F08C4BC7}" type="slidenum">
              <a:rPr kumimoji="1" lang="en-US" altLang="zh-CN" b="0">
                <a:latin typeface="宋体" pitchFamily="2" charset="-122"/>
              </a:rPr>
              <a:pPr eaLnBrk="1" hangingPunct="1"/>
              <a:t>‹#›</a:t>
            </a:fld>
            <a:endParaRPr kumimoji="1" lang="en-US" altLang="zh-CN" b="0">
              <a:latin typeface="宋体" pitchFamily="2" charset="-122"/>
            </a:endParaRPr>
          </a:p>
        </p:txBody>
      </p:sp>
      <p:sp>
        <p:nvSpPr>
          <p:cNvPr id="8" name="Line 37"/>
          <p:cNvSpPr>
            <a:spLocks noChangeShapeType="1"/>
          </p:cNvSpPr>
          <p:nvPr/>
        </p:nvSpPr>
        <p:spPr bwMode="auto">
          <a:xfrm>
            <a:off x="8845550" y="6665921"/>
            <a:ext cx="0" cy="192087"/>
          </a:xfrm>
          <a:prstGeom prst="line">
            <a:avLst/>
          </a:prstGeom>
          <a:noFill/>
          <a:ln w="9525">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algn="l" eaLnBrk="1" hangingPunct="1"/>
            <a:endParaRPr lang="zh-CN" altLang="en-US">
              <a:latin typeface="傘β뫌"/>
            </a:endParaRPr>
          </a:p>
        </p:txBody>
      </p:sp>
      <p:sp>
        <p:nvSpPr>
          <p:cNvPr id="11" name="Rectangle 101"/>
          <p:cNvSpPr>
            <a:spLocks noGrp="1" noChangeArrowheads="1"/>
          </p:cNvSpPr>
          <p:nvPr>
            <p:ph type="title"/>
          </p:nvPr>
        </p:nvSpPr>
        <p:spPr bwMode="auto">
          <a:xfrm>
            <a:off x="395292" y="350838"/>
            <a:ext cx="8353425" cy="341312"/>
          </a:xfrm>
          <a:prstGeom prst="rect">
            <a:avLst/>
          </a:prstGeom>
          <a:noFill/>
          <a:ln w="9525">
            <a:noFill/>
            <a:miter lim="800000"/>
            <a:headEnd/>
            <a:tailEnd/>
          </a:ln>
        </p:spPr>
        <p:txBody>
          <a:bodyPr/>
          <a:lstStyle/>
          <a:p>
            <a:pPr lvl="0"/>
            <a:r>
              <a:rPr lang="en-US" altLang="de-DE"/>
              <a:t>Click to add title</a:t>
            </a:r>
          </a:p>
        </p:txBody>
      </p:sp>
      <p:sp>
        <p:nvSpPr>
          <p:cNvPr id="12" name="Rectangle 103"/>
          <p:cNvSpPr>
            <a:spLocks noGrp="1" noChangeArrowheads="1"/>
          </p:cNvSpPr>
          <p:nvPr>
            <p:ph idx="1"/>
          </p:nvPr>
        </p:nvSpPr>
        <p:spPr bwMode="auto">
          <a:xfrm>
            <a:off x="395292" y="1268414"/>
            <a:ext cx="8353425" cy="1027974"/>
          </a:xfrm>
          <a:prstGeom prst="rect">
            <a:avLst/>
          </a:prstGeom>
          <a:noFill/>
          <a:ln w="9525" algn="ctr">
            <a:noFill/>
            <a:miter lim="800000"/>
            <a:headEnd/>
            <a:tailEnd/>
          </a:ln>
          <a:effectLst/>
        </p:spPr>
        <p:txBody>
          <a:bodyPr/>
          <a:lstStyle>
            <a:lvl1pPr marL="457200" indent="-457200">
              <a:buFont typeface="Wingdings" pitchFamily="2" charset="2"/>
              <a:buChar char="Ø"/>
              <a:defRPr/>
            </a:lvl1pPr>
          </a:lstStyle>
          <a:p>
            <a:pPr lvl="0"/>
            <a:r>
              <a:rPr lang="zh-CN" altLang="en-US"/>
              <a:t>单击此处编辑母版文本样式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22901376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Picture 7" descr="D:\和君\和君ppt模版\1003新版\未标题-2--.jpg"/>
          <p:cNvPicPr>
            <a:picLocks noChangeAspect="1" noChangeArrowheads="1"/>
          </p:cNvPicPr>
          <p:nvPr userDrawn="1"/>
        </p:nvPicPr>
        <p:blipFill>
          <a:blip r:embed="rId2">
            <a:lum bright="66000" contrast="-24000"/>
            <a:extLst>
              <a:ext uri="{28A0092B-C50C-407E-A947-70E740481C1C}">
                <a14:useLocalDpi xmlns:a14="http://schemas.microsoft.com/office/drawing/2010/main"/>
              </a:ext>
            </a:extLst>
          </a:blip>
          <a:srcRect/>
          <a:stretch>
            <a:fillRect/>
          </a:stretch>
        </p:blipFill>
        <p:spPr bwMode="auto">
          <a:xfrm>
            <a:off x="1588" y="0"/>
            <a:ext cx="9144000" cy="1016000"/>
          </a:xfrm>
          <a:prstGeom prst="rect">
            <a:avLst/>
          </a:prstGeom>
          <a:solidFill>
            <a:schemeClr val="accent2">
              <a:alpha val="34117"/>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49"/>
          <p:cNvSpPr>
            <a:spLocks noChangeArrowheads="1"/>
          </p:cNvSpPr>
          <p:nvPr userDrawn="1"/>
        </p:nvSpPr>
        <p:spPr bwMode="auto">
          <a:xfrm>
            <a:off x="1588" y="981075"/>
            <a:ext cx="9144000" cy="714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sz="1800">
              <a:latin typeface="Arial" pitchFamily="34" charset="0"/>
            </a:endParaRPr>
          </a:p>
        </p:txBody>
      </p:sp>
      <p:sp>
        <p:nvSpPr>
          <p:cNvPr id="4" name="Rectangle 50"/>
          <p:cNvSpPr>
            <a:spLocks noChangeArrowheads="1"/>
          </p:cNvSpPr>
          <p:nvPr userDrawn="1"/>
        </p:nvSpPr>
        <p:spPr bwMode="auto">
          <a:xfrm>
            <a:off x="1592" y="981075"/>
            <a:ext cx="1079500" cy="7143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sz="1800">
              <a:latin typeface="Arial" pitchFamily="34" charset="0"/>
            </a:endParaRPr>
          </a:p>
        </p:txBody>
      </p:sp>
    </p:spTree>
    <p:extLst>
      <p:ext uri="{BB962C8B-B14F-4D97-AF65-F5344CB8AC3E}">
        <p14:creationId xmlns:p14="http://schemas.microsoft.com/office/powerpoint/2010/main" val="184527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sldNum" sz="quarter" idx="10"/>
          </p:nvPr>
        </p:nvSpPr>
        <p:spPr>
          <a:xfrm>
            <a:off x="7164388" y="6477000"/>
            <a:ext cx="1905000" cy="381000"/>
          </a:xfrm>
          <a:prstGeom prst="rect">
            <a:avLst/>
          </a:prstGeom>
        </p:spPr>
        <p:txBody>
          <a:bodyPr/>
          <a:lstStyle>
            <a:lvl1pPr algn="ctr" eaLnBrk="0" hangingPunct="0">
              <a:defRPr>
                <a:latin typeface="傘β뫌" pitchFamily="34" charset="-94"/>
              </a:defRPr>
            </a:lvl1pPr>
          </a:lstStyle>
          <a:p>
            <a:pPr>
              <a:defRPr/>
            </a:pPr>
            <a:fld id="{7983F816-E742-4C0F-A55C-DD2FF5E37C90}" type="slidenum">
              <a:rPr lang="zh-CN" altLang="en-US"/>
              <a:pPr>
                <a:defRPr/>
              </a:pPr>
              <a:t>‹#›</a:t>
            </a:fld>
            <a:endParaRPr lang="en-US" altLang="zh-CN"/>
          </a:p>
        </p:txBody>
      </p:sp>
    </p:spTree>
    <p:extLst>
      <p:ext uri="{BB962C8B-B14F-4D97-AF65-F5344CB8AC3E}">
        <p14:creationId xmlns:p14="http://schemas.microsoft.com/office/powerpoint/2010/main" val="2096385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52462" y="306372"/>
            <a:ext cx="6625787" cy="836612"/>
          </a:xfrm>
        </p:spPr>
        <p:txBody>
          <a:bodyPr/>
          <a:lstStyle/>
          <a:p>
            <a:r>
              <a:rPr lang="zh-CN" altLang="en-US"/>
              <a:t>单击此处编辑母版标题样式</a:t>
            </a:r>
          </a:p>
        </p:txBody>
      </p:sp>
      <p:sp>
        <p:nvSpPr>
          <p:cNvPr id="3" name="内容占位符 2"/>
          <p:cNvSpPr>
            <a:spLocks noGrp="1"/>
          </p:cNvSpPr>
          <p:nvPr>
            <p:ph sz="half" idx="1"/>
          </p:nvPr>
        </p:nvSpPr>
        <p:spPr>
          <a:xfrm>
            <a:off x="317560" y="1196976"/>
            <a:ext cx="4177438" cy="28366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7420" y="1196976"/>
            <a:ext cx="4179026" cy="28366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5"/>
          <p:cNvSpPr>
            <a:spLocks noGrp="1"/>
          </p:cNvSpPr>
          <p:nvPr>
            <p:ph type="sldNum" sz="quarter" idx="10"/>
          </p:nvPr>
        </p:nvSpPr>
        <p:spPr>
          <a:xfrm>
            <a:off x="8318504" y="6546850"/>
            <a:ext cx="549275" cy="260350"/>
          </a:xfrm>
          <a:prstGeom prst="rect">
            <a:avLst/>
          </a:prstGeom>
        </p:spPr>
        <p:txBody>
          <a:bodyPr/>
          <a:lstStyle>
            <a:lvl1pPr algn="ctr" eaLnBrk="0" hangingPunct="0">
              <a:defRPr>
                <a:latin typeface="傘β뫌" pitchFamily="34" charset="-94"/>
              </a:defRPr>
            </a:lvl1pPr>
          </a:lstStyle>
          <a:p>
            <a:pPr>
              <a:defRPr/>
            </a:pPr>
            <a:fld id="{464A6411-F4C4-4664-A7B3-BB5D97B492FC}" type="slidenum">
              <a:rPr lang="en-US" altLang="zh-CN"/>
              <a:pPr>
                <a:defRPr/>
              </a:pPr>
              <a:t>‹#›</a:t>
            </a:fld>
            <a:endParaRPr lang="en-US" altLang="zh-CN"/>
          </a:p>
        </p:txBody>
      </p:sp>
    </p:spTree>
    <p:extLst>
      <p:ext uri="{BB962C8B-B14F-4D97-AF65-F5344CB8AC3E}">
        <p14:creationId xmlns:p14="http://schemas.microsoft.com/office/powerpoint/2010/main" val="29901146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4339" name="Rectangle 101"/>
          <p:cNvSpPr>
            <a:spLocks noGrp="1" noChangeArrowheads="1"/>
          </p:cNvSpPr>
          <p:nvPr>
            <p:ph type="title"/>
          </p:nvPr>
        </p:nvSpPr>
        <p:spPr bwMode="auto">
          <a:xfrm>
            <a:off x="395288" y="350838"/>
            <a:ext cx="8353425" cy="341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de-DE"/>
              <a:t>Click to add title</a:t>
            </a:r>
          </a:p>
        </p:txBody>
      </p:sp>
      <p:sp>
        <p:nvSpPr>
          <p:cNvPr id="14340" name="Rectangle 103"/>
          <p:cNvSpPr>
            <a:spLocks noGrp="1" noChangeArrowheads="1"/>
          </p:cNvSpPr>
          <p:nvPr>
            <p:ph type="body" idx="1"/>
          </p:nvPr>
        </p:nvSpPr>
        <p:spPr bwMode="auto">
          <a:xfrm>
            <a:off x="395288" y="1268413"/>
            <a:ext cx="8353425" cy="101917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lvl="0"/>
            <a:r>
              <a:rPr lang="en-US" altLang="de-DE" dirty="0"/>
              <a:t>Click to change format</a:t>
            </a:r>
            <a:endParaRPr lang="de-DE" altLang="zh-CN" dirty="0"/>
          </a:p>
          <a:p>
            <a:pPr lvl="1"/>
            <a:r>
              <a:rPr lang="en-US" altLang="de-DE" dirty="0"/>
              <a:t>Level 1</a:t>
            </a:r>
            <a:endParaRPr lang="en-US" altLang="zh-CN" dirty="0"/>
          </a:p>
          <a:p>
            <a:pPr lvl="2"/>
            <a:r>
              <a:rPr lang="en-US" altLang="de-DE" dirty="0"/>
              <a:t>Level 1</a:t>
            </a:r>
            <a:endParaRPr lang="en-US" altLang="zh-CN" dirty="0"/>
          </a:p>
        </p:txBody>
      </p:sp>
      <p:pic>
        <p:nvPicPr>
          <p:cNvPr id="4" name="Picture 7" descr="D:\和君\和君ppt模版\1003新版\未标题-2--.jpg"/>
          <p:cNvPicPr>
            <a:picLocks noChangeAspect="1" noChangeArrowheads="1"/>
          </p:cNvPicPr>
          <p:nvPr/>
        </p:nvPicPr>
        <p:blipFill>
          <a:blip r:embed="rId6" cstate="screen">
            <a:lum bright="66000" contrast="-24000"/>
            <a:extLst>
              <a:ext uri="{28A0092B-C50C-407E-A947-70E740481C1C}">
                <a14:useLocalDpi xmlns:a14="http://schemas.microsoft.com/office/drawing/2010/main"/>
              </a:ext>
            </a:extLst>
          </a:blip>
          <a:srcRect/>
          <a:stretch>
            <a:fillRect/>
          </a:stretch>
        </p:blipFill>
        <p:spPr bwMode="auto">
          <a:xfrm>
            <a:off x="1588" y="0"/>
            <a:ext cx="9144000" cy="1016000"/>
          </a:xfrm>
          <a:prstGeom prst="rect">
            <a:avLst/>
          </a:prstGeom>
          <a:solidFill>
            <a:schemeClr val="accent2">
              <a:alpha val="34000"/>
            </a:schemeClr>
          </a:solidFill>
          <a:ln w="9525">
            <a:noFill/>
            <a:miter lim="800000"/>
            <a:headEnd/>
            <a:tailEnd/>
          </a:ln>
        </p:spPr>
      </p:pic>
      <p:sp>
        <p:nvSpPr>
          <p:cNvPr id="5" name="Rectangle 49"/>
          <p:cNvSpPr>
            <a:spLocks noChangeArrowheads="1"/>
          </p:cNvSpPr>
          <p:nvPr/>
        </p:nvSpPr>
        <p:spPr bwMode="auto">
          <a:xfrm>
            <a:off x="1588" y="981075"/>
            <a:ext cx="9144000" cy="71438"/>
          </a:xfrm>
          <a:prstGeom prst="rect">
            <a:avLst/>
          </a:prstGeom>
          <a:solidFill>
            <a:srgbClr val="C0C0C0"/>
          </a:solidFill>
          <a:ln w="9525">
            <a:noFill/>
            <a:miter lim="800000"/>
            <a:headEnd/>
            <a:tailEnd/>
          </a:ln>
        </p:spPr>
        <p:txBody>
          <a:bodyPr wrap="none" anchor="ctr"/>
          <a:lstStyle/>
          <a:p>
            <a:pPr eaLnBrk="1" hangingPunct="1"/>
            <a:endParaRPr lang="zh-CN" altLang="en-US" sz="1800">
              <a:solidFill>
                <a:schemeClr val="tx1"/>
              </a:solidFill>
              <a:latin typeface="Arial" charset="0"/>
            </a:endParaRPr>
          </a:p>
        </p:txBody>
      </p:sp>
      <p:sp>
        <p:nvSpPr>
          <p:cNvPr id="6" name="Rectangle 50"/>
          <p:cNvSpPr>
            <a:spLocks noChangeArrowheads="1"/>
          </p:cNvSpPr>
          <p:nvPr/>
        </p:nvSpPr>
        <p:spPr bwMode="auto">
          <a:xfrm>
            <a:off x="1588" y="981075"/>
            <a:ext cx="1079500" cy="71438"/>
          </a:xfrm>
          <a:prstGeom prst="rect">
            <a:avLst/>
          </a:prstGeom>
          <a:solidFill>
            <a:srgbClr val="FF0000"/>
          </a:solidFill>
          <a:ln w="9525">
            <a:noFill/>
            <a:miter lim="800000"/>
            <a:headEnd/>
            <a:tailEnd/>
          </a:ln>
        </p:spPr>
        <p:txBody>
          <a:bodyPr wrap="none" anchor="ctr"/>
          <a:lstStyle/>
          <a:p>
            <a:pPr eaLnBrk="1" hangingPunct="1"/>
            <a:endParaRPr lang="zh-CN" altLang="en-US" sz="1800">
              <a:solidFill>
                <a:schemeClr val="tx1"/>
              </a:solidFill>
              <a:latin typeface="Arial" charset="0"/>
            </a:endParaRPr>
          </a:p>
        </p:txBody>
      </p:sp>
    </p:spTree>
  </p:cSld>
  <p:clrMap bg1="lt1" tx1="dk1" bg2="lt2" tx2="dk2" accent1="accent1" accent2="accent2" accent3="accent3" accent4="accent4" accent5="accent5" accent6="accent6" hlink="hlink" folHlink="folHlink"/>
  <p:sldLayoutIdLst>
    <p:sldLayoutId id="2147483722" r:id="rId1"/>
    <p:sldLayoutId id="2147483725" r:id="rId2"/>
    <p:sldLayoutId id="2147483729" r:id="rId3"/>
    <p:sldLayoutId id="2147483731" r:id="rId4"/>
  </p:sldLayoutIdLst>
  <p:transition/>
  <p:hf sldNum="0" hdr="0" dt="0"/>
  <p:txStyles>
    <p:titleStyle>
      <a:lvl1pPr algn="l" rtl="0" eaLnBrk="1" fontAlgn="base" hangingPunct="1">
        <a:lnSpc>
          <a:spcPts val="2000"/>
        </a:lnSpc>
        <a:spcBef>
          <a:spcPct val="0"/>
        </a:spcBef>
        <a:spcAft>
          <a:spcPct val="0"/>
        </a:spcAft>
        <a:defRPr kumimoji="1" sz="2200" b="1">
          <a:solidFill>
            <a:srgbClr val="000000"/>
          </a:solidFill>
          <a:latin typeface="+mj-lt"/>
          <a:ea typeface="+mj-ea"/>
          <a:cs typeface="+mj-cs"/>
        </a:defRPr>
      </a:lvl1pPr>
      <a:lvl2pPr algn="l" rtl="0" eaLnBrk="1" fontAlgn="base" hangingPunct="1">
        <a:lnSpc>
          <a:spcPts val="2000"/>
        </a:lnSpc>
        <a:spcBef>
          <a:spcPct val="0"/>
        </a:spcBef>
        <a:spcAft>
          <a:spcPct val="0"/>
        </a:spcAft>
        <a:defRPr kumimoji="1" sz="2200" b="1">
          <a:solidFill>
            <a:srgbClr val="000000"/>
          </a:solidFill>
          <a:latin typeface="黑体" pitchFamily="49" charset="-122"/>
          <a:ea typeface="黑体" pitchFamily="49" charset="-122"/>
        </a:defRPr>
      </a:lvl2pPr>
      <a:lvl3pPr algn="l" rtl="0" eaLnBrk="1" fontAlgn="base" hangingPunct="1">
        <a:lnSpc>
          <a:spcPts val="2000"/>
        </a:lnSpc>
        <a:spcBef>
          <a:spcPct val="0"/>
        </a:spcBef>
        <a:spcAft>
          <a:spcPct val="0"/>
        </a:spcAft>
        <a:defRPr kumimoji="1" sz="2200" b="1">
          <a:solidFill>
            <a:srgbClr val="000000"/>
          </a:solidFill>
          <a:latin typeface="黑体" pitchFamily="49" charset="-122"/>
          <a:ea typeface="黑体" pitchFamily="49" charset="-122"/>
        </a:defRPr>
      </a:lvl3pPr>
      <a:lvl4pPr algn="l" rtl="0" eaLnBrk="1" fontAlgn="base" hangingPunct="1">
        <a:lnSpc>
          <a:spcPts val="2000"/>
        </a:lnSpc>
        <a:spcBef>
          <a:spcPct val="0"/>
        </a:spcBef>
        <a:spcAft>
          <a:spcPct val="0"/>
        </a:spcAft>
        <a:defRPr kumimoji="1" sz="2200" b="1">
          <a:solidFill>
            <a:srgbClr val="000000"/>
          </a:solidFill>
          <a:latin typeface="黑体" pitchFamily="49" charset="-122"/>
          <a:ea typeface="黑体" pitchFamily="49" charset="-122"/>
        </a:defRPr>
      </a:lvl4pPr>
      <a:lvl5pPr algn="l" rtl="0" eaLnBrk="1" fontAlgn="base" hangingPunct="1">
        <a:lnSpc>
          <a:spcPts val="2000"/>
        </a:lnSpc>
        <a:spcBef>
          <a:spcPct val="0"/>
        </a:spcBef>
        <a:spcAft>
          <a:spcPct val="0"/>
        </a:spcAft>
        <a:defRPr kumimoji="1" sz="2200" b="1">
          <a:solidFill>
            <a:srgbClr val="000000"/>
          </a:solidFill>
          <a:latin typeface="黑体" pitchFamily="49" charset="-122"/>
          <a:ea typeface="黑体" pitchFamily="49" charset="-122"/>
        </a:defRPr>
      </a:lvl5pPr>
      <a:lvl6pPr marL="4572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6pPr>
      <a:lvl7pPr marL="9144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7pPr>
      <a:lvl8pPr marL="13716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8pPr>
      <a:lvl9pPr marL="18288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9pPr>
    </p:titleStyle>
    <p:bodyStyle>
      <a:lvl1pPr marL="265113" indent="-265113" algn="l" rtl="0" eaLnBrk="1" fontAlgn="base" hangingPunct="1">
        <a:lnSpc>
          <a:spcPct val="140000"/>
        </a:lnSpc>
        <a:spcBef>
          <a:spcPct val="20000"/>
        </a:spcBef>
        <a:spcAft>
          <a:spcPct val="0"/>
        </a:spcAft>
        <a:buClr>
          <a:schemeClr val="tx2"/>
        </a:buClr>
        <a:buFont typeface="Arial Unicode MS" pitchFamily="34" charset="-122"/>
        <a:buChar char="¶"/>
        <a:defRPr>
          <a:solidFill>
            <a:schemeClr val="tx2"/>
          </a:solidFill>
          <a:latin typeface="+mn-lt"/>
          <a:ea typeface="+mn-ea"/>
          <a:cs typeface="+mn-cs"/>
        </a:defRPr>
      </a:lvl1pPr>
      <a:lvl2pPr marL="722313" indent="-277813" algn="l" rtl="0" eaLnBrk="1" fontAlgn="base" hangingPunct="1">
        <a:lnSpc>
          <a:spcPct val="140000"/>
        </a:lnSpc>
        <a:spcBef>
          <a:spcPct val="0"/>
        </a:spcBef>
        <a:spcAft>
          <a:spcPct val="0"/>
        </a:spcAft>
        <a:buFont typeface="Wingdings" pitchFamily="2" charset="2"/>
        <a:buChar char="Ø"/>
        <a:defRPr kumimoji="1" sz="1600">
          <a:solidFill>
            <a:srgbClr val="000000"/>
          </a:solidFill>
          <a:latin typeface="+mn-lt"/>
          <a:ea typeface="+mn-ea"/>
        </a:defRPr>
      </a:lvl2pPr>
      <a:lvl3pPr marL="1071563" indent="-169863" algn="l" rtl="0" eaLnBrk="1" fontAlgn="base" hangingPunct="1">
        <a:lnSpc>
          <a:spcPct val="140000"/>
        </a:lnSpc>
        <a:spcBef>
          <a:spcPct val="20000"/>
        </a:spcBef>
        <a:spcAft>
          <a:spcPct val="0"/>
        </a:spcAft>
        <a:buClr>
          <a:schemeClr val="tx2"/>
        </a:buClr>
        <a:buChar char="•"/>
        <a:defRPr sz="1200">
          <a:solidFill>
            <a:schemeClr val="tx2"/>
          </a:solidFill>
          <a:latin typeface="+mn-lt"/>
          <a:ea typeface="+mn-ea"/>
        </a:defRPr>
      </a:lvl3pPr>
      <a:lvl4pPr marL="1660525" indent="-228600" algn="l" rtl="0" eaLnBrk="1" fontAlgn="base" hangingPunct="1">
        <a:lnSpc>
          <a:spcPct val="130000"/>
        </a:lnSpc>
        <a:spcBef>
          <a:spcPct val="20000"/>
        </a:spcBef>
        <a:spcAft>
          <a:spcPct val="0"/>
        </a:spcAft>
        <a:buClr>
          <a:schemeClr val="tx2"/>
        </a:buClr>
        <a:buFont typeface="Wingdings" pitchFamily="2" charset="2"/>
        <a:defRPr sz="1200">
          <a:solidFill>
            <a:schemeClr val="tx2"/>
          </a:solidFill>
          <a:latin typeface="+mn-lt"/>
          <a:ea typeface="+mn-ea"/>
        </a:defRPr>
      </a:lvl4pPr>
      <a:lvl5pPr marL="2106613" indent="-266700" algn="ctr" rtl="0" eaLnBrk="1" fontAlgn="base" hangingPunct="1">
        <a:lnSpc>
          <a:spcPts val="1600"/>
        </a:lnSpc>
        <a:spcBef>
          <a:spcPct val="0"/>
        </a:spcBef>
        <a:spcAft>
          <a:spcPct val="0"/>
        </a:spcAft>
        <a:defRPr kumimoji="1" sz="1400" b="1">
          <a:solidFill>
            <a:srgbClr val="000000"/>
          </a:solidFill>
          <a:latin typeface="傘β뫌" pitchFamily="34" charset="-94"/>
          <a:ea typeface="+mn-ea"/>
        </a:defRPr>
      </a:lvl5pPr>
      <a:lvl6pPr marL="3081338" indent="4763" algn="ctr" defTabSz="330200" rtl="0" eaLnBrk="1" fontAlgn="base" hangingPunct="1">
        <a:lnSpc>
          <a:spcPts val="1600"/>
        </a:lnSpc>
        <a:spcBef>
          <a:spcPct val="0"/>
        </a:spcBef>
        <a:spcAft>
          <a:spcPct val="0"/>
        </a:spcAft>
        <a:defRPr kumimoji="1" sz="1400" b="1">
          <a:solidFill>
            <a:srgbClr val="000000"/>
          </a:solidFill>
          <a:latin typeface="傘β뫌" pitchFamily="34" charset="-94"/>
          <a:ea typeface="+mn-ea"/>
        </a:defRPr>
      </a:lvl6pPr>
      <a:lvl7pPr marL="3538538" indent="4763" algn="ctr" defTabSz="330200" rtl="0" eaLnBrk="1" fontAlgn="base" hangingPunct="1">
        <a:lnSpc>
          <a:spcPts val="1600"/>
        </a:lnSpc>
        <a:spcBef>
          <a:spcPct val="0"/>
        </a:spcBef>
        <a:spcAft>
          <a:spcPct val="0"/>
        </a:spcAft>
        <a:defRPr kumimoji="1" sz="1400" b="1">
          <a:solidFill>
            <a:srgbClr val="000000"/>
          </a:solidFill>
          <a:latin typeface="傘β뫌" pitchFamily="34" charset="-94"/>
          <a:ea typeface="+mn-ea"/>
        </a:defRPr>
      </a:lvl7pPr>
      <a:lvl8pPr marL="3995738" indent="4763" algn="ctr" defTabSz="330200" rtl="0" eaLnBrk="1" fontAlgn="base" hangingPunct="1">
        <a:lnSpc>
          <a:spcPts val="1600"/>
        </a:lnSpc>
        <a:spcBef>
          <a:spcPct val="0"/>
        </a:spcBef>
        <a:spcAft>
          <a:spcPct val="0"/>
        </a:spcAft>
        <a:defRPr kumimoji="1" sz="1400" b="1">
          <a:solidFill>
            <a:srgbClr val="000000"/>
          </a:solidFill>
          <a:latin typeface="傘β뫌" pitchFamily="34" charset="-94"/>
          <a:ea typeface="+mn-ea"/>
        </a:defRPr>
      </a:lvl8pPr>
      <a:lvl9pPr marL="4452938" indent="4763" algn="ctr" defTabSz="330200" rtl="0" eaLnBrk="1" fontAlgn="base" hangingPunct="1">
        <a:lnSpc>
          <a:spcPts val="1600"/>
        </a:lnSpc>
        <a:spcBef>
          <a:spcPct val="0"/>
        </a:spcBef>
        <a:spcAft>
          <a:spcPct val="0"/>
        </a:spcAft>
        <a:defRPr kumimoji="1" sz="1400" b="1">
          <a:solidFill>
            <a:srgbClr val="000000"/>
          </a:solidFill>
          <a:latin typeface="傘β뫌" pitchFamily="34" charset="-94"/>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1026" name="Rectangle 101"/>
          <p:cNvSpPr>
            <a:spLocks noGrp="1" noChangeArrowheads="1"/>
          </p:cNvSpPr>
          <p:nvPr>
            <p:ph type="title"/>
          </p:nvPr>
        </p:nvSpPr>
        <p:spPr bwMode="auto">
          <a:xfrm>
            <a:off x="395292" y="350838"/>
            <a:ext cx="83534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de-DE"/>
              <a:t>Click to add title</a:t>
            </a:r>
          </a:p>
        </p:txBody>
      </p:sp>
      <p:sp>
        <p:nvSpPr>
          <p:cNvPr id="1027" name="Rectangle 103"/>
          <p:cNvSpPr>
            <a:spLocks noGrp="1" noChangeArrowheads="1"/>
          </p:cNvSpPr>
          <p:nvPr>
            <p:ph type="body" idx="1"/>
          </p:nvPr>
        </p:nvSpPr>
        <p:spPr bwMode="auto">
          <a:xfrm>
            <a:off x="395292" y="1268413"/>
            <a:ext cx="83534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de-DE"/>
              <a:t>Click to change format</a:t>
            </a:r>
            <a:endParaRPr lang="de-DE" altLang="zh-CN"/>
          </a:p>
          <a:p>
            <a:pPr lvl="1"/>
            <a:r>
              <a:rPr lang="en-US" altLang="de-DE"/>
              <a:t>Level 1</a:t>
            </a:r>
            <a:endParaRPr lang="en-US" altLang="zh-CN"/>
          </a:p>
          <a:p>
            <a:pPr lvl="2"/>
            <a:r>
              <a:rPr lang="en-US" altLang="de-DE"/>
              <a:t>Level 1</a:t>
            </a:r>
            <a:endParaRPr lang="en-US" altLang="zh-CN"/>
          </a:p>
        </p:txBody>
      </p:sp>
      <p:pic>
        <p:nvPicPr>
          <p:cNvPr id="1028" name="Picture 7" descr="D:\和君\和君ppt模版\1003新版\未标题-2--.jpg"/>
          <p:cNvPicPr>
            <a:picLocks noChangeAspect="1" noChangeArrowheads="1"/>
          </p:cNvPicPr>
          <p:nvPr/>
        </p:nvPicPr>
        <p:blipFill>
          <a:blip r:embed="rId6">
            <a:lum bright="66000" contrast="-24000"/>
            <a:extLst>
              <a:ext uri="{28A0092B-C50C-407E-A947-70E740481C1C}">
                <a14:useLocalDpi xmlns:a14="http://schemas.microsoft.com/office/drawing/2010/main"/>
              </a:ext>
            </a:extLst>
          </a:blip>
          <a:srcRect/>
          <a:stretch>
            <a:fillRect/>
          </a:stretch>
        </p:blipFill>
        <p:spPr bwMode="auto">
          <a:xfrm>
            <a:off x="1588" y="0"/>
            <a:ext cx="9144000" cy="1016000"/>
          </a:xfrm>
          <a:prstGeom prst="rect">
            <a:avLst/>
          </a:prstGeom>
          <a:solidFill>
            <a:schemeClr val="accent2">
              <a:alpha val="34117"/>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9" name="Rectangle 49"/>
          <p:cNvSpPr>
            <a:spLocks noChangeArrowheads="1"/>
          </p:cNvSpPr>
          <p:nvPr/>
        </p:nvSpPr>
        <p:spPr bwMode="auto">
          <a:xfrm>
            <a:off x="1588" y="981075"/>
            <a:ext cx="9144000" cy="714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sz="1800">
              <a:latin typeface="Arial" pitchFamily="34" charset="0"/>
            </a:endParaRPr>
          </a:p>
        </p:txBody>
      </p:sp>
      <p:sp>
        <p:nvSpPr>
          <p:cNvPr id="1030" name="Rectangle 50"/>
          <p:cNvSpPr>
            <a:spLocks noChangeArrowheads="1"/>
          </p:cNvSpPr>
          <p:nvPr/>
        </p:nvSpPr>
        <p:spPr bwMode="auto">
          <a:xfrm>
            <a:off x="1592" y="981075"/>
            <a:ext cx="1079500" cy="7143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sz="1800">
              <a:latin typeface="Arial" pitchFamily="34" charset="0"/>
            </a:endParaRPr>
          </a:p>
        </p:txBody>
      </p:sp>
    </p:spTree>
    <p:extLst>
      <p:ext uri="{BB962C8B-B14F-4D97-AF65-F5344CB8AC3E}">
        <p14:creationId xmlns:p14="http://schemas.microsoft.com/office/powerpoint/2010/main" val="373725304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Lst>
  <p:transition/>
  <p:hf sldNum="0" hdr="0" dt="0"/>
  <p:txStyles>
    <p:titleStyle>
      <a:lvl1pPr algn="l" rtl="0" fontAlgn="base">
        <a:lnSpc>
          <a:spcPts val="2000"/>
        </a:lnSpc>
        <a:spcBef>
          <a:spcPct val="0"/>
        </a:spcBef>
        <a:spcAft>
          <a:spcPct val="0"/>
        </a:spcAft>
        <a:defRPr kumimoji="1" sz="2200" b="1">
          <a:solidFill>
            <a:srgbClr val="000000"/>
          </a:solidFill>
          <a:latin typeface="+mj-lt"/>
          <a:ea typeface="+mj-ea"/>
          <a:cs typeface="+mj-cs"/>
        </a:defRPr>
      </a:lvl1pPr>
      <a:lvl2pPr algn="l" rtl="0" fontAlgn="base">
        <a:lnSpc>
          <a:spcPts val="2000"/>
        </a:lnSpc>
        <a:spcBef>
          <a:spcPct val="0"/>
        </a:spcBef>
        <a:spcAft>
          <a:spcPct val="0"/>
        </a:spcAft>
        <a:defRPr kumimoji="1" sz="2200" b="1">
          <a:solidFill>
            <a:srgbClr val="000000"/>
          </a:solidFill>
          <a:latin typeface="黑体" pitchFamily="49" charset="-122"/>
          <a:ea typeface="黑体" pitchFamily="49" charset="-122"/>
        </a:defRPr>
      </a:lvl2pPr>
      <a:lvl3pPr algn="l" rtl="0" fontAlgn="base">
        <a:lnSpc>
          <a:spcPts val="2000"/>
        </a:lnSpc>
        <a:spcBef>
          <a:spcPct val="0"/>
        </a:spcBef>
        <a:spcAft>
          <a:spcPct val="0"/>
        </a:spcAft>
        <a:defRPr kumimoji="1" sz="2200" b="1">
          <a:solidFill>
            <a:srgbClr val="000000"/>
          </a:solidFill>
          <a:latin typeface="黑体" pitchFamily="49" charset="-122"/>
          <a:ea typeface="黑体" pitchFamily="49" charset="-122"/>
        </a:defRPr>
      </a:lvl3pPr>
      <a:lvl4pPr algn="l" rtl="0" fontAlgn="base">
        <a:lnSpc>
          <a:spcPts val="2000"/>
        </a:lnSpc>
        <a:spcBef>
          <a:spcPct val="0"/>
        </a:spcBef>
        <a:spcAft>
          <a:spcPct val="0"/>
        </a:spcAft>
        <a:defRPr kumimoji="1" sz="2200" b="1">
          <a:solidFill>
            <a:srgbClr val="000000"/>
          </a:solidFill>
          <a:latin typeface="黑体" pitchFamily="49" charset="-122"/>
          <a:ea typeface="黑体" pitchFamily="49" charset="-122"/>
        </a:defRPr>
      </a:lvl4pPr>
      <a:lvl5pPr algn="l" rtl="0" fontAlgn="base">
        <a:lnSpc>
          <a:spcPts val="2000"/>
        </a:lnSpc>
        <a:spcBef>
          <a:spcPct val="0"/>
        </a:spcBef>
        <a:spcAft>
          <a:spcPct val="0"/>
        </a:spcAft>
        <a:defRPr kumimoji="1" sz="2200" b="1">
          <a:solidFill>
            <a:srgbClr val="000000"/>
          </a:solidFill>
          <a:latin typeface="黑体" pitchFamily="49" charset="-122"/>
          <a:ea typeface="黑体" pitchFamily="49" charset="-122"/>
        </a:defRPr>
      </a:lvl5pPr>
      <a:lvl6pPr marL="4572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6pPr>
      <a:lvl7pPr marL="9144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7pPr>
      <a:lvl8pPr marL="13716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8pPr>
      <a:lvl9pPr marL="18288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9pPr>
    </p:titleStyle>
    <p:bodyStyle>
      <a:lvl1pPr marL="265113" indent="-265113" algn="l" rtl="0" fontAlgn="base">
        <a:lnSpc>
          <a:spcPct val="140000"/>
        </a:lnSpc>
        <a:spcBef>
          <a:spcPct val="20000"/>
        </a:spcBef>
        <a:spcAft>
          <a:spcPct val="0"/>
        </a:spcAft>
        <a:buClr>
          <a:schemeClr val="tx2"/>
        </a:buClr>
        <a:buFont typeface="Arial Unicode MS" pitchFamily="34" charset="-122"/>
        <a:buChar char="¶"/>
        <a:defRPr>
          <a:solidFill>
            <a:schemeClr val="tx2"/>
          </a:solidFill>
          <a:latin typeface="+mn-lt"/>
          <a:ea typeface="+mn-ea"/>
          <a:cs typeface="+mn-cs"/>
        </a:defRPr>
      </a:lvl1pPr>
      <a:lvl2pPr marL="722313" indent="-277813" algn="l" rtl="0" fontAlgn="base">
        <a:lnSpc>
          <a:spcPct val="140000"/>
        </a:lnSpc>
        <a:spcBef>
          <a:spcPct val="0"/>
        </a:spcBef>
        <a:spcAft>
          <a:spcPct val="0"/>
        </a:spcAft>
        <a:buFont typeface="Wingdings" pitchFamily="2" charset="2"/>
        <a:buChar char="Ø"/>
        <a:defRPr kumimoji="1" sz="1600">
          <a:solidFill>
            <a:srgbClr val="000000"/>
          </a:solidFill>
          <a:latin typeface="+mn-lt"/>
          <a:ea typeface="+mn-ea"/>
        </a:defRPr>
      </a:lvl2pPr>
      <a:lvl3pPr marL="1071563" indent="-169863" algn="l" rtl="0" fontAlgn="base">
        <a:lnSpc>
          <a:spcPct val="140000"/>
        </a:lnSpc>
        <a:spcBef>
          <a:spcPct val="20000"/>
        </a:spcBef>
        <a:spcAft>
          <a:spcPct val="0"/>
        </a:spcAft>
        <a:buClr>
          <a:schemeClr val="tx2"/>
        </a:buClr>
        <a:buChar char="•"/>
        <a:defRPr sz="1200">
          <a:solidFill>
            <a:schemeClr val="tx2"/>
          </a:solidFill>
          <a:latin typeface="+mn-lt"/>
          <a:ea typeface="+mn-ea"/>
        </a:defRPr>
      </a:lvl3pPr>
      <a:lvl4pPr marL="1660525" indent="-228600" algn="l" rtl="0" fontAlgn="base">
        <a:lnSpc>
          <a:spcPct val="130000"/>
        </a:lnSpc>
        <a:spcBef>
          <a:spcPct val="20000"/>
        </a:spcBef>
        <a:spcAft>
          <a:spcPct val="0"/>
        </a:spcAft>
        <a:buClr>
          <a:schemeClr val="tx2"/>
        </a:buClr>
        <a:buFont typeface="Wingdings" pitchFamily="2" charset="2"/>
        <a:defRPr sz="1200">
          <a:solidFill>
            <a:schemeClr val="tx2"/>
          </a:solidFill>
          <a:latin typeface="+mn-lt"/>
          <a:ea typeface="+mn-ea"/>
        </a:defRPr>
      </a:lvl4pPr>
      <a:lvl5pPr marL="2106613" indent="-266700" algn="ctr" rtl="0" fontAlgn="base">
        <a:lnSpc>
          <a:spcPts val="1600"/>
        </a:lnSpc>
        <a:spcBef>
          <a:spcPct val="0"/>
        </a:spcBef>
        <a:spcAft>
          <a:spcPct val="0"/>
        </a:spcAft>
        <a:defRPr kumimoji="1" sz="1400" b="1">
          <a:solidFill>
            <a:srgbClr val="000000"/>
          </a:solidFill>
          <a:latin typeface="傘β뫌" pitchFamily="34" charset="-94"/>
          <a:ea typeface="+mn-ea"/>
        </a:defRPr>
      </a:lvl5pPr>
      <a:lvl6pPr marL="3081338" indent="4763" algn="ctr" defTabSz="330200" rtl="0" eaLnBrk="1" fontAlgn="base" hangingPunct="1">
        <a:lnSpc>
          <a:spcPts val="1600"/>
        </a:lnSpc>
        <a:spcBef>
          <a:spcPct val="0"/>
        </a:spcBef>
        <a:spcAft>
          <a:spcPct val="0"/>
        </a:spcAft>
        <a:defRPr kumimoji="1" sz="1400" b="1">
          <a:solidFill>
            <a:srgbClr val="000000"/>
          </a:solidFill>
          <a:latin typeface="傘β뫌" pitchFamily="34" charset="-94"/>
          <a:ea typeface="+mn-ea"/>
        </a:defRPr>
      </a:lvl6pPr>
      <a:lvl7pPr marL="3538538" indent="4763" algn="ctr" defTabSz="330200" rtl="0" eaLnBrk="1" fontAlgn="base" hangingPunct="1">
        <a:lnSpc>
          <a:spcPts val="1600"/>
        </a:lnSpc>
        <a:spcBef>
          <a:spcPct val="0"/>
        </a:spcBef>
        <a:spcAft>
          <a:spcPct val="0"/>
        </a:spcAft>
        <a:defRPr kumimoji="1" sz="1400" b="1">
          <a:solidFill>
            <a:srgbClr val="000000"/>
          </a:solidFill>
          <a:latin typeface="傘β뫌" pitchFamily="34" charset="-94"/>
          <a:ea typeface="+mn-ea"/>
        </a:defRPr>
      </a:lvl7pPr>
      <a:lvl8pPr marL="3995738" indent="4763" algn="ctr" defTabSz="330200" rtl="0" eaLnBrk="1" fontAlgn="base" hangingPunct="1">
        <a:lnSpc>
          <a:spcPts val="1600"/>
        </a:lnSpc>
        <a:spcBef>
          <a:spcPct val="0"/>
        </a:spcBef>
        <a:spcAft>
          <a:spcPct val="0"/>
        </a:spcAft>
        <a:defRPr kumimoji="1" sz="1400" b="1">
          <a:solidFill>
            <a:srgbClr val="000000"/>
          </a:solidFill>
          <a:latin typeface="傘β뫌" pitchFamily="34" charset="-94"/>
          <a:ea typeface="+mn-ea"/>
        </a:defRPr>
      </a:lvl8pPr>
      <a:lvl9pPr marL="4452938" indent="4763" algn="ctr" defTabSz="330200" rtl="0" eaLnBrk="1" fontAlgn="base" hangingPunct="1">
        <a:lnSpc>
          <a:spcPts val="1600"/>
        </a:lnSpc>
        <a:spcBef>
          <a:spcPct val="0"/>
        </a:spcBef>
        <a:spcAft>
          <a:spcPct val="0"/>
        </a:spcAft>
        <a:defRPr kumimoji="1" sz="1400" b="1">
          <a:solidFill>
            <a:srgbClr val="000000"/>
          </a:solidFill>
          <a:latin typeface="傘β뫌" pitchFamily="34" charset="-94"/>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2.xml"/><Relationship Id="rId7"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image" Target="../media/image4.png"/><Relationship Id="rId5" Type="http://schemas.openxmlformats.org/officeDocument/2006/relationships/tags" Target="../tags/tag4.xml"/><Relationship Id="rId10" Type="http://schemas.openxmlformats.org/officeDocument/2006/relationships/oleObject" Target="../embeddings/oleObject1.bin"/><Relationship Id="rId4" Type="http://schemas.openxmlformats.org/officeDocument/2006/relationships/tags" Target="../tags/tag3.xml"/><Relationship Id="rId9"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eg"/><Relationship Id="rId7" Type="http://schemas.openxmlformats.org/officeDocument/2006/relationships/image" Target="../media/image17.jpg"/><Relationship Id="rId12" Type="http://schemas.openxmlformats.org/officeDocument/2006/relationships/image" Target="../media/image22.jpeg"/><Relationship Id="rId2" Type="http://schemas.openxmlformats.org/officeDocument/2006/relationships/image" Target="../media/image12.jpeg"/><Relationship Id="rId1" Type="http://schemas.openxmlformats.org/officeDocument/2006/relationships/slideLayout" Target="../slideLayouts/slideLayout4.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5.jpe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图片 10" descr="PPT背景-.jpg"/>
          <p:cNvPicPr>
            <a:picLocks noChangeAspect="1"/>
          </p:cNvPicPr>
          <p:nvPr>
            <p:custDataLst>
              <p:tags r:id="rId2"/>
            </p:custDataLst>
          </p:nvPr>
        </p:nvPicPr>
        <p:blipFill>
          <a:blip r:embed="rId9" cstate="screen">
            <a:extLst>
              <a:ext uri="{28A0092B-C50C-407E-A947-70E740481C1C}">
                <a14:useLocalDpi xmlns:a14="http://schemas.microsoft.com/office/drawing/2010/main"/>
              </a:ext>
            </a:extLst>
          </a:blip>
          <a:srcRect/>
          <a:stretch>
            <a:fillRect/>
          </a:stretch>
        </p:blipFill>
        <p:spPr bwMode="auto">
          <a:xfrm>
            <a:off x="1" y="0"/>
            <a:ext cx="9142412" cy="3495675"/>
          </a:xfrm>
          <a:prstGeom prst="rect">
            <a:avLst/>
          </a:prstGeom>
          <a:noFill/>
          <a:ln w="9525">
            <a:noFill/>
            <a:miter lim="800000"/>
            <a:headEnd/>
            <a:tailEnd/>
          </a:ln>
        </p:spPr>
      </p:pic>
      <p:sp>
        <p:nvSpPr>
          <p:cNvPr id="1029" name="Text Box 23"/>
          <p:cNvSpPr txBox="1">
            <a:spLocks noChangeArrowheads="1"/>
          </p:cNvSpPr>
          <p:nvPr>
            <p:custDataLst>
              <p:tags r:id="rId3"/>
            </p:custDataLst>
          </p:nvPr>
        </p:nvSpPr>
        <p:spPr bwMode="auto">
          <a:xfrm>
            <a:off x="3144034" y="4786322"/>
            <a:ext cx="5665184" cy="414071"/>
          </a:xfrm>
          <a:prstGeom prst="rect">
            <a:avLst/>
          </a:prstGeom>
          <a:noFill/>
          <a:ln w="9525" algn="ctr">
            <a:noFill/>
            <a:miter lim="800000"/>
          </a:ln>
        </p:spPr>
        <p:txBody>
          <a:bodyPr wrap="square" lIns="105266" tIns="52633" rIns="105266" bIns="52633">
            <a:spAutoFit/>
          </a:bodyPr>
          <a:lstStyle/>
          <a:p>
            <a:pPr algn="ctr">
              <a:spcBef>
                <a:spcPct val="50000"/>
              </a:spcBef>
            </a:pPr>
            <a:r>
              <a:rPr lang="zh-CN" altLang="en-US" sz="2000" dirty="0">
                <a:latin typeface="微软雅黑" pitchFamily="34" charset="-122"/>
                <a:ea typeface="微软雅黑" pitchFamily="34" charset="-122"/>
              </a:rPr>
              <a:t>谢幕：和君商学院第十一届教学回顾与告别</a:t>
            </a:r>
            <a:endParaRPr lang="en-US" altLang="zh-CN" sz="2000" dirty="0">
              <a:latin typeface="微软雅黑" pitchFamily="34" charset="-122"/>
              <a:ea typeface="微软雅黑" pitchFamily="34" charset="-122"/>
            </a:endParaRPr>
          </a:p>
        </p:txBody>
      </p:sp>
      <p:sp>
        <p:nvSpPr>
          <p:cNvPr id="1030" name="Rectangle 11"/>
          <p:cNvSpPr>
            <a:spLocks noChangeArrowheads="1"/>
          </p:cNvSpPr>
          <p:nvPr>
            <p:custDataLst>
              <p:tags r:id="rId4"/>
            </p:custDataLst>
          </p:nvPr>
        </p:nvSpPr>
        <p:spPr bwMode="auto">
          <a:xfrm>
            <a:off x="0" y="3235326"/>
            <a:ext cx="9145588" cy="290960"/>
          </a:xfrm>
          <a:prstGeom prst="rect">
            <a:avLst/>
          </a:prstGeom>
          <a:noFill/>
          <a:ln w="9525" algn="ctr">
            <a:noFill/>
            <a:miter lim="800000"/>
          </a:ln>
        </p:spPr>
        <p:txBody>
          <a:bodyPr lIns="105266" tIns="52633" rIns="105266" bIns="52633" anchor="ctr">
            <a:spAutoFit/>
          </a:bodyPr>
          <a:lstStyle/>
          <a:p>
            <a:pPr eaLnBrk="0" hangingPunct="0"/>
            <a:endParaRPr lang="zh-CN" altLang="en-US" b="1">
              <a:latin typeface="微软雅黑" pitchFamily="34" charset="-122"/>
              <a:ea typeface="微软雅黑" pitchFamily="34" charset="-122"/>
            </a:endParaRPr>
          </a:p>
        </p:txBody>
      </p:sp>
      <p:sp>
        <p:nvSpPr>
          <p:cNvPr id="1031" name="Rectangle 12"/>
          <p:cNvSpPr>
            <a:spLocks noChangeArrowheads="1"/>
          </p:cNvSpPr>
          <p:nvPr>
            <p:custDataLst>
              <p:tags r:id="rId5"/>
            </p:custDataLst>
          </p:nvPr>
        </p:nvSpPr>
        <p:spPr bwMode="auto">
          <a:xfrm>
            <a:off x="0" y="3235326"/>
            <a:ext cx="9145588" cy="290960"/>
          </a:xfrm>
          <a:prstGeom prst="rect">
            <a:avLst/>
          </a:prstGeom>
          <a:noFill/>
          <a:ln w="9525" algn="ctr">
            <a:noFill/>
            <a:miter lim="800000"/>
          </a:ln>
        </p:spPr>
        <p:txBody>
          <a:bodyPr lIns="105266" tIns="52633" rIns="105266" bIns="52633" anchor="ctr">
            <a:spAutoFit/>
          </a:bodyPr>
          <a:lstStyle/>
          <a:p>
            <a:pPr eaLnBrk="0" hangingPunct="0"/>
            <a:endParaRPr lang="zh-CN" altLang="en-US" b="1">
              <a:latin typeface="微软雅黑" pitchFamily="34" charset="-122"/>
              <a:ea typeface="微软雅黑" pitchFamily="34" charset="-122"/>
            </a:endParaRPr>
          </a:p>
        </p:txBody>
      </p:sp>
      <p:graphicFrame>
        <p:nvGraphicFramePr>
          <p:cNvPr id="1026" name="Rectangle 32" hidden="1"/>
          <p:cNvGraphicFramePr/>
          <p:nvPr>
            <p:custDataLst>
              <p:tags r:id="rId6"/>
            </p:custDataLst>
          </p:nvPr>
        </p:nvGraphicFramePr>
        <p:xfrm>
          <a:off x="0" y="1"/>
          <a:ext cx="158778" cy="201613"/>
        </p:xfrm>
        <a:graphic>
          <a:graphicData uri="http://schemas.openxmlformats.org/presentationml/2006/ole">
            <mc:AlternateContent xmlns:mc="http://schemas.openxmlformats.org/markup-compatibility/2006">
              <mc:Choice xmlns:v="urn:schemas-microsoft-com:vml" Requires="v">
                <p:oleObj spid="_x0000_s622611" r:id="rId10" imgW="0" imgH="0" progId="">
                  <p:embed/>
                </p:oleObj>
              </mc:Choice>
              <mc:Fallback>
                <p:oleObj r:id="rId10" imgW="0" imgH="0" progId="">
                  <p:embed/>
                  <p:pic>
                    <p:nvPicPr>
                      <p:cNvPr id="1026" name="Rectangle 32" hidden="1"/>
                      <p:cNvPicPr>
                        <a:picLocks noChangeArrowheads="1"/>
                      </p:cNvPicPr>
                      <p:nvPr/>
                    </p:nvPicPr>
                    <p:blipFill>
                      <a:blip/>
                      <a:srcRect/>
                      <a:stretch>
                        <a:fillRect/>
                      </a:stretch>
                    </p:blipFill>
                    <p:spPr bwMode="auto">
                      <a:xfrm>
                        <a:off x="0" y="1"/>
                        <a:ext cx="158778" cy="201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Line 20"/>
          <p:cNvSpPr>
            <a:spLocks noChangeShapeType="1"/>
          </p:cNvSpPr>
          <p:nvPr/>
        </p:nvSpPr>
        <p:spPr bwMode="auto">
          <a:xfrm>
            <a:off x="3067583" y="4164014"/>
            <a:ext cx="0" cy="2009775"/>
          </a:xfrm>
          <a:prstGeom prst="line">
            <a:avLst/>
          </a:prstGeom>
          <a:noFill/>
          <a:ln w="3175">
            <a:solidFill>
              <a:srgbClr val="C0C0C0"/>
            </a:solidFill>
            <a:round/>
          </a:ln>
        </p:spPr>
        <p:txBody>
          <a:bodyPr lIns="105266" tIns="52633" rIns="105266" bIns="52633" anchor="ctr"/>
          <a:lstStyle/>
          <a:p>
            <a:endParaRPr lang="zh-CN" altLang="en-US">
              <a:latin typeface="微软雅黑" pitchFamily="34" charset="-122"/>
              <a:ea typeface="微软雅黑" pitchFamily="34" charset="-122"/>
            </a:endParaRPr>
          </a:p>
        </p:txBody>
      </p:sp>
      <p:sp>
        <p:nvSpPr>
          <p:cNvPr id="9" name="标题 1"/>
          <p:cNvSpPr txBox="1"/>
          <p:nvPr/>
        </p:nvSpPr>
        <p:spPr>
          <a:xfrm>
            <a:off x="4072728" y="5500702"/>
            <a:ext cx="3857652" cy="428628"/>
          </a:xfrm>
          <a:prstGeom prst="rect">
            <a:avLst/>
          </a:prstGeom>
        </p:spPr>
        <p:txBody>
          <a:bodyPr/>
          <a:lstStyle/>
          <a:p>
            <a:pPr marL="0" marR="0" lvl="0" indent="0" algn="ctr" defTabSz="914400" rtl="0" eaLnBrk="1" fontAlgn="base" latinLnBrk="0" hangingPunct="1">
              <a:lnSpc>
                <a:spcPts val="2000"/>
              </a:lnSpc>
              <a:spcBef>
                <a:spcPct val="0"/>
              </a:spcBef>
              <a:spcAft>
                <a:spcPct val="0"/>
              </a:spcAft>
              <a:buClrTx/>
              <a:buSzTx/>
              <a:buFontTx/>
              <a:buNone/>
              <a:defRPr/>
            </a:pPr>
            <a:r>
              <a:rPr kumimoji="1" lang="zh-CN" altLang="en-US" sz="1400" b="1"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j-cs"/>
              </a:rPr>
              <a:t>王明夫</a:t>
            </a:r>
            <a:r>
              <a:rPr kumimoji="1" lang="en-US" altLang="zh-CN" sz="1400" kern="0" dirty="0">
                <a:latin typeface="微软雅黑" pitchFamily="34" charset="-122"/>
                <a:ea typeface="微软雅黑" pitchFamily="34" charset="-122"/>
                <a:cs typeface="+mj-cs"/>
              </a:rPr>
              <a:t>·2019/04/</a:t>
            </a:r>
            <a:r>
              <a:rPr kumimoji="1" lang="zh-CN" altLang="en-US" sz="1400" kern="0" dirty="0">
                <a:latin typeface="微软雅黑" pitchFamily="34" charset="-122"/>
                <a:ea typeface="微软雅黑" pitchFamily="34" charset="-122"/>
                <a:cs typeface="+mj-cs"/>
              </a:rPr>
              <a:t>人间四月天</a:t>
            </a:r>
            <a:endParaRPr kumimoji="1" lang="zh-CN" altLang="en-US" sz="1400" b="1"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j-cs"/>
            </a:endParaRPr>
          </a:p>
        </p:txBody>
      </p:sp>
      <p:pic>
        <p:nvPicPr>
          <p:cNvPr id="2" name="图片 1"/>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612354" y="3935934"/>
            <a:ext cx="2124371" cy="2114845"/>
          </a:xfrm>
          <a:prstGeom prst="rect">
            <a:avLst/>
          </a:prstGeom>
        </p:spPr>
      </p:pic>
    </p:spTree>
    <p:extLst>
      <p:ext uri="{BB962C8B-B14F-4D97-AF65-F5344CB8AC3E}">
        <p14:creationId xmlns:p14="http://schemas.microsoft.com/office/powerpoint/2010/main" val="3842836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内容占位符 5" descr="芒种.jpg"/>
          <p:cNvPicPr>
            <a:picLocks noGrp="1" noChangeAspect="1"/>
          </p:cNvPicPr>
          <p:nvPr>
            <p:ph idx="1"/>
          </p:nvPr>
        </p:nvPicPr>
        <p:blipFill>
          <a:blip r:embed="rId2">
            <a:extLst>
              <a:ext uri="{28A0092B-C50C-407E-A947-70E740481C1C}">
                <a14:useLocalDpi xmlns:a14="http://schemas.microsoft.com/office/drawing/2010/main"/>
              </a:ext>
            </a:extLst>
          </a:blip>
          <a:srcRect/>
          <a:stretch>
            <a:fillRect/>
          </a:stretch>
        </p:blipFill>
        <p:spPr>
          <a:xfrm>
            <a:off x="0" y="928688"/>
            <a:ext cx="9145588" cy="5938837"/>
          </a:xfrm>
        </p:spPr>
      </p:pic>
      <p:sp>
        <p:nvSpPr>
          <p:cNvPr id="29699"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fld id="{BCA50A79-C32C-488F-913E-AF56D0FE7DE3}" type="slidenum">
              <a:rPr lang="en-US" altLang="zh-CN" smtClean="0"/>
              <a:pPr/>
              <a:t>10</a:t>
            </a:fld>
            <a:endParaRPr lang="en-US" altLang="zh-CN"/>
          </a:p>
        </p:txBody>
      </p:sp>
      <p:sp>
        <p:nvSpPr>
          <p:cNvPr id="5" name="标题 1"/>
          <p:cNvSpPr txBox="1">
            <a:spLocks/>
          </p:cNvSpPr>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踏着四季变化和</a:t>
            </a:r>
            <a:r>
              <a:rPr lang="en-US" altLang="zh-CN" sz="2400" dirty="0">
                <a:latin typeface="微软雅黑" pitchFamily="34" charset="-122"/>
                <a:ea typeface="微软雅黑" pitchFamily="34" charset="-122"/>
              </a:rPr>
              <a:t>24</a:t>
            </a:r>
            <a:r>
              <a:rPr lang="zh-CN" altLang="en-US" sz="2400" dirty="0">
                <a:latin typeface="微软雅黑" pitchFamily="34" charset="-122"/>
                <a:ea typeface="微软雅黑" pitchFamily="34" charset="-122"/>
              </a:rPr>
              <a:t>节气的节奏而展开教学</a:t>
            </a:r>
          </a:p>
        </p:txBody>
      </p:sp>
    </p:spTree>
    <p:extLst>
      <p:ext uri="{BB962C8B-B14F-4D97-AF65-F5344CB8AC3E}">
        <p14:creationId xmlns:p14="http://schemas.microsoft.com/office/powerpoint/2010/main" val="107615227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D2385DC3-FC5A-4FF3-B907-7721330A83A5}" type="slidenum">
              <a:rPr lang="en-US" altLang="zh-CN" smtClean="0"/>
              <a:pPr>
                <a:defRPr/>
              </a:pPr>
              <a:t>11</a:t>
            </a:fld>
            <a:endParaRPr lang="en-US" altLang="zh-CN"/>
          </a:p>
        </p:txBody>
      </p:sp>
      <p:pic>
        <p:nvPicPr>
          <p:cNvPr id="29700" name="图片 5" descr="节气.jpg"/>
          <p:cNvPicPr>
            <a:picLocks noChangeAspect="1"/>
          </p:cNvPicPr>
          <p:nvPr/>
        </p:nvPicPr>
        <p:blipFill>
          <a:blip r:embed="rId2" cstate="print"/>
          <a:srcRect/>
          <a:stretch>
            <a:fillRect/>
          </a:stretch>
        </p:blipFill>
        <p:spPr bwMode="auto">
          <a:xfrm>
            <a:off x="0" y="1052514"/>
            <a:ext cx="9145588" cy="5805487"/>
          </a:xfrm>
          <a:prstGeom prst="rect">
            <a:avLst/>
          </a:prstGeom>
          <a:noFill/>
          <a:ln w="9525">
            <a:noFill/>
            <a:miter lim="800000"/>
            <a:headEnd/>
            <a:tailEnd/>
          </a:ln>
        </p:spPr>
      </p:pic>
      <p:sp>
        <p:nvSpPr>
          <p:cNvPr id="6" name="标题 1"/>
          <p:cNvSpPr txBox="1">
            <a:spLocks/>
          </p:cNvSpPr>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踏着四季变化和</a:t>
            </a:r>
            <a:r>
              <a:rPr lang="en-US" altLang="zh-CN" sz="2400" dirty="0">
                <a:latin typeface="微软雅黑" pitchFamily="34" charset="-122"/>
                <a:ea typeface="微软雅黑" pitchFamily="34" charset="-122"/>
              </a:rPr>
              <a:t>24</a:t>
            </a:r>
            <a:r>
              <a:rPr lang="zh-CN" altLang="en-US" sz="2400" dirty="0">
                <a:latin typeface="微软雅黑" pitchFamily="34" charset="-122"/>
                <a:ea typeface="微软雅黑" pitchFamily="34" charset="-122"/>
              </a:rPr>
              <a:t>节气的节奏而展开教学</a:t>
            </a:r>
          </a:p>
        </p:txBody>
      </p:sp>
    </p:spTree>
    <p:extLst>
      <p:ext uri="{BB962C8B-B14F-4D97-AF65-F5344CB8AC3E}">
        <p14:creationId xmlns:p14="http://schemas.microsoft.com/office/powerpoint/2010/main" val="2788781536"/>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内容占位符 4" descr="冬至.jpg"/>
          <p:cNvPicPr>
            <a:picLocks noGrp="1" noChangeAspect="1"/>
          </p:cNvPicPr>
          <p:nvPr>
            <p:ph idx="1"/>
          </p:nvPr>
        </p:nvPicPr>
        <p:blipFill>
          <a:blip r:embed="rId2">
            <a:extLst>
              <a:ext uri="{28A0092B-C50C-407E-A947-70E740481C1C}">
                <a14:useLocalDpi xmlns:a14="http://schemas.microsoft.com/office/drawing/2010/main"/>
              </a:ext>
            </a:extLst>
          </a:blip>
          <a:srcRect/>
          <a:stretch>
            <a:fillRect/>
          </a:stretch>
        </p:blipFill>
        <p:spPr>
          <a:xfrm>
            <a:off x="0" y="790575"/>
            <a:ext cx="9145588" cy="6069013"/>
          </a:xfrm>
        </p:spPr>
      </p:pic>
      <p:sp>
        <p:nvSpPr>
          <p:cNvPr id="43011"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fld id="{BF1E87FD-D171-4B9B-BFDD-530512AD96F8}" type="slidenum">
              <a:rPr lang="en-US" altLang="zh-CN" smtClean="0"/>
              <a:pPr/>
              <a:t>12</a:t>
            </a:fld>
            <a:endParaRPr lang="en-US" altLang="zh-CN"/>
          </a:p>
        </p:txBody>
      </p:sp>
      <p:sp>
        <p:nvSpPr>
          <p:cNvPr id="5" name="标题 1"/>
          <p:cNvSpPr txBox="1">
            <a:spLocks/>
          </p:cNvSpPr>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踏着四季变化和</a:t>
            </a:r>
            <a:r>
              <a:rPr lang="en-US" altLang="zh-CN" sz="2400" dirty="0">
                <a:latin typeface="微软雅黑" pitchFamily="34" charset="-122"/>
                <a:ea typeface="微软雅黑" pitchFamily="34" charset="-122"/>
              </a:rPr>
              <a:t>24</a:t>
            </a:r>
            <a:r>
              <a:rPr lang="zh-CN" altLang="en-US" sz="2400" dirty="0">
                <a:latin typeface="微软雅黑" pitchFamily="34" charset="-122"/>
                <a:ea typeface="微软雅黑" pitchFamily="34" charset="-122"/>
              </a:rPr>
              <a:t>节气的节奏而展开教学</a:t>
            </a:r>
          </a:p>
        </p:txBody>
      </p:sp>
    </p:spTree>
    <p:extLst>
      <p:ext uri="{BB962C8B-B14F-4D97-AF65-F5344CB8AC3E}">
        <p14:creationId xmlns:p14="http://schemas.microsoft.com/office/powerpoint/2010/main" val="287294022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150" y="1357313"/>
            <a:ext cx="4360676" cy="5494261"/>
          </a:xfrm>
        </p:spPr>
        <p:txBody>
          <a:bodyPr/>
          <a:lstStyle/>
          <a:p>
            <a:pPr>
              <a:buFont typeface="Wingdings" pitchFamily="2" charset="2"/>
              <a:buChar char="p"/>
              <a:defRPr/>
            </a:pPr>
            <a:r>
              <a:rPr lang="zh-CN" altLang="en-US" sz="1800" dirty="0">
                <a:solidFill>
                  <a:srgbClr val="FF0000"/>
                </a:solidFill>
                <a:cs typeface="+mn-cs"/>
              </a:rPr>
              <a:t>系统的知识结构设计，核心课程与配套的实操应用系列讲座相结合：</a:t>
            </a:r>
            <a:r>
              <a:rPr lang="zh-CN" altLang="en-US" dirty="0">
                <a:cs typeface="+mn-cs"/>
              </a:rPr>
              <a:t>课程设计以核心课程为主线，配套“</a:t>
            </a:r>
            <a:r>
              <a:rPr lang="en-US" altLang="zh-CN" dirty="0">
                <a:cs typeface="+mn-cs"/>
              </a:rPr>
              <a:t>24</a:t>
            </a:r>
            <a:r>
              <a:rPr lang="zh-CN" altLang="en-US" dirty="0">
                <a:cs typeface="+mn-cs"/>
              </a:rPr>
              <a:t>个节气实操系列讲座”和“四季职业发展系列讲座”。</a:t>
            </a:r>
          </a:p>
          <a:p>
            <a:pPr>
              <a:buNone/>
              <a:defRPr/>
            </a:pPr>
            <a:endParaRPr lang="en-US" altLang="zh-CN" dirty="0">
              <a:cs typeface="+mn-cs"/>
            </a:endParaRPr>
          </a:p>
          <a:p>
            <a:pPr>
              <a:buFont typeface="Wingdings" pitchFamily="2" charset="2"/>
              <a:buChar char="p"/>
              <a:defRPr/>
            </a:pPr>
            <a:r>
              <a:rPr lang="zh-CN" altLang="en-US" dirty="0">
                <a:cs typeface="+mn-cs"/>
              </a:rPr>
              <a:t>核心课程：每月一次课，，一年十次课，涵盖国势、战略、组织、人力资源与文化、营销、财务、资本运作、产业等十大主题。</a:t>
            </a:r>
          </a:p>
          <a:p>
            <a:pPr>
              <a:buFont typeface="Wingdings" pitchFamily="2" charset="2"/>
              <a:buChar char="p"/>
              <a:defRPr/>
            </a:pPr>
            <a:endParaRPr lang="en-US" altLang="zh-CN" dirty="0">
              <a:cs typeface="+mn-cs"/>
            </a:endParaRPr>
          </a:p>
          <a:p>
            <a:pPr>
              <a:buFont typeface="Wingdings" pitchFamily="2" charset="2"/>
              <a:buChar char="p"/>
              <a:defRPr/>
            </a:pPr>
            <a:r>
              <a:rPr lang="zh-CN" altLang="en-US" dirty="0">
                <a:cs typeface="+mn-cs"/>
              </a:rPr>
              <a:t>连同“</a:t>
            </a:r>
            <a:r>
              <a:rPr lang="en-US" altLang="zh-CN" dirty="0">
                <a:cs typeface="+mn-cs"/>
              </a:rPr>
              <a:t>24</a:t>
            </a:r>
            <a:r>
              <a:rPr lang="zh-CN" altLang="en-US" dirty="0">
                <a:cs typeface="+mn-cs"/>
              </a:rPr>
              <a:t>节气实操应用系列讲座”和“四季职业发展系列讲座”，共同形成一个企业家和</a:t>
            </a:r>
            <a:r>
              <a:rPr lang="zh-CN" altLang="en-US" dirty="0"/>
              <a:t>投资家</a:t>
            </a:r>
            <a:r>
              <a:rPr lang="zh-CN" altLang="en-US" dirty="0">
                <a:cs typeface="+mn-cs"/>
              </a:rPr>
              <a:t>的复合式知识结构，促进知识学习与实践应用相结合，追求知行合一、圆融会通的境界。</a:t>
            </a:r>
          </a:p>
          <a:p>
            <a:pPr>
              <a:buFont typeface="Wingdings" pitchFamily="2" charset="2"/>
              <a:buChar char="p"/>
              <a:defRPr/>
            </a:pPr>
            <a:endParaRPr lang="zh-CN" altLang="en-US" sz="1800" dirty="0">
              <a:cs typeface="+mn-cs"/>
            </a:endParaRPr>
          </a:p>
        </p:txBody>
      </p:sp>
      <p:sp>
        <p:nvSpPr>
          <p:cNvPr id="4" name="灯片编号占位符 3"/>
          <p:cNvSpPr>
            <a:spLocks noGrp="1"/>
          </p:cNvSpPr>
          <p:nvPr>
            <p:ph type="sldNum" sz="quarter" idx="10"/>
          </p:nvPr>
        </p:nvSpPr>
        <p:spPr/>
        <p:txBody>
          <a:bodyPr/>
          <a:lstStyle/>
          <a:p>
            <a:pPr>
              <a:defRPr/>
            </a:pPr>
            <a:fld id="{ADDC64EF-8BEB-4BED-BFD9-1382A14B660F}" type="slidenum">
              <a:rPr lang="en-US" altLang="zh-CN" sz="1600" b="1" smtClean="0"/>
              <a:pPr>
                <a:defRPr/>
              </a:pPr>
              <a:t>13</a:t>
            </a:fld>
            <a:endParaRPr lang="en-US" altLang="zh-CN" sz="1600" b="1"/>
          </a:p>
        </p:txBody>
      </p:sp>
      <p:sp>
        <p:nvSpPr>
          <p:cNvPr id="11" name="椭圆 4"/>
          <p:cNvSpPr/>
          <p:nvPr/>
        </p:nvSpPr>
        <p:spPr>
          <a:xfrm>
            <a:off x="6189458" y="4603297"/>
            <a:ext cx="1624755" cy="553945"/>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tx1"/>
          </a:fontRef>
        </p:style>
        <p:txBody>
          <a:bodyPr lIns="0" tIns="0" rIns="0" bIns="0" spcCol="1270" anchor="ctr"/>
          <a:lstStyle/>
          <a:p>
            <a:pPr algn="ctr" defTabSz="1555750">
              <a:lnSpc>
                <a:spcPct val="90000"/>
              </a:lnSpc>
              <a:spcAft>
                <a:spcPct val="35000"/>
              </a:spcAft>
              <a:defRPr/>
            </a:pPr>
            <a:r>
              <a:rPr lang="zh-CN" altLang="en-US" sz="1600" dirty="0">
                <a:solidFill>
                  <a:schemeClr val="bg1"/>
                </a:solidFill>
                <a:latin typeface="华文新魏" pitchFamily="2" charset="-122"/>
                <a:ea typeface="华文新魏" pitchFamily="2" charset="-122"/>
              </a:rPr>
              <a:t>管理</a:t>
            </a:r>
            <a:endParaRPr lang="en-US" altLang="zh-CN" sz="1600" dirty="0">
              <a:solidFill>
                <a:schemeClr val="bg1"/>
              </a:solidFill>
              <a:latin typeface="华文新魏" pitchFamily="2" charset="-122"/>
              <a:ea typeface="华文新魏" pitchFamily="2" charset="-122"/>
            </a:endParaRPr>
          </a:p>
        </p:txBody>
      </p:sp>
      <p:pic>
        <p:nvPicPr>
          <p:cNvPr id="15" name="Picture 7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580906" y="1073158"/>
            <a:ext cx="305435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7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793631" y="4141045"/>
            <a:ext cx="2628900" cy="264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标题 1"/>
          <p:cNvSpPr txBox="1">
            <a:spLocks/>
          </p:cNvSpPr>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知识结构和课程体系的设计思想</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2"/>
          <p:cNvSpPr>
            <a:spLocks noGrp="1"/>
          </p:cNvSpPr>
          <p:nvPr>
            <p:ph type="sldNum" sz="quarter" idx="10"/>
          </p:nvPr>
        </p:nvSpPr>
        <p:spPr>
          <a:noFill/>
        </p:spPr>
        <p:txBody>
          <a:bodyPr/>
          <a:lstStyle/>
          <a:p>
            <a:fld id="{074C97A7-B39D-493B-8270-D7E5D5F3EFD4}" type="slidenum">
              <a:rPr lang="zh-CN" altLang="en-US" smtClean="0"/>
              <a:pPr/>
              <a:t>14</a:t>
            </a:fld>
            <a:endParaRPr lang="en-US" altLang="zh-CN"/>
          </a:p>
        </p:txBody>
      </p:sp>
      <p:sp>
        <p:nvSpPr>
          <p:cNvPr id="7" name="Rectangle 3"/>
          <p:cNvSpPr>
            <a:spLocks noChangeArrowheads="1"/>
          </p:cNvSpPr>
          <p:nvPr/>
        </p:nvSpPr>
        <p:spPr bwMode="auto">
          <a:xfrm>
            <a:off x="540346" y="1340768"/>
            <a:ext cx="8208912" cy="4357718"/>
          </a:xfrm>
          <a:prstGeom prst="rect">
            <a:avLst/>
          </a:prstGeom>
          <a:noFill/>
          <a:ln w="12700">
            <a:noFill/>
            <a:miter lim="800000"/>
            <a:headEnd/>
            <a:tailEnd/>
          </a:ln>
        </p:spPr>
        <p:txBody>
          <a:bodyPr lIns="90488" tIns="44450" rIns="90488" bIns="44450"/>
          <a:lstStyle/>
          <a:p>
            <a:pPr marL="457200" indent="-457200" algn="l" hangingPunct="1">
              <a:lnSpc>
                <a:spcPct val="150000"/>
              </a:lnSpc>
              <a:spcBef>
                <a:spcPct val="20000"/>
              </a:spcBef>
              <a:buClr>
                <a:schemeClr val="accent1">
                  <a:lumMod val="60000"/>
                  <a:lumOff val="40000"/>
                </a:schemeClr>
              </a:buClr>
              <a:defRPr/>
            </a:pP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、知识结构：国势</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产业</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管理</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资本</a:t>
            </a:r>
            <a:endParaRPr lang="en-US" altLang="zh-CN" sz="2000" dirty="0">
              <a:latin typeface="微软雅黑" pitchFamily="34" charset="-122"/>
              <a:ea typeface="微软雅黑" pitchFamily="34" charset="-122"/>
            </a:endParaRPr>
          </a:p>
          <a:p>
            <a:pPr marL="457200" indent="-457200" algn="l" hangingPunct="1">
              <a:lnSpc>
                <a:spcPct val="150000"/>
              </a:lnSpc>
              <a:spcBef>
                <a:spcPct val="20000"/>
              </a:spcBef>
              <a:buClr>
                <a:schemeClr val="accent1">
                  <a:lumMod val="60000"/>
                  <a:lumOff val="40000"/>
                </a:schemeClr>
              </a:buClr>
              <a:defRPr/>
            </a:pPr>
            <a:r>
              <a:rPr lang="en-US" altLang="zh-CN" sz="2000" dirty="0">
                <a:latin typeface="微软雅黑" pitchFamily="34" charset="-122"/>
                <a:ea typeface="微软雅黑" pitchFamily="34" charset="-122"/>
              </a:rPr>
              <a:t>2</a:t>
            </a:r>
            <a:r>
              <a:rPr lang="zh-CN" altLang="en-US" sz="2000" dirty="0">
                <a:latin typeface="微软雅黑" pitchFamily="34" charset="-122"/>
                <a:ea typeface="微软雅黑" pitchFamily="34" charset="-122"/>
              </a:rPr>
              <a:t>、课程的总体结构：核心课程</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应用讲座</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职业成长</a:t>
            </a:r>
            <a:endParaRPr lang="en-US" altLang="zh-CN" sz="2000" dirty="0">
              <a:latin typeface="微软雅黑" pitchFamily="34" charset="-122"/>
              <a:ea typeface="微软雅黑" pitchFamily="34" charset="-122"/>
            </a:endParaRPr>
          </a:p>
          <a:p>
            <a:pPr marL="457200" indent="-457200" algn="l" hangingPunct="1">
              <a:lnSpc>
                <a:spcPct val="150000"/>
              </a:lnSpc>
              <a:spcBef>
                <a:spcPct val="20000"/>
              </a:spcBef>
              <a:buClr>
                <a:schemeClr val="accent1">
                  <a:lumMod val="60000"/>
                  <a:lumOff val="40000"/>
                </a:schemeClr>
              </a:buClr>
              <a:defRPr/>
            </a:pPr>
            <a:r>
              <a:rPr lang="en-US" altLang="zh-CN" sz="2000" dirty="0">
                <a:latin typeface="微软雅黑" pitchFamily="34" charset="-122"/>
                <a:ea typeface="微软雅黑" pitchFamily="34" charset="-122"/>
              </a:rPr>
              <a:t>3</a:t>
            </a:r>
            <a:r>
              <a:rPr lang="zh-CN" altLang="en-US" sz="2000" dirty="0">
                <a:latin typeface="微软雅黑" pitchFamily="34" charset="-122"/>
                <a:ea typeface="微软雅黑" pitchFamily="34" charset="-122"/>
              </a:rPr>
              <a:t>、学习商学“三级指引”：主题选择</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阅读指南</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讲授激发</a:t>
            </a:r>
            <a:endParaRPr lang="en-US" altLang="zh-CN" sz="2000" dirty="0">
              <a:latin typeface="微软雅黑" pitchFamily="34" charset="-122"/>
              <a:ea typeface="微软雅黑" pitchFamily="34" charset="-122"/>
            </a:endParaRPr>
          </a:p>
          <a:p>
            <a:pPr marL="457200" indent="-457200" algn="l" hangingPunct="1">
              <a:lnSpc>
                <a:spcPct val="150000"/>
              </a:lnSpc>
              <a:spcBef>
                <a:spcPct val="20000"/>
              </a:spcBef>
              <a:buClr>
                <a:schemeClr val="accent1">
                  <a:lumMod val="60000"/>
                  <a:lumOff val="40000"/>
                </a:schemeClr>
              </a:buClr>
              <a:defRPr/>
            </a:pPr>
            <a:r>
              <a:rPr lang="en-US" altLang="zh-CN" sz="2000" dirty="0">
                <a:latin typeface="微软雅黑" pitchFamily="34" charset="-122"/>
                <a:ea typeface="微软雅黑" pitchFamily="34" charset="-122"/>
              </a:rPr>
              <a:t>4</a:t>
            </a:r>
            <a:r>
              <a:rPr lang="zh-CN" altLang="en-US" sz="2000" dirty="0">
                <a:latin typeface="微软雅黑" pitchFamily="34" charset="-122"/>
                <a:ea typeface="微软雅黑" pitchFamily="34" charset="-122"/>
              </a:rPr>
              <a:t>、核心课程的讲授逻辑“四段论”：意识、理念和方向感</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系统思维和整体框架</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案例和实操</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方法论</a:t>
            </a:r>
            <a:endParaRPr lang="en-US" altLang="zh-CN" sz="2000" i="0" dirty="0">
              <a:latin typeface="微软雅黑" pitchFamily="34" charset="-122"/>
              <a:ea typeface="微软雅黑" pitchFamily="34" charset="-122"/>
            </a:endParaRPr>
          </a:p>
          <a:p>
            <a:pPr marL="457200" indent="-457200" algn="l" hangingPunct="1">
              <a:lnSpc>
                <a:spcPct val="150000"/>
              </a:lnSpc>
              <a:spcBef>
                <a:spcPct val="20000"/>
              </a:spcBef>
              <a:buClr>
                <a:schemeClr val="accent1">
                  <a:lumMod val="60000"/>
                  <a:lumOff val="40000"/>
                </a:schemeClr>
              </a:buClr>
              <a:defRPr/>
            </a:pPr>
            <a:r>
              <a:rPr lang="en-US" altLang="zh-CN" sz="2000" dirty="0">
                <a:latin typeface="微软雅黑" pitchFamily="34" charset="-122"/>
                <a:ea typeface="微软雅黑" pitchFamily="34" charset="-122"/>
              </a:rPr>
              <a:t>5</a:t>
            </a:r>
            <a:r>
              <a:rPr lang="zh-CN" altLang="en-US" sz="2000" dirty="0">
                <a:latin typeface="微软雅黑" pitchFamily="34" charset="-122"/>
                <a:ea typeface="微软雅黑" pitchFamily="34" charset="-122"/>
              </a:rPr>
              <a:t>、一幅上好的学习地图：学习主题识别</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知识体系的整体结构</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阅读指南</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阅读书目单</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讲授内容</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课前预习和课后复习</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演讲锻炼</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社会导师互动</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实践应用</a:t>
            </a:r>
            <a:endParaRPr lang="en-US" altLang="zh-CN" sz="2000" dirty="0">
              <a:latin typeface="微软雅黑" pitchFamily="34" charset="-122"/>
              <a:ea typeface="微软雅黑" pitchFamily="34" charset="-122"/>
            </a:endParaRPr>
          </a:p>
          <a:p>
            <a:pPr marL="457200" indent="-457200" algn="l" hangingPunct="1">
              <a:lnSpc>
                <a:spcPct val="150000"/>
              </a:lnSpc>
              <a:spcBef>
                <a:spcPct val="20000"/>
              </a:spcBef>
              <a:buClr>
                <a:schemeClr val="accent1">
                  <a:lumMod val="60000"/>
                  <a:lumOff val="40000"/>
                </a:schemeClr>
              </a:buClr>
              <a:defRPr/>
            </a:pPr>
            <a:r>
              <a:rPr lang="en-US" altLang="zh-CN" sz="2000" dirty="0">
                <a:latin typeface="微软雅黑" pitchFamily="34" charset="-122"/>
                <a:ea typeface="微软雅黑" pitchFamily="34" charset="-122"/>
              </a:rPr>
              <a:t>6</a:t>
            </a:r>
            <a:r>
              <a:rPr lang="zh-CN" altLang="en-US" sz="2000" dirty="0">
                <a:latin typeface="微软雅黑" pitchFamily="34" charset="-122"/>
                <a:ea typeface="微软雅黑" pitchFamily="34" charset="-122"/>
              </a:rPr>
              <a:t>、知识结构和课程体系的内在逻辑：产业为本、战略为势、创新为魂、金融为器</a:t>
            </a:r>
            <a:endParaRPr lang="en-US" altLang="zh-CN" sz="2000" dirty="0">
              <a:latin typeface="微软雅黑" pitchFamily="34" charset="-122"/>
              <a:ea typeface="微软雅黑" pitchFamily="34" charset="-122"/>
            </a:endParaRPr>
          </a:p>
          <a:p>
            <a:pPr algn="l" hangingPunct="1"/>
            <a:endParaRPr lang="en-US" altLang="zh-CN" sz="2000" dirty="0">
              <a:latin typeface="微软雅黑" pitchFamily="34" charset="-122"/>
              <a:ea typeface="微软雅黑" pitchFamily="34" charset="-122"/>
            </a:endParaRPr>
          </a:p>
          <a:p>
            <a:pPr marL="457200" indent="-457200" algn="l" hangingPunct="1">
              <a:lnSpc>
                <a:spcPct val="150000"/>
              </a:lnSpc>
              <a:spcBef>
                <a:spcPct val="20000"/>
              </a:spcBef>
              <a:buClr>
                <a:schemeClr val="accent1">
                  <a:lumMod val="60000"/>
                  <a:lumOff val="40000"/>
                </a:schemeClr>
              </a:buClr>
              <a:defRPr/>
            </a:pPr>
            <a:endParaRPr lang="zh-CN" altLang="en-US" sz="2000" i="0" dirty="0">
              <a:latin typeface="微软雅黑" pitchFamily="34" charset="-122"/>
              <a:ea typeface="微软雅黑" pitchFamily="34" charset="-122"/>
            </a:endParaRPr>
          </a:p>
        </p:txBody>
      </p:sp>
      <p:sp>
        <p:nvSpPr>
          <p:cNvPr id="8" name="标题 1"/>
          <p:cNvSpPr txBox="1">
            <a:spLocks/>
          </p:cNvSpPr>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知识结构和课程体系的设计思想</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553892" y="1105476"/>
            <a:ext cx="8301037" cy="5509200"/>
          </a:xfrm>
          <a:prstGeom prst="rect">
            <a:avLst/>
          </a:prstGeom>
          <a:noFill/>
          <a:ln w="9525">
            <a:noFill/>
            <a:miter lim="800000"/>
            <a:headEnd/>
            <a:tailEnd/>
          </a:ln>
        </p:spPr>
        <p:txBody>
          <a:bodyPr wrap="square">
            <a:spAutoFit/>
          </a:bodyPr>
          <a:lstStyle/>
          <a:p>
            <a:pPr marL="285750" indent="-285750" algn="l">
              <a:buFont typeface="Arial" charset="0"/>
              <a:buChar char="•"/>
            </a:pPr>
            <a:r>
              <a:rPr lang="zh-CN" altLang="en-US" sz="1600" dirty="0">
                <a:latin typeface="微软雅黑" pitchFamily="34" charset="-122"/>
                <a:ea typeface="微软雅黑" pitchFamily="34" charset="-122"/>
                <a:cs typeface="SimSun" charset="-122"/>
              </a:rPr>
              <a:t>人生如莲：人生就像是睡莲，成功是浅浅地浮在水面上的那朵花，而决定其美丽绽放的是水面下那些看不见的根和本。莲花初绽，动人心魄，观者如云，岂知绚烂芳华的背后是长久的寂寞等待。君子务本。</a:t>
            </a:r>
            <a:endParaRPr lang="en-US" altLang="zh-CN" sz="1600" dirty="0">
              <a:latin typeface="微软雅黑" pitchFamily="34" charset="-122"/>
              <a:ea typeface="微软雅黑" pitchFamily="34" charset="-122"/>
              <a:cs typeface="SimSun" charset="-122"/>
            </a:endParaRPr>
          </a:p>
          <a:p>
            <a:pPr marL="285750" indent="-285750" algn="l">
              <a:buFont typeface="Arial" charset="0"/>
              <a:buChar char="•"/>
            </a:pPr>
            <a:endParaRPr lang="en-US" altLang="zh-CN" sz="1600" dirty="0">
              <a:latin typeface="微软雅黑" pitchFamily="34" charset="-122"/>
              <a:ea typeface="微软雅黑" pitchFamily="34" charset="-122"/>
              <a:cs typeface="SimSun" charset="-122"/>
            </a:endParaRPr>
          </a:p>
          <a:p>
            <a:pPr marL="285750" indent="-285750" algn="l">
              <a:buFont typeface="Arial" charset="0"/>
              <a:buChar char="•"/>
            </a:pPr>
            <a:r>
              <a:rPr lang="zh-CN" altLang="en-US" sz="1600" dirty="0">
                <a:latin typeface="微软雅黑" pitchFamily="34" charset="-122"/>
                <a:ea typeface="微软雅黑" pitchFamily="34" charset="-122"/>
                <a:cs typeface="SimSun" charset="-122"/>
              </a:rPr>
              <a:t>三度修炼：态度决定命运、气度决定格局、底蕴的厚度决定事业的高度。人之态度、气度、厚度，犹如莲之根本；“三度”修炼，日积月累，功到自然成。</a:t>
            </a:r>
            <a:endParaRPr lang="en-US" altLang="zh-CN" sz="1600" dirty="0">
              <a:latin typeface="微软雅黑" pitchFamily="34" charset="-122"/>
              <a:ea typeface="微软雅黑" pitchFamily="34" charset="-122"/>
              <a:cs typeface="SimSun" charset="-122"/>
            </a:endParaRPr>
          </a:p>
          <a:p>
            <a:pPr marL="285750" indent="-285750" algn="l">
              <a:buFont typeface="Arial" charset="0"/>
              <a:buChar char="•"/>
            </a:pPr>
            <a:endParaRPr lang="en-US" altLang="zh-CN" sz="1600" dirty="0">
              <a:latin typeface="微软雅黑" pitchFamily="34" charset="-122"/>
              <a:ea typeface="微软雅黑" pitchFamily="34" charset="-122"/>
              <a:cs typeface="SimSun" charset="-122"/>
            </a:endParaRPr>
          </a:p>
          <a:p>
            <a:pPr marL="285750" indent="-285750" algn="l">
              <a:buFont typeface="Arial" charset="0"/>
              <a:buChar char="•"/>
            </a:pPr>
            <a:r>
              <a:rPr lang="zh-CN" altLang="en-US" sz="1600" dirty="0">
                <a:latin typeface="微软雅黑" pitchFamily="34" charset="-122"/>
                <a:ea typeface="微软雅黑" pitchFamily="34" charset="-122"/>
                <a:cs typeface="SimSun" charset="-122"/>
              </a:rPr>
              <a:t>只有初恋般的热情和宗教般的意志，人才能成就某种事业。</a:t>
            </a:r>
            <a:endParaRPr lang="en-US" altLang="zh-CN" sz="1600" dirty="0">
              <a:latin typeface="微软雅黑" pitchFamily="34" charset="-122"/>
              <a:ea typeface="微软雅黑" pitchFamily="34" charset="-122"/>
              <a:cs typeface="SimSun" charset="-122"/>
            </a:endParaRPr>
          </a:p>
          <a:p>
            <a:pPr marL="285750" indent="-285750" algn="l">
              <a:buFont typeface="Arial" charset="0"/>
              <a:buChar char="•"/>
            </a:pPr>
            <a:endParaRPr lang="en-US" altLang="zh-CN" sz="1600" dirty="0">
              <a:latin typeface="微软雅黑" pitchFamily="34" charset="-122"/>
              <a:ea typeface="微软雅黑" pitchFamily="34" charset="-122"/>
              <a:cs typeface="SimSun" charset="-122"/>
            </a:endParaRPr>
          </a:p>
          <a:p>
            <a:pPr marL="285750" indent="-285750" algn="l">
              <a:buFont typeface="Arial" charset="0"/>
              <a:buChar char="•"/>
            </a:pPr>
            <a:r>
              <a:rPr lang="zh-CN" altLang="en-US" sz="1600" dirty="0">
                <a:latin typeface="微软雅黑" pitchFamily="34" charset="-122"/>
                <a:ea typeface="微软雅黑" pitchFamily="34" charset="-122"/>
                <a:cs typeface="SimSun" charset="-122"/>
              </a:rPr>
              <a:t>激情点燃梦想、习惯成就理想：成功应该是水到渠成、水滴石穿，而不能依靠一时的激情燃烧或轰轰烈烈的拼搏和冲刺。真正的事业远行者，必须回到生活原点和朴实无华上来，把上述理念和要求转变为一种天长日久、平淡如水的生活常态。然后，成功就会在不远处或远处等你。</a:t>
            </a:r>
            <a:endParaRPr lang="en-US" altLang="zh-CN" sz="1600" dirty="0">
              <a:latin typeface="微软雅黑" pitchFamily="34" charset="-122"/>
              <a:ea typeface="微软雅黑" pitchFamily="34" charset="-122"/>
              <a:cs typeface="SimSun" charset="-122"/>
            </a:endParaRPr>
          </a:p>
          <a:p>
            <a:pPr marL="285750" indent="-285750" algn="l">
              <a:buFont typeface="Arial" charset="0"/>
              <a:buChar char="•"/>
            </a:pPr>
            <a:endParaRPr lang="en-US" altLang="zh-CN" sz="1600" dirty="0">
              <a:latin typeface="微软雅黑" pitchFamily="34" charset="-122"/>
              <a:ea typeface="微软雅黑" pitchFamily="34" charset="-122"/>
              <a:cs typeface="SimSun" charset="-122"/>
            </a:endParaRPr>
          </a:p>
          <a:p>
            <a:pPr marL="285750" indent="-285750" algn="l">
              <a:buFont typeface="Arial" charset="0"/>
              <a:buChar char="•"/>
            </a:pPr>
            <a:r>
              <a:rPr lang="zh-CN" altLang="en-US" sz="1600" dirty="0">
                <a:latin typeface="微软雅黑" pitchFamily="34" charset="-122"/>
                <a:ea typeface="微软雅黑" pitchFamily="34" charset="-122"/>
                <a:cs typeface="SimSun" charset="-122"/>
              </a:rPr>
              <a:t>底蕴的厚度决定事业的高度，合理的知识结构支撑顶级的职业高手。</a:t>
            </a:r>
            <a:endParaRPr lang="en-US" altLang="zh-CN" sz="1600" dirty="0">
              <a:latin typeface="微软雅黑" pitchFamily="34" charset="-122"/>
              <a:ea typeface="微软雅黑" pitchFamily="34" charset="-122"/>
              <a:cs typeface="SimSun" charset="-122"/>
            </a:endParaRPr>
          </a:p>
          <a:p>
            <a:pPr marL="285750" indent="-285750" algn="l">
              <a:buFont typeface="Arial" charset="0"/>
              <a:buChar char="•"/>
            </a:pPr>
            <a:endParaRPr lang="en-US" altLang="zh-CN" sz="1600" dirty="0">
              <a:latin typeface="微软雅黑" pitchFamily="34" charset="-122"/>
              <a:ea typeface="微软雅黑" pitchFamily="34" charset="-122"/>
              <a:cs typeface="SimSun" charset="-122"/>
            </a:endParaRPr>
          </a:p>
          <a:p>
            <a:pPr marL="285750" indent="-285750" algn="l">
              <a:buFont typeface="Arial" charset="0"/>
              <a:buChar char="•"/>
            </a:pPr>
            <a:r>
              <a:rPr lang="zh-CN" altLang="en-US" sz="1600" dirty="0">
                <a:latin typeface="微软雅黑" pitchFamily="34" charset="-122"/>
                <a:ea typeface="微软雅黑" pitchFamily="34" charset="-122"/>
                <a:cs typeface="SimSun" charset="-122"/>
              </a:rPr>
              <a:t>有目标、沉住气、踏实干：拒绝喧嚷、拒绝浮躁、拒绝摆秀、拒绝浮名、拒绝速成、拒绝安逸，沉住气，慢慢地蓄深养厚，最终把事业搞辉煌，把人生过精彩。</a:t>
            </a:r>
            <a:endParaRPr lang="en-US" altLang="zh-CN" sz="1600" dirty="0">
              <a:latin typeface="微软雅黑" pitchFamily="34" charset="-122"/>
              <a:ea typeface="微软雅黑" pitchFamily="34" charset="-122"/>
              <a:cs typeface="SimSun" charset="-122"/>
            </a:endParaRPr>
          </a:p>
          <a:p>
            <a:pPr marL="285750" indent="-285750" algn="l">
              <a:buFont typeface="Arial" charset="0"/>
              <a:buChar char="•"/>
            </a:pPr>
            <a:endParaRPr lang="en-US" altLang="zh-CN" sz="1600" dirty="0">
              <a:latin typeface="微软雅黑" pitchFamily="34" charset="-122"/>
              <a:ea typeface="微软雅黑" pitchFamily="34" charset="-122"/>
              <a:cs typeface="SimSun" charset="-122"/>
            </a:endParaRPr>
          </a:p>
          <a:p>
            <a:pPr marL="285750" indent="-285750" algn="l">
              <a:buFont typeface="Arial" charset="0"/>
              <a:buChar char="•"/>
            </a:pPr>
            <a:r>
              <a:rPr lang="zh-CN" altLang="zh-CN" sz="1600" dirty="0">
                <a:latin typeface="微软雅黑" pitchFamily="34" charset="-122"/>
                <a:ea typeface="微软雅黑" pitchFamily="34" charset="-122"/>
                <a:cs typeface="SimSun" charset="-122"/>
              </a:rPr>
              <a:t>内圣外王：正心诚意、蓄深养厚、知行合一、内圣外王，修身、齐家、兴业、益天下。</a:t>
            </a:r>
            <a:endParaRPr lang="en-US" altLang="zh-CN" sz="1600" dirty="0">
              <a:latin typeface="微软雅黑" pitchFamily="34" charset="-122"/>
              <a:ea typeface="微软雅黑" pitchFamily="34" charset="-122"/>
              <a:cs typeface="SimSun" charset="-122"/>
            </a:endParaRPr>
          </a:p>
          <a:p>
            <a:pPr marL="285750" indent="-285750" algn="l">
              <a:buFont typeface="Arial" charset="0"/>
              <a:buChar char="•"/>
            </a:pPr>
            <a:endParaRPr lang="en-US" altLang="zh-CN" sz="1600" dirty="0">
              <a:latin typeface="微软雅黑" pitchFamily="34" charset="-122"/>
              <a:ea typeface="微软雅黑" pitchFamily="34" charset="-122"/>
              <a:cs typeface="SimSun" charset="-122"/>
            </a:endParaRPr>
          </a:p>
          <a:p>
            <a:pPr marL="285750" indent="-285750" algn="l">
              <a:buFont typeface="Arial" charset="0"/>
              <a:buChar char="•"/>
            </a:pPr>
            <a:r>
              <a:rPr lang="zh-CN" altLang="en-US" sz="1600" dirty="0">
                <a:latin typeface="微软雅黑" pitchFamily="34" charset="-122"/>
                <a:ea typeface="微软雅黑" pitchFamily="34" charset="-122"/>
                <a:cs typeface="SimSun" charset="-122"/>
              </a:rPr>
              <a:t>君子忧道不忧贫、谋道不谋食。</a:t>
            </a:r>
            <a:endParaRPr lang="zh-CN" altLang="zh-CN" sz="1600" dirty="0">
              <a:latin typeface="微软雅黑" pitchFamily="34" charset="-122"/>
              <a:ea typeface="微软雅黑" pitchFamily="34" charset="-122"/>
              <a:cs typeface="SimSun" charset="-122"/>
            </a:endParaRPr>
          </a:p>
        </p:txBody>
      </p:sp>
      <p:sp>
        <p:nvSpPr>
          <p:cNvPr id="6" name="标题 1"/>
          <p:cNvSpPr txBox="1">
            <a:spLocks/>
          </p:cNvSpPr>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和君商学院是什么：是一种成功理念和人生道路</a:t>
            </a:r>
          </a:p>
        </p:txBody>
      </p:sp>
    </p:spTree>
    <p:extLst>
      <p:ext uri="{BB962C8B-B14F-4D97-AF65-F5344CB8AC3E}">
        <p14:creationId xmlns:p14="http://schemas.microsoft.com/office/powerpoint/2010/main" val="4009167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 calcmode="lin" valueType="num">
                                      <p:cBhvr additive="base">
                                        <p:cTn id="3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anim calcmode="lin" valueType="num">
                                      <p:cBhvr additive="base">
                                        <p:cTn id="4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anim calcmode="lin" valueType="num">
                                      <p:cBhvr additive="base">
                                        <p:cTn id="49"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396330" y="1277068"/>
            <a:ext cx="5235943" cy="4888236"/>
          </a:xfrm>
        </p:spPr>
        <p:txBody>
          <a:bodyPr>
            <a:noAutofit/>
          </a:bodyPr>
          <a:lstStyle/>
          <a:p>
            <a:pPr>
              <a:lnSpc>
                <a:spcPct val="120000"/>
              </a:lnSpc>
              <a:buFont typeface="Arial" charset="0"/>
              <a:buChar char="•"/>
              <a:defRPr/>
            </a:pPr>
            <a:r>
              <a:rPr lang="zh-CN" altLang="en-US" sz="1600" dirty="0">
                <a:latin typeface="微软雅黑" pitchFamily="34" charset="-122"/>
                <a:ea typeface="微软雅黑" pitchFamily="34" charset="-122"/>
              </a:rPr>
              <a:t>丁字形的知识结构：核心知识体系</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辅助知识体系（和君推荐阅读书目单）</a:t>
            </a:r>
            <a:endParaRPr lang="en-US" altLang="zh-CN" sz="1600" dirty="0">
              <a:latin typeface="微软雅黑" pitchFamily="34" charset="-122"/>
              <a:ea typeface="微软雅黑" pitchFamily="34" charset="-122"/>
            </a:endParaRPr>
          </a:p>
          <a:p>
            <a:pPr>
              <a:lnSpc>
                <a:spcPct val="120000"/>
              </a:lnSpc>
              <a:buFont typeface="Arial" charset="0"/>
              <a:buChar char="•"/>
              <a:defRPr/>
            </a:pPr>
            <a:r>
              <a:rPr lang="zh-CN" altLang="en-US" sz="1600" dirty="0">
                <a:latin typeface="微软雅黑" pitchFamily="34" charset="-122"/>
                <a:ea typeface="微软雅黑" pitchFamily="34" charset="-122"/>
              </a:rPr>
              <a:t>核心知识体系：国势</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产业</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管理</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资本（政治学社会学历史学</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经济学</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管理学</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金融学）</a:t>
            </a:r>
            <a:endParaRPr lang="en-US" altLang="zh-CN" sz="1600" dirty="0">
              <a:latin typeface="微软雅黑" pitchFamily="34" charset="-122"/>
              <a:ea typeface="微软雅黑" pitchFamily="34" charset="-122"/>
            </a:endParaRPr>
          </a:p>
          <a:p>
            <a:pPr>
              <a:lnSpc>
                <a:spcPct val="120000"/>
              </a:lnSpc>
              <a:buFont typeface="Arial" charset="0"/>
              <a:buChar char="•"/>
              <a:defRPr/>
            </a:pPr>
            <a:r>
              <a:rPr lang="zh-CN" altLang="en-US" sz="1600" dirty="0">
                <a:latin typeface="微软雅黑" pitchFamily="34" charset="-122"/>
                <a:ea typeface="微软雅黑" pitchFamily="34" charset="-122"/>
              </a:rPr>
              <a:t>预习阅读和讨论</a:t>
            </a:r>
            <a:endParaRPr lang="en-US" altLang="zh-CN" sz="1600" dirty="0">
              <a:latin typeface="微软雅黑" pitchFamily="34" charset="-122"/>
              <a:ea typeface="微软雅黑" pitchFamily="34" charset="-122"/>
            </a:endParaRPr>
          </a:p>
          <a:p>
            <a:pPr>
              <a:lnSpc>
                <a:spcPct val="120000"/>
              </a:lnSpc>
              <a:buFont typeface="Arial" charset="0"/>
              <a:buChar char="•"/>
              <a:defRPr/>
            </a:pPr>
            <a:r>
              <a:rPr lang="zh-CN" altLang="en-US" sz="1600" dirty="0">
                <a:latin typeface="微软雅黑" pitchFamily="34" charset="-122"/>
                <a:ea typeface="微软雅黑" pitchFamily="34" charset="-122"/>
              </a:rPr>
              <a:t>核心课程：必修</a:t>
            </a:r>
            <a:endParaRPr lang="en-US" altLang="zh-CN" sz="1600" dirty="0">
              <a:latin typeface="微软雅黑" pitchFamily="34" charset="-122"/>
              <a:ea typeface="微软雅黑" pitchFamily="34" charset="-122"/>
            </a:endParaRPr>
          </a:p>
          <a:p>
            <a:pPr>
              <a:lnSpc>
                <a:spcPct val="120000"/>
              </a:lnSpc>
              <a:buFont typeface="Arial" charset="0"/>
              <a:buChar char="•"/>
              <a:defRPr/>
            </a:pPr>
            <a:r>
              <a:rPr lang="zh-CN" altLang="en-US" sz="1600" dirty="0">
                <a:latin typeface="微软雅黑" pitchFamily="34" charset="-122"/>
                <a:ea typeface="微软雅黑" pitchFamily="34" charset="-122"/>
              </a:rPr>
              <a:t>配套课程：选修（</a:t>
            </a:r>
            <a:r>
              <a:rPr lang="en-US" altLang="zh-CN" sz="1600" dirty="0">
                <a:latin typeface="微软雅黑" pitchFamily="34" charset="-122"/>
                <a:ea typeface="微软雅黑" pitchFamily="34" charset="-122"/>
              </a:rPr>
              <a:t>24</a:t>
            </a:r>
            <a:r>
              <a:rPr lang="zh-CN" altLang="en-US" sz="1600" dirty="0">
                <a:latin typeface="微软雅黑" pitchFamily="34" charset="-122"/>
                <a:ea typeface="微软雅黑" pitchFamily="34" charset="-122"/>
              </a:rPr>
              <a:t>个节气实操系列讲座；四季职业发展系列讲座）</a:t>
            </a:r>
            <a:endParaRPr lang="en-US" altLang="zh-CN" sz="1600" dirty="0">
              <a:latin typeface="微软雅黑" pitchFamily="34" charset="-122"/>
              <a:ea typeface="微软雅黑" pitchFamily="34" charset="-122"/>
            </a:endParaRPr>
          </a:p>
          <a:p>
            <a:pPr>
              <a:lnSpc>
                <a:spcPct val="120000"/>
              </a:lnSpc>
              <a:buFont typeface="Arial" charset="0"/>
              <a:buChar char="•"/>
              <a:defRPr/>
            </a:pPr>
            <a:r>
              <a:rPr lang="zh-CN" altLang="en-US" sz="1600" dirty="0">
                <a:latin typeface="微软雅黑" pitchFamily="34" charset="-122"/>
                <a:ea typeface="微软雅黑" pitchFamily="34" charset="-122"/>
              </a:rPr>
              <a:t>教学特色：实战、亲历、本土、认真</a:t>
            </a:r>
            <a:endParaRPr lang="en-US" altLang="zh-CN" sz="1600" dirty="0">
              <a:latin typeface="微软雅黑" pitchFamily="34" charset="-122"/>
              <a:ea typeface="微软雅黑" pitchFamily="34" charset="-122"/>
            </a:endParaRPr>
          </a:p>
          <a:p>
            <a:pPr>
              <a:lnSpc>
                <a:spcPct val="120000"/>
              </a:lnSpc>
              <a:buFont typeface="Arial" charset="0"/>
              <a:buChar char="•"/>
              <a:defRPr/>
            </a:pPr>
            <a:r>
              <a:rPr lang="zh-CN" altLang="en-US" sz="1600" dirty="0">
                <a:latin typeface="微软雅黑" pitchFamily="34" charset="-122"/>
                <a:ea typeface="微软雅黑" pitchFamily="34" charset="-122"/>
              </a:rPr>
              <a:t>课后作业</a:t>
            </a:r>
            <a:endParaRPr lang="en-US" altLang="zh-CN" sz="1600" dirty="0">
              <a:latin typeface="微软雅黑" pitchFamily="34" charset="-122"/>
              <a:ea typeface="微软雅黑" pitchFamily="34" charset="-122"/>
            </a:endParaRPr>
          </a:p>
          <a:p>
            <a:pPr>
              <a:lnSpc>
                <a:spcPct val="120000"/>
              </a:lnSpc>
              <a:buFont typeface="Arial" charset="0"/>
              <a:buChar char="•"/>
              <a:defRPr/>
            </a:pPr>
            <a:r>
              <a:rPr lang="zh-CN" altLang="en-US" sz="1600" dirty="0">
                <a:latin typeface="微软雅黑" pitchFamily="34" charset="-122"/>
                <a:ea typeface="微软雅黑" pitchFamily="34" charset="-122"/>
              </a:rPr>
              <a:t>复习沙龙和讨论</a:t>
            </a:r>
            <a:endParaRPr lang="en-US" altLang="zh-CN" sz="1600" dirty="0">
              <a:latin typeface="微软雅黑" pitchFamily="34" charset="-122"/>
              <a:ea typeface="微软雅黑" pitchFamily="34" charset="-122"/>
            </a:endParaRPr>
          </a:p>
          <a:p>
            <a:pPr>
              <a:lnSpc>
                <a:spcPct val="120000"/>
              </a:lnSpc>
              <a:buFont typeface="Arial" charset="0"/>
              <a:buChar char="•"/>
              <a:defRPr/>
            </a:pPr>
            <a:r>
              <a:rPr lang="zh-CN" altLang="en-US" sz="1600" dirty="0">
                <a:latin typeface="微软雅黑" pitchFamily="34" charset="-122"/>
                <a:ea typeface="微软雅黑" pitchFamily="34" charset="-122"/>
              </a:rPr>
              <a:t>演讲作业</a:t>
            </a:r>
            <a:endParaRPr lang="en-US" altLang="zh-CN" sz="1600" dirty="0">
              <a:latin typeface="微软雅黑" pitchFamily="34" charset="-122"/>
              <a:ea typeface="微软雅黑" pitchFamily="34" charset="-122"/>
            </a:endParaRPr>
          </a:p>
          <a:p>
            <a:pPr>
              <a:lnSpc>
                <a:spcPct val="120000"/>
              </a:lnSpc>
              <a:buFont typeface="Arial" charset="0"/>
              <a:buChar char="•"/>
              <a:defRPr/>
            </a:pPr>
            <a:r>
              <a:rPr lang="zh-CN" altLang="en-US" sz="1600" dirty="0">
                <a:latin typeface="微软雅黑" pitchFamily="34" charset="-122"/>
                <a:ea typeface="微软雅黑" pitchFamily="34" charset="-122"/>
              </a:rPr>
              <a:t>期中作文和毕业报告</a:t>
            </a:r>
            <a:endParaRPr lang="en-US" altLang="zh-CN" sz="1600" dirty="0">
              <a:latin typeface="微软雅黑" pitchFamily="34" charset="-122"/>
              <a:ea typeface="微软雅黑" pitchFamily="34" charset="-122"/>
            </a:endParaRPr>
          </a:p>
          <a:p>
            <a:pPr>
              <a:lnSpc>
                <a:spcPct val="120000"/>
              </a:lnSpc>
              <a:buFont typeface="Arial" charset="0"/>
              <a:buChar char="•"/>
              <a:defRPr/>
            </a:pPr>
            <a:r>
              <a:rPr lang="zh-CN" altLang="en-US" sz="1600" dirty="0">
                <a:latin typeface="微软雅黑" pitchFamily="34" charset="-122"/>
                <a:ea typeface="微软雅黑" pitchFamily="34" charset="-122"/>
              </a:rPr>
              <a:t>同学必读</a:t>
            </a:r>
            <a:endParaRPr lang="en-US" altLang="zh-CN" sz="1600" dirty="0">
              <a:latin typeface="微软雅黑" pitchFamily="34" charset="-122"/>
              <a:ea typeface="微软雅黑" pitchFamily="34" charset="-122"/>
            </a:endParaRPr>
          </a:p>
          <a:p>
            <a:pPr>
              <a:lnSpc>
                <a:spcPct val="120000"/>
              </a:lnSpc>
              <a:buFont typeface="Arial" charset="0"/>
              <a:buChar char="•"/>
              <a:defRPr/>
            </a:pPr>
            <a:r>
              <a:rPr lang="zh-CN" altLang="en-US" sz="1600" dirty="0">
                <a:latin typeface="微软雅黑" pitchFamily="34" charset="-122"/>
                <a:ea typeface="微软雅黑" pitchFamily="34" charset="-122"/>
              </a:rPr>
              <a:t>同学互动和相互激励</a:t>
            </a:r>
            <a:endParaRPr lang="en-US" altLang="zh-CN" sz="1600" dirty="0">
              <a:latin typeface="微软雅黑" pitchFamily="34" charset="-122"/>
              <a:ea typeface="微软雅黑" pitchFamily="34" charset="-122"/>
            </a:endParaRPr>
          </a:p>
          <a:p>
            <a:pPr>
              <a:lnSpc>
                <a:spcPct val="120000"/>
              </a:lnSpc>
              <a:buFont typeface="Arial" charset="0"/>
              <a:buChar char="•"/>
              <a:defRPr/>
            </a:pPr>
            <a:r>
              <a:rPr lang="zh-CN" altLang="en-US" sz="1600" dirty="0">
                <a:latin typeface="微软雅黑" pitchFamily="34" charset="-122"/>
                <a:ea typeface="微软雅黑" pitchFamily="34" charset="-122"/>
              </a:rPr>
              <a:t>网上学习和互动</a:t>
            </a:r>
          </a:p>
        </p:txBody>
      </p:sp>
      <p:sp>
        <p:nvSpPr>
          <p:cNvPr id="16" name="标题 1"/>
          <p:cNvSpPr txBox="1">
            <a:spLocks/>
          </p:cNvSpPr>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和君商学院是什么：是一套学习体系和气氛</a:t>
            </a:r>
          </a:p>
        </p:txBody>
      </p:sp>
      <p:pic>
        <p:nvPicPr>
          <p:cNvPr id="17" name="Picture 7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838924" y="1073158"/>
            <a:ext cx="305435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7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51649" y="4214813"/>
            <a:ext cx="2628900" cy="264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746007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864382" y="438368"/>
            <a:ext cx="7617215" cy="423863"/>
          </a:xfrm>
        </p:spPr>
        <p:txBody>
          <a:bodyPr/>
          <a:lstStyle/>
          <a:p>
            <a:r>
              <a:rPr lang="zh-CN" altLang="en-US" sz="2400" dirty="0">
                <a:latin typeface="Microsoft YaHei" panose="020B0503020204020204" pitchFamily="34" charset="-122"/>
                <a:ea typeface="Microsoft YaHei" panose="020B0503020204020204" pitchFamily="34" charset="-122"/>
              </a:rPr>
              <a:t>一套学习体系：底蕴的厚度决定人生的高度</a:t>
            </a:r>
            <a:r>
              <a:rPr lang="zh-CN" altLang="zh-CN" sz="2400" b="0" dirty="0"/>
              <a:t/>
            </a:r>
            <a:br>
              <a:rPr lang="zh-CN" altLang="zh-CN" sz="2400" b="0" dirty="0"/>
            </a:br>
            <a:endParaRPr lang="zh-CN" altLang="en-US" sz="2400" dirty="0">
              <a:latin typeface="微软雅黑" panose="020B0503020204020204" pitchFamily="34" charset="-122"/>
              <a:ea typeface="微软雅黑" panose="020B0503020204020204" pitchFamily="34" charset="-122"/>
            </a:endParaRPr>
          </a:p>
        </p:txBody>
      </p:sp>
      <p:sp>
        <p:nvSpPr>
          <p:cNvPr id="5" name="Rectangle 2">
            <a:extLst>
              <a:ext uri="{FF2B5EF4-FFF2-40B4-BE49-F238E27FC236}">
                <a16:creationId xmlns:a16="http://schemas.microsoft.com/office/drawing/2014/main" id="{DC6BCE03-BFDE-4490-AA8F-BA88F13788D1}"/>
              </a:ext>
            </a:extLst>
          </p:cNvPr>
          <p:cNvSpPr txBox="1">
            <a:spLocks noChangeArrowheads="1"/>
          </p:cNvSpPr>
          <p:nvPr/>
        </p:nvSpPr>
        <p:spPr bwMode="auto">
          <a:xfrm>
            <a:off x="676545" y="1160748"/>
            <a:ext cx="7460645" cy="504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fontAlgn="base">
              <a:lnSpc>
                <a:spcPts val="2000"/>
              </a:lnSpc>
              <a:spcBef>
                <a:spcPct val="0"/>
              </a:spcBef>
              <a:spcAft>
                <a:spcPct val="0"/>
              </a:spcAft>
              <a:defRPr kumimoji="1" sz="2200" b="1">
                <a:solidFill>
                  <a:srgbClr val="000000"/>
                </a:solidFill>
                <a:latin typeface="+mj-lt"/>
                <a:ea typeface="+mj-ea"/>
                <a:cs typeface="+mj-cs"/>
              </a:defRPr>
            </a:lvl1pPr>
            <a:lvl2pPr algn="l" rtl="0" fontAlgn="base">
              <a:lnSpc>
                <a:spcPts val="2000"/>
              </a:lnSpc>
              <a:spcBef>
                <a:spcPct val="0"/>
              </a:spcBef>
              <a:spcAft>
                <a:spcPct val="0"/>
              </a:spcAft>
              <a:defRPr kumimoji="1" sz="2200" b="1">
                <a:solidFill>
                  <a:srgbClr val="000000"/>
                </a:solidFill>
                <a:latin typeface="黑体" pitchFamily="49" charset="-122"/>
                <a:ea typeface="黑体" pitchFamily="49" charset="-122"/>
              </a:defRPr>
            </a:lvl2pPr>
            <a:lvl3pPr algn="l" rtl="0" fontAlgn="base">
              <a:lnSpc>
                <a:spcPts val="2000"/>
              </a:lnSpc>
              <a:spcBef>
                <a:spcPct val="0"/>
              </a:spcBef>
              <a:spcAft>
                <a:spcPct val="0"/>
              </a:spcAft>
              <a:defRPr kumimoji="1" sz="2200" b="1">
                <a:solidFill>
                  <a:srgbClr val="000000"/>
                </a:solidFill>
                <a:latin typeface="黑体" pitchFamily="49" charset="-122"/>
                <a:ea typeface="黑体" pitchFamily="49" charset="-122"/>
              </a:defRPr>
            </a:lvl3pPr>
            <a:lvl4pPr algn="l" rtl="0" fontAlgn="base">
              <a:lnSpc>
                <a:spcPts val="2000"/>
              </a:lnSpc>
              <a:spcBef>
                <a:spcPct val="0"/>
              </a:spcBef>
              <a:spcAft>
                <a:spcPct val="0"/>
              </a:spcAft>
              <a:defRPr kumimoji="1" sz="2200" b="1">
                <a:solidFill>
                  <a:srgbClr val="000000"/>
                </a:solidFill>
                <a:latin typeface="黑体" pitchFamily="49" charset="-122"/>
                <a:ea typeface="黑体" pitchFamily="49" charset="-122"/>
              </a:defRPr>
            </a:lvl4pPr>
            <a:lvl5pPr algn="l" rtl="0" fontAlgn="base">
              <a:lnSpc>
                <a:spcPts val="2000"/>
              </a:lnSpc>
              <a:spcBef>
                <a:spcPct val="0"/>
              </a:spcBef>
              <a:spcAft>
                <a:spcPct val="0"/>
              </a:spcAft>
              <a:defRPr kumimoji="1" sz="2200" b="1">
                <a:solidFill>
                  <a:srgbClr val="000000"/>
                </a:solidFill>
                <a:latin typeface="黑体" pitchFamily="49" charset="-122"/>
                <a:ea typeface="黑体" pitchFamily="49" charset="-122"/>
              </a:defRPr>
            </a:lvl5pPr>
            <a:lvl6pPr marL="4572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6pPr>
            <a:lvl7pPr marL="9144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7pPr>
            <a:lvl8pPr marL="13716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8pPr>
            <a:lvl9pPr marL="18288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9pPr>
          </a:lstStyle>
          <a:p>
            <a:r>
              <a:rPr lang="zh-CN" altLang="zh-CN" sz="1600" b="0" dirty="0"/>
              <a:t>怎样修炼底蕴的厚度？</a:t>
            </a:r>
          </a:p>
          <a:p>
            <a:endParaRPr lang="en-US" altLang="zh-CN" sz="1600" b="0" dirty="0"/>
          </a:p>
          <a:p>
            <a:r>
              <a:rPr lang="zh-CN" altLang="zh-CN" sz="1600" b="0" dirty="0"/>
              <a:t>就求学阶段来说，要注重三方面的学习：</a:t>
            </a:r>
          </a:p>
          <a:p>
            <a:pPr lvl="0"/>
            <a:r>
              <a:rPr lang="en-US" altLang="zh-CN" sz="1600" b="0" dirty="0"/>
              <a:t>1</a:t>
            </a:r>
            <a:r>
              <a:rPr lang="zh-CN" altLang="en-US" sz="1600" b="0" dirty="0"/>
              <a:t>、</a:t>
            </a:r>
            <a:r>
              <a:rPr lang="zh-CN" altLang="zh-CN" sz="1600" b="0" dirty="0"/>
              <a:t>通识博雅</a:t>
            </a:r>
          </a:p>
          <a:p>
            <a:pPr lvl="0"/>
            <a:r>
              <a:rPr lang="en-US" altLang="zh-CN" sz="1600" b="0" dirty="0"/>
              <a:t>2</a:t>
            </a:r>
            <a:r>
              <a:rPr lang="zh-CN" altLang="en-US" sz="1600" b="0" dirty="0"/>
              <a:t>、</a:t>
            </a:r>
            <a:r>
              <a:rPr lang="zh-CN" altLang="zh-CN" sz="1600" b="0" dirty="0"/>
              <a:t>专业知识和技能</a:t>
            </a:r>
          </a:p>
          <a:p>
            <a:pPr lvl="0"/>
            <a:r>
              <a:rPr lang="en-US" altLang="zh-CN" sz="1600" b="0" dirty="0"/>
              <a:t>3</a:t>
            </a:r>
            <a:r>
              <a:rPr lang="zh-CN" altLang="en-US" sz="1600" b="0" dirty="0"/>
              <a:t>、</a:t>
            </a:r>
            <a:r>
              <a:rPr lang="zh-CN" altLang="zh-CN" sz="1600" b="0" dirty="0"/>
              <a:t>创新思维</a:t>
            </a:r>
            <a:endParaRPr lang="en-US" altLang="zh-CN" sz="1600" b="0" dirty="0"/>
          </a:p>
          <a:p>
            <a:pPr lvl="0"/>
            <a:endParaRPr lang="zh-CN" altLang="zh-CN" sz="1600" b="0" dirty="0"/>
          </a:p>
          <a:p>
            <a:r>
              <a:rPr lang="zh-CN" altLang="zh-CN" sz="1600" b="0" dirty="0"/>
              <a:t>读商学院究竟应该读什么？我认为“六必读”：</a:t>
            </a:r>
            <a:endParaRPr lang="en-US" altLang="zh-CN" sz="1600" b="0" dirty="0"/>
          </a:p>
          <a:p>
            <a:r>
              <a:rPr lang="en-US" altLang="zh-CN" sz="1600" b="0" dirty="0"/>
              <a:t>1</a:t>
            </a:r>
            <a:r>
              <a:rPr lang="zh-CN" altLang="en-US" sz="1600" b="0" dirty="0"/>
              <a:t>、</a:t>
            </a:r>
            <a:r>
              <a:rPr lang="zh-CN" altLang="zh-CN" sz="1600" b="0" dirty="0"/>
              <a:t>通识博雅（三观、理念、取向、审美、鉴赏、思维方式、写作能力、心理结构）</a:t>
            </a:r>
            <a:endParaRPr lang="en-US" altLang="zh-CN" sz="1600" b="0" dirty="0"/>
          </a:p>
          <a:p>
            <a:r>
              <a:rPr lang="en-US" altLang="zh-CN" sz="1600" b="0" dirty="0"/>
              <a:t>2</a:t>
            </a:r>
            <a:r>
              <a:rPr lang="zh-CN" altLang="en-US" sz="1600" b="0" dirty="0"/>
              <a:t>、</a:t>
            </a:r>
            <a:r>
              <a:rPr lang="zh-CN" altLang="zh-CN" sz="1600" b="0" dirty="0"/>
              <a:t>思维力（逻辑能力、结构化思维）</a:t>
            </a:r>
            <a:endParaRPr lang="en-US" altLang="zh-CN" sz="1600" b="0" dirty="0"/>
          </a:p>
          <a:p>
            <a:r>
              <a:rPr lang="en-US" altLang="zh-CN" sz="1600" b="0" dirty="0"/>
              <a:t>3</a:t>
            </a:r>
            <a:r>
              <a:rPr lang="zh-CN" altLang="en-US" sz="1600" b="0" dirty="0"/>
              <a:t>、</a:t>
            </a:r>
            <a:r>
              <a:rPr lang="zh-CN" altLang="zh-CN" sz="1600" b="0" dirty="0"/>
              <a:t>商学理论和管理思想</a:t>
            </a:r>
            <a:endParaRPr lang="en-US" altLang="zh-CN" sz="1600" b="0" dirty="0"/>
          </a:p>
          <a:p>
            <a:r>
              <a:rPr lang="en-US" altLang="zh-CN" sz="1600" b="0" dirty="0"/>
              <a:t>4</a:t>
            </a:r>
            <a:r>
              <a:rPr lang="zh-CN" altLang="en-US" sz="1600" b="0" dirty="0"/>
              <a:t>、</a:t>
            </a:r>
            <a:r>
              <a:rPr lang="zh-CN" altLang="zh-CN" sz="1600" b="0" dirty="0"/>
              <a:t>商业样本（企业类型、商业模式、案例、标本）</a:t>
            </a:r>
            <a:endParaRPr lang="en-US" altLang="zh-CN" sz="1600" b="0" dirty="0"/>
          </a:p>
          <a:p>
            <a:r>
              <a:rPr lang="en-US" altLang="zh-CN" sz="1600" b="0" dirty="0"/>
              <a:t>5</a:t>
            </a:r>
            <a:r>
              <a:rPr lang="zh-CN" altLang="en-US" sz="1600" b="0" dirty="0"/>
              <a:t>、</a:t>
            </a:r>
            <a:r>
              <a:rPr lang="zh-CN" altLang="zh-CN" sz="1600" b="0" dirty="0"/>
              <a:t>管理实践（</a:t>
            </a:r>
            <a:r>
              <a:rPr lang="en-US" altLang="zh-CN" sz="1600" b="0" dirty="0"/>
              <a:t>Best Practice</a:t>
            </a:r>
            <a:r>
              <a:rPr lang="zh-CN" altLang="zh-CN" sz="1600" b="0" dirty="0"/>
              <a:t>）</a:t>
            </a:r>
            <a:endParaRPr lang="en-US" altLang="zh-CN" sz="1600" b="0" dirty="0"/>
          </a:p>
          <a:p>
            <a:r>
              <a:rPr lang="en-US" altLang="zh-CN" sz="1600" b="0" dirty="0"/>
              <a:t>6</a:t>
            </a:r>
            <a:r>
              <a:rPr lang="zh-CN" altLang="en-US" sz="1600" b="0" dirty="0"/>
              <a:t>、</a:t>
            </a:r>
            <a:r>
              <a:rPr lang="zh-CN" altLang="zh-CN" sz="1600" b="0" dirty="0"/>
              <a:t>方法、工具和技术的应用。</a:t>
            </a:r>
            <a:endParaRPr lang="en-US" altLang="zh-CN" sz="1600" b="0" dirty="0"/>
          </a:p>
          <a:p>
            <a:endParaRPr lang="zh-CN" altLang="zh-CN" sz="1600" b="0" dirty="0"/>
          </a:p>
          <a:p>
            <a:r>
              <a:rPr lang="zh-CN" altLang="zh-CN" sz="1600" b="0" dirty="0"/>
              <a:t>从读商学院究竟应该读什么，升级为一个更大的命题，那就是：人生究竟应该学什么？学习什么，就长什么样的能力；学习什么，就成为什么样的人。</a:t>
            </a:r>
            <a:endParaRPr lang="en-US" altLang="zh-CN" sz="1600" b="0" dirty="0"/>
          </a:p>
          <a:p>
            <a:r>
              <a:rPr lang="zh-CN" altLang="zh-CN" sz="1600" b="0" dirty="0"/>
              <a:t>从这个意义上说，学习决定人生。</a:t>
            </a:r>
          </a:p>
        </p:txBody>
      </p:sp>
    </p:spTree>
    <p:extLst>
      <p:ext uri="{BB962C8B-B14F-4D97-AF65-F5344CB8AC3E}">
        <p14:creationId xmlns:p14="http://schemas.microsoft.com/office/powerpoint/2010/main" val="190426783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864382" y="438368"/>
            <a:ext cx="7617215" cy="423863"/>
          </a:xfrm>
        </p:spPr>
        <p:txBody>
          <a:bodyPr/>
          <a:lstStyle/>
          <a:p>
            <a:r>
              <a:rPr lang="zh-CN" altLang="en-US" sz="2000" dirty="0">
                <a:latin typeface="Microsoft YaHei" panose="020B0503020204020204" pitchFamily="34" charset="-122"/>
                <a:ea typeface="Microsoft YaHei" panose="020B0503020204020204" pitchFamily="34" charset="-122"/>
              </a:rPr>
              <a:t>一套学习体系：底蕴的厚度决定人生的高度；怎样修炼底蕴的厚度</a:t>
            </a:r>
            <a:r>
              <a:rPr lang="zh-CN" altLang="zh-CN" sz="2400" b="0" dirty="0"/>
              <a:t/>
            </a:r>
            <a:br>
              <a:rPr lang="zh-CN" altLang="zh-CN" sz="2400" b="0" dirty="0"/>
            </a:br>
            <a:endParaRPr lang="zh-CN" altLang="en-US" sz="2400" dirty="0">
              <a:latin typeface="微软雅黑" panose="020B0503020204020204" pitchFamily="34" charset="-122"/>
              <a:ea typeface="微软雅黑" panose="020B0503020204020204" pitchFamily="34" charset="-122"/>
            </a:endParaRPr>
          </a:p>
        </p:txBody>
      </p:sp>
      <p:sp>
        <p:nvSpPr>
          <p:cNvPr id="5" name="Rectangle 2">
            <a:extLst>
              <a:ext uri="{FF2B5EF4-FFF2-40B4-BE49-F238E27FC236}">
                <a16:creationId xmlns:a16="http://schemas.microsoft.com/office/drawing/2014/main" id="{DC6BCE03-BFDE-4490-AA8F-BA88F13788D1}"/>
              </a:ext>
            </a:extLst>
          </p:cNvPr>
          <p:cNvSpPr txBox="1">
            <a:spLocks noChangeArrowheads="1"/>
          </p:cNvSpPr>
          <p:nvPr/>
        </p:nvSpPr>
        <p:spPr bwMode="auto">
          <a:xfrm>
            <a:off x="858575" y="1376772"/>
            <a:ext cx="7805052" cy="504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fontAlgn="base">
              <a:lnSpc>
                <a:spcPts val="2000"/>
              </a:lnSpc>
              <a:spcBef>
                <a:spcPct val="0"/>
              </a:spcBef>
              <a:spcAft>
                <a:spcPct val="0"/>
              </a:spcAft>
              <a:defRPr kumimoji="1" sz="2200" b="1">
                <a:solidFill>
                  <a:srgbClr val="000000"/>
                </a:solidFill>
                <a:latin typeface="+mj-lt"/>
                <a:ea typeface="+mj-ea"/>
                <a:cs typeface="+mj-cs"/>
              </a:defRPr>
            </a:lvl1pPr>
            <a:lvl2pPr algn="l" rtl="0" fontAlgn="base">
              <a:lnSpc>
                <a:spcPts val="2000"/>
              </a:lnSpc>
              <a:spcBef>
                <a:spcPct val="0"/>
              </a:spcBef>
              <a:spcAft>
                <a:spcPct val="0"/>
              </a:spcAft>
              <a:defRPr kumimoji="1" sz="2200" b="1">
                <a:solidFill>
                  <a:srgbClr val="000000"/>
                </a:solidFill>
                <a:latin typeface="黑体" pitchFamily="49" charset="-122"/>
                <a:ea typeface="黑体" pitchFamily="49" charset="-122"/>
              </a:defRPr>
            </a:lvl2pPr>
            <a:lvl3pPr algn="l" rtl="0" fontAlgn="base">
              <a:lnSpc>
                <a:spcPts val="2000"/>
              </a:lnSpc>
              <a:spcBef>
                <a:spcPct val="0"/>
              </a:spcBef>
              <a:spcAft>
                <a:spcPct val="0"/>
              </a:spcAft>
              <a:defRPr kumimoji="1" sz="2200" b="1">
                <a:solidFill>
                  <a:srgbClr val="000000"/>
                </a:solidFill>
                <a:latin typeface="黑体" pitchFamily="49" charset="-122"/>
                <a:ea typeface="黑体" pitchFamily="49" charset="-122"/>
              </a:defRPr>
            </a:lvl3pPr>
            <a:lvl4pPr algn="l" rtl="0" fontAlgn="base">
              <a:lnSpc>
                <a:spcPts val="2000"/>
              </a:lnSpc>
              <a:spcBef>
                <a:spcPct val="0"/>
              </a:spcBef>
              <a:spcAft>
                <a:spcPct val="0"/>
              </a:spcAft>
              <a:defRPr kumimoji="1" sz="2200" b="1">
                <a:solidFill>
                  <a:srgbClr val="000000"/>
                </a:solidFill>
                <a:latin typeface="黑体" pitchFamily="49" charset="-122"/>
                <a:ea typeface="黑体" pitchFamily="49" charset="-122"/>
              </a:defRPr>
            </a:lvl4pPr>
            <a:lvl5pPr algn="l" rtl="0" fontAlgn="base">
              <a:lnSpc>
                <a:spcPts val="2000"/>
              </a:lnSpc>
              <a:spcBef>
                <a:spcPct val="0"/>
              </a:spcBef>
              <a:spcAft>
                <a:spcPct val="0"/>
              </a:spcAft>
              <a:defRPr kumimoji="1" sz="2200" b="1">
                <a:solidFill>
                  <a:srgbClr val="000000"/>
                </a:solidFill>
                <a:latin typeface="黑体" pitchFamily="49" charset="-122"/>
                <a:ea typeface="黑体" pitchFamily="49" charset="-122"/>
              </a:defRPr>
            </a:lvl5pPr>
            <a:lvl6pPr marL="4572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6pPr>
            <a:lvl7pPr marL="9144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7pPr>
            <a:lvl8pPr marL="13716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8pPr>
            <a:lvl9pPr marL="18288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9pPr>
          </a:lstStyle>
          <a:p>
            <a:r>
              <a:rPr lang="en-US" altLang="zh-CN" sz="1600" dirty="0"/>
              <a:t> </a:t>
            </a:r>
            <a:r>
              <a:rPr lang="zh-CN" altLang="zh-CN" sz="1600" b="0" dirty="0"/>
              <a:t>从一生修炼的角度来讲，有六条：</a:t>
            </a:r>
            <a:endParaRPr lang="en-US" altLang="zh-CN" sz="1600" b="0" dirty="0"/>
          </a:p>
          <a:p>
            <a:endParaRPr lang="zh-CN" altLang="zh-CN" sz="1600" b="0" dirty="0"/>
          </a:p>
          <a:p>
            <a:pPr lvl="0"/>
            <a:r>
              <a:rPr lang="en-US" altLang="zh-CN" sz="1600" b="0" dirty="0"/>
              <a:t>1</a:t>
            </a:r>
            <a:r>
              <a:rPr lang="zh-CN" altLang="en-US" sz="1600" b="0" dirty="0"/>
              <a:t>、</a:t>
            </a:r>
            <a:r>
              <a:rPr lang="zh-CN" altLang="zh-CN" sz="1600" b="0" dirty="0"/>
              <a:t>读万卷书：养成不可一日不读书的习惯，持之以恒，终生读书，建立深广的知识底蕴、正确的思维方式、有效的方法论。</a:t>
            </a:r>
            <a:endParaRPr lang="en-US" altLang="zh-CN" sz="1600" b="0" dirty="0"/>
          </a:p>
          <a:p>
            <a:pPr lvl="0"/>
            <a:endParaRPr lang="zh-CN" altLang="zh-CN" sz="1600" b="0" dirty="0"/>
          </a:p>
          <a:p>
            <a:pPr lvl="0"/>
            <a:r>
              <a:rPr lang="en-US" altLang="zh-CN" sz="1600" b="0" dirty="0"/>
              <a:t>2</a:t>
            </a:r>
            <a:r>
              <a:rPr lang="zh-CN" altLang="en-US" sz="1600" b="0" dirty="0"/>
              <a:t>、</a:t>
            </a:r>
            <a:r>
              <a:rPr lang="zh-CN" altLang="zh-CN" sz="1600" b="0" dirty="0"/>
              <a:t>行万里路：大江南北、长城内外、城市乡村、发达落后、国内国外、东方西方、南方北方，到处走走、看看、亲历、观察、体会。</a:t>
            </a:r>
            <a:endParaRPr lang="en-US" altLang="zh-CN" sz="1600" b="0" dirty="0"/>
          </a:p>
          <a:p>
            <a:pPr lvl="0"/>
            <a:endParaRPr lang="zh-CN" altLang="zh-CN" sz="1600" b="0" dirty="0"/>
          </a:p>
          <a:p>
            <a:pPr lvl="0"/>
            <a:r>
              <a:rPr lang="en-US" altLang="zh-CN" sz="1600" b="0" dirty="0"/>
              <a:t>3</a:t>
            </a:r>
            <a:r>
              <a:rPr lang="zh-CN" altLang="en-US" sz="1600" b="0" dirty="0"/>
              <a:t>、</a:t>
            </a:r>
            <a:r>
              <a:rPr lang="zh-CN" altLang="zh-CN" sz="1600" b="0" dirty="0"/>
              <a:t>历万千事：打破安逸、打破闲适、走出舒适区，不怕苦、不怕累、不怕麻烦，多做事、多承担、多经历、事上磨。</a:t>
            </a:r>
            <a:endParaRPr lang="en-US" altLang="zh-CN" sz="1600" b="0" dirty="0"/>
          </a:p>
          <a:p>
            <a:pPr lvl="0"/>
            <a:endParaRPr lang="zh-CN" altLang="zh-CN" sz="1600" b="0" dirty="0"/>
          </a:p>
          <a:p>
            <a:pPr lvl="0"/>
            <a:r>
              <a:rPr lang="en-US" altLang="zh-CN" sz="1600" b="0" dirty="0"/>
              <a:t>4</a:t>
            </a:r>
            <a:r>
              <a:rPr lang="zh-CN" altLang="en-US" sz="1600" b="0" dirty="0"/>
              <a:t>、</a:t>
            </a:r>
            <a:r>
              <a:rPr lang="zh-CN" altLang="zh-CN" sz="1600" b="0" dirty="0"/>
              <a:t>阅人无数：以人为书，读人即读书；以人为鉴，见贤思齐，见不贤而内自省。</a:t>
            </a:r>
            <a:endParaRPr lang="en-US" altLang="zh-CN" sz="1600" b="0" dirty="0"/>
          </a:p>
          <a:p>
            <a:pPr lvl="0"/>
            <a:endParaRPr lang="zh-CN" altLang="zh-CN" sz="1600" b="0" dirty="0"/>
          </a:p>
          <a:p>
            <a:pPr lvl="0"/>
            <a:r>
              <a:rPr lang="en-US" altLang="zh-CN" sz="1600" b="0" dirty="0"/>
              <a:t>5</a:t>
            </a:r>
            <a:r>
              <a:rPr lang="zh-CN" altLang="en-US" sz="1600" b="0" dirty="0"/>
              <a:t>、</a:t>
            </a:r>
            <a:r>
              <a:rPr lang="zh-CN" altLang="zh-CN" sz="1600" b="0" dirty="0"/>
              <a:t>实践领悟：以生活为师，以实践为师，学以致用、知行合一，求真务实、千锤百炼，实践中悟得真知灼见。</a:t>
            </a:r>
            <a:endParaRPr lang="en-US" altLang="zh-CN" sz="1600" b="0" dirty="0"/>
          </a:p>
          <a:p>
            <a:pPr lvl="0"/>
            <a:endParaRPr lang="zh-CN" altLang="zh-CN" sz="1600" b="0" dirty="0"/>
          </a:p>
          <a:p>
            <a:pPr lvl="0"/>
            <a:r>
              <a:rPr lang="en-US" altLang="zh-CN" sz="1600" b="0" dirty="0"/>
              <a:t>6</a:t>
            </a:r>
            <a:r>
              <a:rPr lang="zh-CN" altLang="en-US" sz="1600" b="0" dirty="0"/>
              <a:t>、</a:t>
            </a:r>
            <a:r>
              <a:rPr lang="zh-CN" altLang="zh-CN" sz="1600" b="0" dirty="0"/>
              <a:t>高人开示：修身待缘、尊师仰贤，虚怀若谷、诚敬请教，洗耳恭听，用心领会。</a:t>
            </a:r>
            <a:endParaRPr lang="zh-CN" altLang="en-US" sz="2400" b="0" kern="0" dirty="0">
              <a:latin typeface="微软雅黑" panose="020B0503020204020204" pitchFamily="34" charset="-122"/>
              <a:ea typeface="微软雅黑" panose="020B0503020204020204" pitchFamily="34" charset="-122"/>
            </a:endParaRPr>
          </a:p>
          <a:p>
            <a:endParaRPr lang="zh-CN" altLang="zh-CN" sz="1600" dirty="0"/>
          </a:p>
        </p:txBody>
      </p:sp>
    </p:spTree>
    <p:extLst>
      <p:ext uri="{BB962C8B-B14F-4D97-AF65-F5344CB8AC3E}">
        <p14:creationId xmlns:p14="http://schemas.microsoft.com/office/powerpoint/2010/main" val="59424283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标题 1"/>
          <p:cNvSpPr>
            <a:spLocks noGrp="1" noChangeArrowheads="1"/>
          </p:cNvSpPr>
          <p:nvPr>
            <p:ph type="title"/>
          </p:nvPr>
        </p:nvSpPr>
        <p:spPr>
          <a:xfrm>
            <a:off x="396081" y="404664"/>
            <a:ext cx="8353425" cy="341312"/>
          </a:xfrm>
        </p:spPr>
        <p:txBody>
          <a:bodyPr/>
          <a:lstStyle/>
          <a:p>
            <a:pPr algn="l"/>
            <a:r>
              <a:rPr lang="zh-CN" altLang="en-US" sz="2400" dirty="0">
                <a:latin typeface="微软雅黑" pitchFamily="34" charset="-122"/>
                <a:ea typeface="微软雅黑" pitchFamily="34" charset="-122"/>
              </a:rPr>
              <a:t>和君商学院是什么：是一群人</a:t>
            </a:r>
            <a:br>
              <a:rPr lang="zh-CN" altLang="en-US" sz="2400" dirty="0">
                <a:latin typeface="微软雅黑" pitchFamily="34" charset="-122"/>
                <a:ea typeface="微软雅黑" pitchFamily="34" charset="-122"/>
              </a:rPr>
            </a:br>
            <a:endParaRPr lang="zh-CN" altLang="en-US" sz="2400" dirty="0"/>
          </a:p>
        </p:txBody>
      </p:sp>
      <p:sp>
        <p:nvSpPr>
          <p:cNvPr id="10" name="矩形 9"/>
          <p:cNvSpPr>
            <a:spLocks noChangeArrowheads="1"/>
          </p:cNvSpPr>
          <p:nvPr/>
        </p:nvSpPr>
        <p:spPr bwMode="auto">
          <a:xfrm>
            <a:off x="455885" y="1185392"/>
            <a:ext cx="3569859" cy="2308324"/>
          </a:xfrm>
          <a:prstGeom prst="rect">
            <a:avLst/>
          </a:prstGeom>
          <a:noFill/>
          <a:ln w="9525">
            <a:noFill/>
            <a:miter lim="800000"/>
            <a:headEnd/>
            <a:tailEnd/>
          </a:ln>
        </p:spPr>
        <p:txBody>
          <a:bodyPr wrap="square">
            <a:spAutoFit/>
          </a:bodyPr>
          <a:lstStyle/>
          <a:p>
            <a:pPr algn="l">
              <a:lnSpc>
                <a:spcPct val="150000"/>
              </a:lnSpc>
            </a:pPr>
            <a:r>
              <a:rPr lang="en-US" altLang="zh-CN" sz="1600" dirty="0">
                <a:latin typeface="微软雅黑" pitchFamily="34" charset="-122"/>
                <a:ea typeface="微软雅黑" pitchFamily="34" charset="-122"/>
              </a:rPr>
              <a:t>1</a:t>
            </a:r>
            <a:r>
              <a:rPr lang="zh-CN" altLang="en-US" sz="1600" dirty="0">
                <a:latin typeface="微软雅黑" pitchFamily="34" charset="-122"/>
                <a:ea typeface="微软雅黑" pitchFamily="34" charset="-122"/>
              </a:rPr>
              <a:t>、出类拔萃的精英人才集群</a:t>
            </a:r>
            <a:endParaRPr lang="en-US" altLang="zh-CN" sz="1600" dirty="0">
              <a:latin typeface="微软雅黑" pitchFamily="34" charset="-122"/>
              <a:ea typeface="微软雅黑" pitchFamily="34" charset="-122"/>
            </a:endParaRPr>
          </a:p>
          <a:p>
            <a:pPr algn="l">
              <a:lnSpc>
                <a:spcPct val="150000"/>
              </a:lnSpc>
            </a:pPr>
            <a:r>
              <a:rPr lang="en-US" altLang="zh-CN" sz="1600" dirty="0">
                <a:latin typeface="微软雅黑" pitchFamily="34" charset="-122"/>
                <a:ea typeface="微软雅黑" pitchFamily="34" charset="-122"/>
              </a:rPr>
              <a:t>2</a:t>
            </a:r>
            <a:r>
              <a:rPr lang="zh-CN" altLang="en-US" sz="1600" dirty="0">
                <a:latin typeface="微软雅黑" pitchFamily="34" charset="-122"/>
                <a:ea typeface="微软雅黑" pitchFamily="34" charset="-122"/>
              </a:rPr>
              <a:t>、罕见的校风和学风</a:t>
            </a:r>
            <a:endParaRPr lang="en-US" altLang="zh-CN" sz="1600" dirty="0">
              <a:latin typeface="微软雅黑" pitchFamily="34" charset="-122"/>
              <a:ea typeface="微软雅黑" pitchFamily="34" charset="-122"/>
            </a:endParaRPr>
          </a:p>
          <a:p>
            <a:pPr algn="l">
              <a:lnSpc>
                <a:spcPct val="150000"/>
              </a:lnSpc>
            </a:pP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、很好的同学关系</a:t>
            </a:r>
            <a:endParaRPr lang="en-US" altLang="zh-CN" sz="1600" dirty="0">
              <a:latin typeface="微软雅黑" pitchFamily="34" charset="-122"/>
              <a:ea typeface="微软雅黑" pitchFamily="34" charset="-122"/>
            </a:endParaRPr>
          </a:p>
          <a:p>
            <a:pPr algn="l">
              <a:lnSpc>
                <a:spcPct val="150000"/>
              </a:lnSpc>
            </a:pPr>
            <a:r>
              <a:rPr lang="en-US" altLang="zh-CN" sz="1600" dirty="0">
                <a:latin typeface="微软雅黑" pitchFamily="34" charset="-122"/>
                <a:ea typeface="微软雅黑" pitchFamily="34" charset="-122"/>
              </a:rPr>
              <a:t>4</a:t>
            </a:r>
            <a:r>
              <a:rPr lang="zh-CN" altLang="en-US" sz="1600" dirty="0">
                <a:latin typeface="微软雅黑" pitchFamily="34" charset="-122"/>
                <a:ea typeface="微软雅黑" pitchFamily="34" charset="-122"/>
              </a:rPr>
              <a:t>、跨校、跨专业、跨年龄、跨学历、跨地域、跨国际的知识杂交</a:t>
            </a:r>
            <a:endParaRPr lang="en-US" altLang="zh-CN" sz="1600" dirty="0">
              <a:latin typeface="微软雅黑" pitchFamily="34" charset="-122"/>
              <a:ea typeface="微软雅黑" pitchFamily="34" charset="-122"/>
            </a:endParaRPr>
          </a:p>
          <a:p>
            <a:pPr algn="l">
              <a:lnSpc>
                <a:spcPct val="150000"/>
              </a:lnSpc>
            </a:pPr>
            <a:r>
              <a:rPr lang="en-US" altLang="zh-CN" sz="1600" dirty="0">
                <a:latin typeface="微软雅黑" pitchFamily="34" charset="-122"/>
                <a:ea typeface="微软雅黑" pitchFamily="34" charset="-122"/>
              </a:rPr>
              <a:t>5</a:t>
            </a:r>
            <a:r>
              <a:rPr lang="zh-CN" altLang="en-US" sz="1600" dirty="0">
                <a:latin typeface="微软雅黑" pitchFamily="34" charset="-122"/>
                <a:ea typeface="微软雅黑" pitchFamily="34" charset="-122"/>
              </a:rPr>
              <a:t>、本班</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本届全校</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历届校友</a:t>
            </a:r>
            <a:endParaRPr lang="zh-CN" altLang="zh-CN" sz="1600" dirty="0">
              <a:latin typeface="微软雅黑" pitchFamily="34" charset="-122"/>
              <a:ea typeface="微软雅黑" pitchFamily="34" charset="-122"/>
            </a:endParaRPr>
          </a:p>
        </p:txBody>
      </p:sp>
      <p:pic>
        <p:nvPicPr>
          <p:cNvPr id="29" name="图片 28">
            <a:extLst>
              <a:ext uri="{FF2B5EF4-FFF2-40B4-BE49-F238E27FC236}">
                <a16:creationId xmlns:a16="http://schemas.microsoft.com/office/drawing/2014/main" id="{870C0D8F-D6AB-4A92-AEE9-B4307D4E65B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8728" y="3645024"/>
            <a:ext cx="4706012" cy="3137341"/>
          </a:xfrm>
          <a:prstGeom prst="rect">
            <a:avLst/>
          </a:prstGeom>
        </p:spPr>
      </p:pic>
      <p:pic>
        <p:nvPicPr>
          <p:cNvPr id="31" name="图片 30">
            <a:extLst>
              <a:ext uri="{FF2B5EF4-FFF2-40B4-BE49-F238E27FC236}">
                <a16:creationId xmlns:a16="http://schemas.microsoft.com/office/drawing/2014/main" id="{C8DEA71F-5F08-459B-8D39-948F0F7F67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40746" y="1369112"/>
            <a:ext cx="2523493" cy="1683368"/>
          </a:xfrm>
          <a:prstGeom prst="rect">
            <a:avLst/>
          </a:prstGeom>
        </p:spPr>
      </p:pic>
      <p:pic>
        <p:nvPicPr>
          <p:cNvPr id="7169" name="图片 7168">
            <a:extLst>
              <a:ext uri="{FF2B5EF4-FFF2-40B4-BE49-F238E27FC236}">
                <a16:creationId xmlns:a16="http://schemas.microsoft.com/office/drawing/2014/main" id="{D7E311F0-30F5-434A-B2DE-62C03F0F566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88595" y="2420888"/>
            <a:ext cx="2617683" cy="1746200"/>
          </a:xfrm>
          <a:prstGeom prst="rect">
            <a:avLst/>
          </a:prstGeom>
        </p:spPr>
      </p:pic>
      <p:pic>
        <p:nvPicPr>
          <p:cNvPr id="7171" name="图片 7170">
            <a:extLst>
              <a:ext uri="{FF2B5EF4-FFF2-40B4-BE49-F238E27FC236}">
                <a16:creationId xmlns:a16="http://schemas.microsoft.com/office/drawing/2014/main" id="{184DE1B5-6557-400F-8E1C-057E382834C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302611" y="4323654"/>
            <a:ext cx="3688065" cy="2458711"/>
          </a:xfrm>
          <a:prstGeom prst="rect">
            <a:avLst/>
          </a:prstGeom>
        </p:spPr>
      </p:pic>
      <p:pic>
        <p:nvPicPr>
          <p:cNvPr id="7173" name="图片 7172">
            <a:extLst>
              <a:ext uri="{FF2B5EF4-FFF2-40B4-BE49-F238E27FC236}">
                <a16:creationId xmlns:a16="http://schemas.microsoft.com/office/drawing/2014/main" id="{A7BA038E-C626-4673-B552-64C3A84E764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861489" y="3367736"/>
            <a:ext cx="5164717" cy="3438899"/>
          </a:xfrm>
          <a:prstGeom prst="rect">
            <a:avLst/>
          </a:prstGeom>
        </p:spPr>
      </p:pic>
      <p:pic>
        <p:nvPicPr>
          <p:cNvPr id="7178" name="图片 7177">
            <a:extLst>
              <a:ext uri="{FF2B5EF4-FFF2-40B4-BE49-F238E27FC236}">
                <a16:creationId xmlns:a16="http://schemas.microsoft.com/office/drawing/2014/main" id="{56A346A7-8D9E-42AF-B622-535A9FDC0BE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51418" y="3493716"/>
            <a:ext cx="5884793" cy="3312920"/>
          </a:xfrm>
          <a:prstGeom prst="rect">
            <a:avLst/>
          </a:prstGeom>
        </p:spPr>
      </p:pic>
      <p:pic>
        <p:nvPicPr>
          <p:cNvPr id="7180" name="图片 7179">
            <a:extLst>
              <a:ext uri="{FF2B5EF4-FFF2-40B4-BE49-F238E27FC236}">
                <a16:creationId xmlns:a16="http://schemas.microsoft.com/office/drawing/2014/main" id="{5FBA585D-C139-4AEF-B1EE-48243EA1E2BE}"/>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863232" y="1084181"/>
            <a:ext cx="5164716" cy="2426481"/>
          </a:xfrm>
          <a:prstGeom prst="rect">
            <a:avLst/>
          </a:prstGeom>
        </p:spPr>
      </p:pic>
      <p:pic>
        <p:nvPicPr>
          <p:cNvPr id="7182" name="图片 7181">
            <a:extLst>
              <a:ext uri="{FF2B5EF4-FFF2-40B4-BE49-F238E27FC236}">
                <a16:creationId xmlns:a16="http://schemas.microsoft.com/office/drawing/2014/main" id="{2B47C4D0-DC20-4D6E-B7A9-1FB924F7E9F5}"/>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842978" y="1061231"/>
            <a:ext cx="5318467" cy="3547835"/>
          </a:xfrm>
          <a:prstGeom prst="rect">
            <a:avLst/>
          </a:prstGeom>
        </p:spPr>
      </p:pic>
      <p:pic>
        <p:nvPicPr>
          <p:cNvPr id="7186" name="图片 7185">
            <a:extLst>
              <a:ext uri="{FF2B5EF4-FFF2-40B4-BE49-F238E27FC236}">
                <a16:creationId xmlns:a16="http://schemas.microsoft.com/office/drawing/2014/main" id="{5F490A10-7E32-4F2B-935E-E761487E9C18}"/>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96330" y="3497067"/>
            <a:ext cx="4390281" cy="3292710"/>
          </a:xfrm>
          <a:prstGeom prst="rect">
            <a:avLst/>
          </a:prstGeom>
        </p:spPr>
      </p:pic>
      <p:pic>
        <p:nvPicPr>
          <p:cNvPr id="7188" name="图片 7187">
            <a:extLst>
              <a:ext uri="{FF2B5EF4-FFF2-40B4-BE49-F238E27FC236}">
                <a16:creationId xmlns:a16="http://schemas.microsoft.com/office/drawing/2014/main" id="{87BC8035-4C81-40B3-84AE-1F32CA36042F}"/>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766449" y="3493716"/>
            <a:ext cx="4414857" cy="3364284"/>
          </a:xfrm>
          <a:prstGeom prst="rect">
            <a:avLst/>
          </a:prstGeom>
        </p:spPr>
      </p:pic>
      <p:pic>
        <p:nvPicPr>
          <p:cNvPr id="7184" name="图片 7183">
            <a:extLst>
              <a:ext uri="{FF2B5EF4-FFF2-40B4-BE49-F238E27FC236}">
                <a16:creationId xmlns:a16="http://schemas.microsoft.com/office/drawing/2014/main" id="{8DE17A19-E98E-4E75-9AE8-72A76184210F}"/>
              </a:ext>
            </a:extLst>
          </p:cNvPr>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3629704" y="3493716"/>
            <a:ext cx="5551602" cy="3391668"/>
          </a:xfrm>
          <a:prstGeom prst="rect">
            <a:avLst/>
          </a:prstGeom>
        </p:spPr>
      </p:pic>
    </p:spTree>
    <p:extLst>
      <p:ext uri="{BB962C8B-B14F-4D97-AF65-F5344CB8AC3E}">
        <p14:creationId xmlns:p14="http://schemas.microsoft.com/office/powerpoint/2010/main" val="11809423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2"/>
          <p:cNvSpPr>
            <a:spLocks noGrp="1"/>
          </p:cNvSpPr>
          <p:nvPr>
            <p:ph type="sldNum" sz="quarter" idx="10"/>
          </p:nvPr>
        </p:nvSpPr>
        <p:spPr>
          <a:noFill/>
        </p:spPr>
        <p:txBody>
          <a:bodyPr/>
          <a:lstStyle/>
          <a:p>
            <a:fld id="{074C97A7-B39D-493B-8270-D7E5D5F3EFD4}" type="slidenum">
              <a:rPr lang="zh-CN" altLang="en-US" smtClean="0"/>
              <a:pPr/>
              <a:t>2</a:t>
            </a:fld>
            <a:endParaRPr lang="en-US" altLang="zh-CN"/>
          </a:p>
        </p:txBody>
      </p:sp>
      <p:sp>
        <p:nvSpPr>
          <p:cNvPr id="7" name="Rectangle 3"/>
          <p:cNvSpPr>
            <a:spLocks noChangeArrowheads="1"/>
          </p:cNvSpPr>
          <p:nvPr/>
        </p:nvSpPr>
        <p:spPr bwMode="auto">
          <a:xfrm>
            <a:off x="612354" y="1500174"/>
            <a:ext cx="8430446" cy="4089066"/>
          </a:xfrm>
          <a:prstGeom prst="rect">
            <a:avLst/>
          </a:prstGeom>
          <a:noFill/>
          <a:ln w="12700">
            <a:noFill/>
            <a:miter lim="800000"/>
            <a:headEnd/>
            <a:tailEnd/>
          </a:ln>
        </p:spPr>
        <p:txBody>
          <a:bodyPr lIns="90488" tIns="44450" rIns="90488" bIns="44450"/>
          <a:lstStyle/>
          <a:p>
            <a:pPr marL="342900" lvl="0" indent="-342900" algn="l">
              <a:lnSpc>
                <a:spcPct val="130000"/>
              </a:lnSpc>
              <a:spcBef>
                <a:spcPct val="30000"/>
              </a:spcBef>
              <a:buClr>
                <a:srgbClr val="CC0000"/>
              </a:buClr>
              <a:buFont typeface="Wingdings" pitchFamily="2" charset="2"/>
              <a:buChar char="n"/>
            </a:pPr>
            <a:r>
              <a:rPr lang="zh-CN" altLang="en-US" sz="1800" dirty="0">
                <a:latin typeface="微软雅黑" pitchFamily="34" charset="-122"/>
                <a:ea typeface="微软雅黑" pitchFamily="34" charset="-122"/>
              </a:rPr>
              <a:t>入学申请和考察（了解、心态调整、阅读量）</a:t>
            </a:r>
            <a:endParaRPr lang="en-US" altLang="zh-CN" sz="1800" dirty="0">
              <a:latin typeface="微软雅黑" pitchFamily="34" charset="-122"/>
              <a:ea typeface="微软雅黑" pitchFamily="34" charset="-122"/>
            </a:endParaRPr>
          </a:p>
          <a:p>
            <a:pPr marL="342900" lvl="0" indent="-342900" algn="l">
              <a:lnSpc>
                <a:spcPct val="130000"/>
              </a:lnSpc>
              <a:spcBef>
                <a:spcPct val="30000"/>
              </a:spcBef>
              <a:buClr>
                <a:srgbClr val="CC0000"/>
              </a:buClr>
              <a:buFont typeface="Wingdings" pitchFamily="2" charset="2"/>
              <a:buChar char="n"/>
            </a:pPr>
            <a:r>
              <a:rPr lang="zh-CN" altLang="en-US" sz="1800" dirty="0">
                <a:latin typeface="微软雅黑" pitchFamily="34" charset="-122"/>
                <a:ea typeface="微软雅黑" pitchFamily="34" charset="-122"/>
              </a:rPr>
              <a:t>学习计划和阅读指南（书目单、预习布置）</a:t>
            </a:r>
            <a:endParaRPr lang="en-US" altLang="zh-CN" sz="1800" dirty="0">
              <a:latin typeface="微软雅黑" pitchFamily="34" charset="-122"/>
              <a:ea typeface="微软雅黑" pitchFamily="34" charset="-122"/>
            </a:endParaRPr>
          </a:p>
          <a:p>
            <a:pPr marL="342900" lvl="0" indent="-342900" algn="l">
              <a:lnSpc>
                <a:spcPct val="130000"/>
              </a:lnSpc>
              <a:spcBef>
                <a:spcPct val="30000"/>
              </a:spcBef>
              <a:buClr>
                <a:srgbClr val="CC0000"/>
              </a:buClr>
              <a:buFont typeface="Wingdings" pitchFamily="2" charset="2"/>
              <a:buChar char="n"/>
            </a:pPr>
            <a:r>
              <a:rPr lang="zh-CN" altLang="en-US" sz="1800" dirty="0">
                <a:latin typeface="微软雅黑" pitchFamily="34" charset="-122"/>
                <a:ea typeface="微软雅黑" pitchFamily="34" charset="-122"/>
              </a:rPr>
              <a:t>正式教学：十大核心课程</a:t>
            </a:r>
            <a:r>
              <a:rPr lang="en-US" altLang="zh-CN" sz="1800" dirty="0">
                <a:latin typeface="微软雅黑" pitchFamily="34" charset="-122"/>
                <a:ea typeface="微软雅黑" pitchFamily="34" charset="-122"/>
              </a:rPr>
              <a:t>+24</a:t>
            </a:r>
            <a:r>
              <a:rPr lang="zh-CN" altLang="en-US" sz="1800" dirty="0">
                <a:latin typeface="微软雅黑" pitchFamily="34" charset="-122"/>
                <a:ea typeface="微软雅黑" pitchFamily="34" charset="-122"/>
              </a:rPr>
              <a:t>节气知识实操系列讲座</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四季职业发展系列讲座</a:t>
            </a:r>
            <a:endParaRPr lang="en-US" altLang="zh-CN" sz="1800" dirty="0">
              <a:latin typeface="微软雅黑" pitchFamily="34" charset="-122"/>
              <a:ea typeface="微软雅黑" pitchFamily="34" charset="-122"/>
            </a:endParaRPr>
          </a:p>
          <a:p>
            <a:pPr marL="342900" lvl="0" indent="-342900" algn="l">
              <a:lnSpc>
                <a:spcPct val="130000"/>
              </a:lnSpc>
              <a:spcBef>
                <a:spcPct val="30000"/>
              </a:spcBef>
              <a:buClr>
                <a:srgbClr val="CC0000"/>
              </a:buClr>
              <a:buFont typeface="Wingdings" pitchFamily="2" charset="2"/>
              <a:buChar char="n"/>
            </a:pPr>
            <a:r>
              <a:rPr lang="zh-CN" altLang="en-US" sz="1800" i="0" dirty="0">
                <a:latin typeface="微软雅黑" pitchFamily="34" charset="-122"/>
                <a:ea typeface="微软雅黑" pitchFamily="34" charset="-122"/>
              </a:rPr>
              <a:t>非正式教学：班级活动、同学交流和</a:t>
            </a:r>
            <a:r>
              <a:rPr lang="zh-CN" altLang="en-US" sz="1800" dirty="0">
                <a:latin typeface="微软雅黑" pitchFamily="34" charset="-122"/>
                <a:ea typeface="微软雅黑" pitchFamily="34" charset="-122"/>
              </a:rPr>
              <a:t>激发、同学互助</a:t>
            </a:r>
            <a:endParaRPr lang="en-US" altLang="zh-CN" sz="1800" i="0" dirty="0">
              <a:latin typeface="微软雅黑" pitchFamily="34" charset="-122"/>
              <a:ea typeface="微软雅黑" pitchFamily="34" charset="-122"/>
            </a:endParaRPr>
          </a:p>
          <a:p>
            <a:pPr marL="342900" lvl="0" indent="-342900" algn="l">
              <a:lnSpc>
                <a:spcPct val="130000"/>
              </a:lnSpc>
              <a:spcBef>
                <a:spcPct val="30000"/>
              </a:spcBef>
              <a:buClr>
                <a:srgbClr val="CC0000"/>
              </a:buClr>
              <a:buFont typeface="Wingdings" pitchFamily="2" charset="2"/>
              <a:buChar char="n"/>
            </a:pPr>
            <a:r>
              <a:rPr lang="zh-CN" altLang="en-US" sz="1800" dirty="0">
                <a:latin typeface="微软雅黑" pitchFamily="34" charset="-122"/>
                <a:ea typeface="微软雅黑" pitchFamily="34" charset="-122"/>
              </a:rPr>
              <a:t>论坛学习：同学必读、课后作业、同学分享</a:t>
            </a:r>
            <a:endParaRPr lang="en-US" altLang="zh-CN" sz="1800" dirty="0">
              <a:latin typeface="微软雅黑" pitchFamily="34" charset="-122"/>
              <a:ea typeface="微软雅黑" pitchFamily="34" charset="-122"/>
            </a:endParaRPr>
          </a:p>
          <a:p>
            <a:pPr marL="342900" lvl="0" indent="-342900" algn="l">
              <a:lnSpc>
                <a:spcPct val="130000"/>
              </a:lnSpc>
              <a:spcBef>
                <a:spcPct val="30000"/>
              </a:spcBef>
              <a:buClr>
                <a:srgbClr val="CC0000"/>
              </a:buClr>
              <a:buFont typeface="Wingdings" pitchFamily="2" charset="2"/>
              <a:buChar char="n"/>
            </a:pPr>
            <a:r>
              <a:rPr lang="zh-CN" altLang="en-US" sz="1800" i="0" dirty="0">
                <a:latin typeface="微软雅黑" pitchFamily="34" charset="-122"/>
                <a:ea typeface="微软雅黑" pitchFamily="34" charset="-122"/>
              </a:rPr>
              <a:t>期中作文</a:t>
            </a:r>
            <a:r>
              <a:rPr lang="en-US" altLang="zh-CN" sz="1800" i="0" dirty="0">
                <a:latin typeface="微软雅黑" pitchFamily="34" charset="-122"/>
                <a:ea typeface="微软雅黑" pitchFamily="34" charset="-122"/>
              </a:rPr>
              <a:t>《</a:t>
            </a:r>
            <a:r>
              <a:rPr lang="zh-CN" altLang="en-US" sz="1800" i="0" dirty="0">
                <a:latin typeface="微软雅黑" pitchFamily="34" charset="-122"/>
                <a:ea typeface="微软雅黑" pitchFamily="34" charset="-122"/>
              </a:rPr>
              <a:t>我的职业理想</a:t>
            </a:r>
            <a:r>
              <a:rPr lang="en-US" altLang="zh-CN" sz="1800" i="0" dirty="0">
                <a:latin typeface="微软雅黑" pitchFamily="34" charset="-122"/>
                <a:ea typeface="微软雅黑" pitchFamily="34" charset="-122"/>
              </a:rPr>
              <a:t>》</a:t>
            </a:r>
            <a:r>
              <a:rPr lang="zh-CN" altLang="en-US" sz="1800" i="0" dirty="0">
                <a:latin typeface="微软雅黑" pitchFamily="34" charset="-122"/>
                <a:ea typeface="微软雅黑" pitchFamily="34" charset="-122"/>
              </a:rPr>
              <a:t>、演讲作业、毕业报告</a:t>
            </a:r>
            <a:endParaRPr lang="en-US" altLang="zh-CN" sz="1800" i="0" dirty="0">
              <a:latin typeface="微软雅黑" pitchFamily="34" charset="-122"/>
              <a:ea typeface="微软雅黑" pitchFamily="34" charset="-122"/>
            </a:endParaRPr>
          </a:p>
          <a:p>
            <a:pPr marL="342900" lvl="0" indent="-342900" algn="l">
              <a:lnSpc>
                <a:spcPct val="130000"/>
              </a:lnSpc>
              <a:spcBef>
                <a:spcPct val="30000"/>
              </a:spcBef>
              <a:buClr>
                <a:srgbClr val="CC0000"/>
              </a:buClr>
              <a:buFont typeface="Wingdings" pitchFamily="2" charset="2"/>
              <a:buChar char="n"/>
            </a:pPr>
            <a:r>
              <a:rPr lang="zh-CN" altLang="en-US" sz="1800" dirty="0">
                <a:latin typeface="微软雅黑" pitchFamily="34" charset="-122"/>
                <a:ea typeface="微软雅黑" pitchFamily="34" charset="-122"/>
              </a:rPr>
              <a:t>企业家导师与学生互动（部分同学）</a:t>
            </a:r>
            <a:endParaRPr lang="en-US" altLang="zh-CN" sz="1800" dirty="0">
              <a:latin typeface="微软雅黑" pitchFamily="34" charset="-122"/>
              <a:ea typeface="微软雅黑" pitchFamily="34" charset="-122"/>
            </a:endParaRPr>
          </a:p>
          <a:p>
            <a:pPr marL="342900" lvl="0" indent="-342900" algn="l">
              <a:lnSpc>
                <a:spcPct val="130000"/>
              </a:lnSpc>
              <a:spcBef>
                <a:spcPct val="30000"/>
              </a:spcBef>
              <a:buClr>
                <a:srgbClr val="CC0000"/>
              </a:buClr>
              <a:buFont typeface="Wingdings" pitchFamily="2" charset="2"/>
              <a:buChar char="n"/>
            </a:pPr>
            <a:r>
              <a:rPr lang="zh-CN" altLang="en-US" sz="1800" dirty="0">
                <a:latin typeface="微软雅黑" pitchFamily="34" charset="-122"/>
                <a:ea typeface="微软雅黑" pitchFamily="34" charset="-122"/>
              </a:rPr>
              <a:t>企业游学</a:t>
            </a:r>
            <a:endParaRPr lang="en-US" altLang="zh-CN" sz="1800" dirty="0">
              <a:latin typeface="微软雅黑" pitchFamily="34" charset="-122"/>
              <a:ea typeface="微软雅黑" pitchFamily="34" charset="-122"/>
            </a:endParaRPr>
          </a:p>
          <a:p>
            <a:pPr marL="342900" lvl="0" indent="-342900" algn="l">
              <a:lnSpc>
                <a:spcPct val="130000"/>
              </a:lnSpc>
              <a:spcBef>
                <a:spcPct val="30000"/>
              </a:spcBef>
              <a:buClr>
                <a:srgbClr val="CC0000"/>
              </a:buClr>
              <a:buFont typeface="Wingdings" pitchFamily="2" charset="2"/>
              <a:buChar char="n"/>
            </a:pPr>
            <a:endParaRPr lang="en-US" altLang="zh-CN" sz="1800" dirty="0">
              <a:latin typeface="微软雅黑" pitchFamily="34" charset="-122"/>
              <a:ea typeface="微软雅黑" pitchFamily="34" charset="-122"/>
            </a:endParaRPr>
          </a:p>
        </p:txBody>
      </p:sp>
      <p:sp>
        <p:nvSpPr>
          <p:cNvPr id="9" name="标题 1"/>
          <p:cNvSpPr txBox="1">
            <a:spLocks/>
          </p:cNvSpPr>
          <p:nvPr/>
        </p:nvSpPr>
        <p:spPr>
          <a:xfrm>
            <a:off x="377235" y="404472"/>
            <a:ext cx="6895863" cy="382588"/>
          </a:xfrm>
          <a:prstGeom prst="rect">
            <a:avLst/>
          </a:prstGeom>
        </p:spPr>
        <p:txBody>
          <a:bodyPr/>
          <a:lstStyle>
            <a:lvl1pPr algn="l" rtl="0" eaLnBrk="1" fontAlgn="base" hangingPunct="1">
              <a:lnSpc>
                <a:spcPts val="2000"/>
              </a:lnSpc>
              <a:spcBef>
                <a:spcPct val="0"/>
              </a:spcBef>
              <a:spcAft>
                <a:spcPct val="0"/>
              </a:spcAft>
              <a:defRPr kumimoji="1" sz="2200" b="1">
                <a:solidFill>
                  <a:srgbClr val="000000"/>
                </a:solidFill>
                <a:latin typeface="+mj-lt"/>
                <a:ea typeface="+mj-ea"/>
                <a:cs typeface="+mj-cs"/>
              </a:defRPr>
            </a:lvl1pPr>
            <a:lvl2pPr algn="l" rtl="0" eaLnBrk="1" fontAlgn="base" hangingPunct="1">
              <a:lnSpc>
                <a:spcPts val="2000"/>
              </a:lnSpc>
              <a:spcBef>
                <a:spcPct val="0"/>
              </a:spcBef>
              <a:spcAft>
                <a:spcPct val="0"/>
              </a:spcAft>
              <a:defRPr kumimoji="1" sz="2200" b="1">
                <a:solidFill>
                  <a:srgbClr val="000000"/>
                </a:solidFill>
                <a:latin typeface="黑体" pitchFamily="49" charset="-122"/>
                <a:ea typeface="黑体" pitchFamily="49" charset="-122"/>
              </a:defRPr>
            </a:lvl2pPr>
            <a:lvl3pPr algn="l" rtl="0" eaLnBrk="1" fontAlgn="base" hangingPunct="1">
              <a:lnSpc>
                <a:spcPts val="2000"/>
              </a:lnSpc>
              <a:spcBef>
                <a:spcPct val="0"/>
              </a:spcBef>
              <a:spcAft>
                <a:spcPct val="0"/>
              </a:spcAft>
              <a:defRPr kumimoji="1" sz="2200" b="1">
                <a:solidFill>
                  <a:srgbClr val="000000"/>
                </a:solidFill>
                <a:latin typeface="黑体" pitchFamily="49" charset="-122"/>
                <a:ea typeface="黑体" pitchFamily="49" charset="-122"/>
              </a:defRPr>
            </a:lvl3pPr>
            <a:lvl4pPr algn="l" rtl="0" eaLnBrk="1" fontAlgn="base" hangingPunct="1">
              <a:lnSpc>
                <a:spcPts val="2000"/>
              </a:lnSpc>
              <a:spcBef>
                <a:spcPct val="0"/>
              </a:spcBef>
              <a:spcAft>
                <a:spcPct val="0"/>
              </a:spcAft>
              <a:defRPr kumimoji="1" sz="2200" b="1">
                <a:solidFill>
                  <a:srgbClr val="000000"/>
                </a:solidFill>
                <a:latin typeface="黑体" pitchFamily="49" charset="-122"/>
                <a:ea typeface="黑体" pitchFamily="49" charset="-122"/>
              </a:defRPr>
            </a:lvl4pPr>
            <a:lvl5pPr algn="l" rtl="0" eaLnBrk="1" fontAlgn="base" hangingPunct="1">
              <a:lnSpc>
                <a:spcPts val="2000"/>
              </a:lnSpc>
              <a:spcBef>
                <a:spcPct val="0"/>
              </a:spcBef>
              <a:spcAft>
                <a:spcPct val="0"/>
              </a:spcAft>
              <a:defRPr kumimoji="1" sz="2200" b="1">
                <a:solidFill>
                  <a:srgbClr val="000000"/>
                </a:solidFill>
                <a:latin typeface="黑体" pitchFamily="49" charset="-122"/>
                <a:ea typeface="黑体" pitchFamily="49" charset="-122"/>
              </a:defRPr>
            </a:lvl5pPr>
            <a:lvl6pPr marL="4572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6pPr>
            <a:lvl7pPr marL="9144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7pPr>
            <a:lvl8pPr marL="13716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8pPr>
            <a:lvl9pPr marL="18288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9pPr>
          </a:lstStyle>
          <a:p>
            <a:r>
              <a:rPr lang="zh-CN" altLang="en-US" sz="2400" dirty="0">
                <a:latin typeface="微软雅黑" pitchFamily="34" charset="-122"/>
                <a:ea typeface="微软雅黑" pitchFamily="34" charset="-122"/>
              </a:rPr>
              <a:t>十一届教学全观</a:t>
            </a:r>
          </a:p>
        </p:txBody>
      </p:sp>
    </p:spTree>
    <p:extLst>
      <p:ext uri="{BB962C8B-B14F-4D97-AF65-F5344CB8AC3E}">
        <p14:creationId xmlns:p14="http://schemas.microsoft.com/office/powerpoint/2010/main" val="8239295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900387" y="1556792"/>
            <a:ext cx="3816424" cy="1938992"/>
          </a:xfrm>
          <a:prstGeom prst="rect">
            <a:avLst/>
          </a:prstGeom>
          <a:noFill/>
          <a:ln w="9525">
            <a:noFill/>
            <a:miter lim="800000"/>
            <a:headEnd/>
            <a:tailEnd/>
          </a:ln>
        </p:spPr>
        <p:txBody>
          <a:bodyPr wrap="square">
            <a:spAutoFit/>
          </a:bodyPr>
          <a:lstStyle/>
          <a:p>
            <a:pPr marL="285750" indent="-285750" algn="l">
              <a:buFont typeface="Arial" charset="0"/>
              <a:buChar char="•"/>
            </a:pPr>
            <a:r>
              <a:rPr lang="zh-CN" altLang="en-US" sz="2400" dirty="0">
                <a:latin typeface="微软雅黑" pitchFamily="34" charset="-122"/>
                <a:ea typeface="微软雅黑" pitchFamily="34" charset="-122"/>
              </a:rPr>
              <a:t>是一种成功理念和道路</a:t>
            </a:r>
            <a:endParaRPr lang="en-US" altLang="zh-CN" sz="2400" dirty="0">
              <a:latin typeface="微软雅黑" pitchFamily="34" charset="-122"/>
              <a:ea typeface="微软雅黑" pitchFamily="34" charset="-122"/>
            </a:endParaRPr>
          </a:p>
          <a:p>
            <a:pPr algn="l"/>
            <a:endParaRPr lang="en-US" altLang="zh-CN" sz="2400" dirty="0">
              <a:latin typeface="微软雅黑" pitchFamily="34" charset="-122"/>
              <a:ea typeface="微软雅黑" pitchFamily="34" charset="-122"/>
            </a:endParaRPr>
          </a:p>
          <a:p>
            <a:pPr marL="285750" indent="-285750" algn="l">
              <a:buFont typeface="Arial" charset="0"/>
              <a:buChar char="•"/>
            </a:pPr>
            <a:r>
              <a:rPr lang="zh-CN" altLang="en-US" sz="2400" dirty="0">
                <a:latin typeface="微软雅黑" pitchFamily="34" charset="-122"/>
                <a:ea typeface="微软雅黑" pitchFamily="34" charset="-122"/>
                <a:cs typeface="SimSun" charset="-122"/>
              </a:rPr>
              <a:t>是一套学习体系</a:t>
            </a:r>
            <a:endParaRPr lang="en-US" altLang="zh-CN" sz="2400" dirty="0">
              <a:latin typeface="微软雅黑" pitchFamily="34" charset="-122"/>
              <a:ea typeface="微软雅黑" pitchFamily="34" charset="-122"/>
              <a:cs typeface="SimSun" charset="-122"/>
            </a:endParaRPr>
          </a:p>
          <a:p>
            <a:pPr algn="l"/>
            <a:endParaRPr lang="en-US" altLang="zh-CN" sz="2400" dirty="0">
              <a:latin typeface="微软雅黑" pitchFamily="34" charset="-122"/>
              <a:ea typeface="微软雅黑" pitchFamily="34" charset="-122"/>
              <a:cs typeface="SimSun" charset="-122"/>
            </a:endParaRPr>
          </a:p>
          <a:p>
            <a:pPr marL="285750" indent="-285750" algn="l">
              <a:buFont typeface="Arial" charset="0"/>
              <a:buChar char="•"/>
            </a:pPr>
            <a:r>
              <a:rPr lang="zh-CN" altLang="en-US" sz="2400" dirty="0">
                <a:latin typeface="微软雅黑" pitchFamily="34" charset="-122"/>
                <a:ea typeface="微软雅黑" pitchFamily="34" charset="-122"/>
                <a:cs typeface="SimSun" charset="-122"/>
              </a:rPr>
              <a:t>是一群人</a:t>
            </a:r>
            <a:endParaRPr lang="en-US" altLang="zh-CN" sz="2400" dirty="0">
              <a:latin typeface="微软雅黑" pitchFamily="34" charset="-122"/>
              <a:ea typeface="微软雅黑" pitchFamily="34" charset="-122"/>
              <a:cs typeface="SimSun" charset="-122"/>
            </a:endParaRPr>
          </a:p>
        </p:txBody>
      </p:sp>
      <p:sp>
        <p:nvSpPr>
          <p:cNvPr id="6" name="标题 1"/>
          <p:cNvSpPr txBox="1">
            <a:spLocks/>
          </p:cNvSpPr>
          <p:nvPr/>
        </p:nvSpPr>
        <p:spPr bwMode="auto">
          <a:xfrm>
            <a:off x="1044402" y="80628"/>
            <a:ext cx="7267141"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和君商学院是什么？</a:t>
            </a:r>
          </a:p>
        </p:txBody>
      </p:sp>
      <p:sp>
        <p:nvSpPr>
          <p:cNvPr id="4" name="矩形 3">
            <a:extLst>
              <a:ext uri="{FF2B5EF4-FFF2-40B4-BE49-F238E27FC236}">
                <a16:creationId xmlns:a16="http://schemas.microsoft.com/office/drawing/2014/main" id="{12097F79-591A-4758-94EA-9AB0D5192A24}"/>
              </a:ext>
            </a:extLst>
          </p:cNvPr>
          <p:cNvSpPr>
            <a:spLocks noChangeArrowheads="1"/>
          </p:cNvSpPr>
          <p:nvPr/>
        </p:nvSpPr>
        <p:spPr bwMode="auto">
          <a:xfrm>
            <a:off x="4716811" y="1490008"/>
            <a:ext cx="3816424" cy="4893647"/>
          </a:xfrm>
          <a:prstGeom prst="rect">
            <a:avLst/>
          </a:prstGeom>
          <a:noFill/>
          <a:ln w="9525">
            <a:noFill/>
            <a:miter lim="800000"/>
            <a:headEnd/>
            <a:tailEnd/>
          </a:ln>
        </p:spPr>
        <p:txBody>
          <a:bodyPr wrap="square">
            <a:spAutoFit/>
          </a:bodyPr>
          <a:lstStyle/>
          <a:p>
            <a:pPr algn="l"/>
            <a:r>
              <a:rPr lang="zh-CN" altLang="en-US" sz="2400" dirty="0">
                <a:latin typeface="微软雅黑" pitchFamily="34" charset="-122"/>
                <a:ea typeface="微软雅黑" pitchFamily="34" charset="-122"/>
              </a:rPr>
              <a:t>       人生职业发展纲领</a:t>
            </a:r>
            <a:endParaRPr lang="en-US" altLang="zh-CN" sz="2400" dirty="0">
              <a:latin typeface="微软雅黑" pitchFamily="34" charset="-122"/>
              <a:ea typeface="微软雅黑" pitchFamily="34" charset="-122"/>
            </a:endParaRPr>
          </a:p>
          <a:p>
            <a:endParaRPr lang="en-US" altLang="zh-CN" sz="2400" dirty="0"/>
          </a:p>
          <a:p>
            <a:r>
              <a:rPr lang="zh-CN" altLang="zh-CN" sz="2400" dirty="0"/>
              <a:t>一、端正成功理念</a:t>
            </a:r>
          </a:p>
          <a:p>
            <a:r>
              <a:rPr lang="zh-CN" altLang="zh-CN" sz="2400" dirty="0"/>
              <a:t>二、选择职业方向</a:t>
            </a:r>
            <a:endParaRPr lang="en-US" altLang="zh-CN" sz="2400" dirty="0"/>
          </a:p>
          <a:p>
            <a:r>
              <a:rPr lang="zh-CN" altLang="zh-CN" sz="2400" dirty="0"/>
              <a:t>三、建设知识结构</a:t>
            </a:r>
          </a:p>
          <a:p>
            <a:r>
              <a:rPr lang="zh-CN" altLang="zh-CN" sz="2400" dirty="0"/>
              <a:t>四、获取从业资格</a:t>
            </a:r>
            <a:r>
              <a:rPr lang="en-US" altLang="zh-CN" sz="2400" dirty="0"/>
              <a:t> </a:t>
            </a:r>
            <a:endParaRPr lang="zh-CN" altLang="zh-CN" sz="2400" dirty="0"/>
          </a:p>
          <a:p>
            <a:r>
              <a:rPr lang="zh-CN" altLang="zh-CN" sz="2400" dirty="0"/>
              <a:t>五、掌握职业技能</a:t>
            </a:r>
            <a:endParaRPr lang="en-US" altLang="zh-CN" sz="2400" dirty="0"/>
          </a:p>
          <a:p>
            <a:r>
              <a:rPr lang="zh-CN" altLang="zh-CN" sz="2400" dirty="0"/>
              <a:t>六、塑造职业素养</a:t>
            </a:r>
            <a:r>
              <a:rPr lang="en-US" altLang="zh-CN" sz="2400" dirty="0"/>
              <a:t> </a:t>
            </a:r>
            <a:endParaRPr lang="zh-CN" altLang="zh-CN" sz="2400" dirty="0"/>
          </a:p>
          <a:p>
            <a:r>
              <a:rPr lang="zh-CN" altLang="zh-CN" sz="2400" dirty="0"/>
              <a:t>七、持续职业历练</a:t>
            </a:r>
            <a:endParaRPr lang="en-US" altLang="zh-CN" sz="2400" dirty="0"/>
          </a:p>
          <a:p>
            <a:r>
              <a:rPr lang="zh-CN" altLang="zh-CN" sz="2400" dirty="0"/>
              <a:t>八、学会自我管理</a:t>
            </a:r>
          </a:p>
          <a:p>
            <a:r>
              <a:rPr lang="zh-CN" altLang="zh-CN" sz="2400" dirty="0"/>
              <a:t>九、修炼人生境界</a:t>
            </a:r>
            <a:endParaRPr lang="en-US" altLang="zh-CN" sz="2400" dirty="0"/>
          </a:p>
          <a:p>
            <a:r>
              <a:rPr lang="zh-CN" altLang="en-US" sz="2400"/>
              <a:t>        （智、仁、勇）</a:t>
            </a:r>
            <a:endParaRPr lang="en-US" altLang="zh-CN" sz="2400" dirty="0"/>
          </a:p>
          <a:p>
            <a:pPr algn="l"/>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76448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additive="base">
                                        <p:cTn id="4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additive="base">
                                        <p:cTn id="4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additive="base">
                                        <p:cTn id="5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 calcmode="lin" valueType="num">
                                      <p:cBhvr additive="base">
                                        <p:cTn id="6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8" end="8"/>
                                            </p:txEl>
                                          </p:spTgt>
                                        </p:tgtEl>
                                        <p:attrNameLst>
                                          <p:attrName>style.visibility</p:attrName>
                                        </p:attrNameLst>
                                      </p:cBhvr>
                                      <p:to>
                                        <p:strVal val="visible"/>
                                      </p:to>
                                    </p:set>
                                    <p:anim calcmode="lin" valueType="num">
                                      <p:cBhvr additive="base">
                                        <p:cTn id="6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9" end="9"/>
                                            </p:txEl>
                                          </p:spTgt>
                                        </p:tgtEl>
                                        <p:attrNameLst>
                                          <p:attrName>style.visibility</p:attrName>
                                        </p:attrNameLst>
                                      </p:cBhvr>
                                      <p:to>
                                        <p:strVal val="visible"/>
                                      </p:to>
                                    </p:set>
                                    <p:anim calcmode="lin" valueType="num">
                                      <p:cBhvr additive="base">
                                        <p:cTn id="7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10" end="10"/>
                                            </p:txEl>
                                          </p:spTgt>
                                        </p:tgtEl>
                                        <p:attrNameLst>
                                          <p:attrName>style.visibility</p:attrName>
                                        </p:attrNameLst>
                                      </p:cBhvr>
                                      <p:to>
                                        <p:strVal val="visible"/>
                                      </p:to>
                                    </p:set>
                                    <p:anim calcmode="lin" valueType="num">
                                      <p:cBhvr additive="base">
                                        <p:cTn id="7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
                                            <p:txEl>
                                              <p:pRg st="11" end="11"/>
                                            </p:txEl>
                                          </p:spTgt>
                                        </p:tgtEl>
                                        <p:attrNameLst>
                                          <p:attrName>style.visibility</p:attrName>
                                        </p:attrNameLst>
                                      </p:cBhvr>
                                      <p:to>
                                        <p:strVal val="visible"/>
                                      </p:to>
                                    </p:set>
                                    <p:anim calcmode="lin" valueType="num">
                                      <p:cBhvr additive="base">
                                        <p:cTn id="8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7" name="Rectangle 3"/>
          <p:cNvSpPr>
            <a:spLocks noChangeArrowheads="1"/>
          </p:cNvSpPr>
          <p:nvPr/>
        </p:nvSpPr>
        <p:spPr bwMode="auto">
          <a:xfrm>
            <a:off x="285771" y="1142984"/>
            <a:ext cx="8391480" cy="5486400"/>
          </a:xfrm>
          <a:prstGeom prst="rect">
            <a:avLst/>
          </a:prstGeom>
          <a:noFill/>
          <a:ln w="12700">
            <a:noFill/>
            <a:miter lim="800000"/>
            <a:headEnd/>
            <a:tailEnd/>
          </a:ln>
        </p:spPr>
        <p:txBody>
          <a:bodyPr lIns="90488" tIns="44450" rIns="90488" bIns="44450"/>
          <a:lstStyle/>
          <a:p>
            <a:pPr marL="381000" algn="l" defTabSz="762000" eaLnBrk="0" hangingPunct="1">
              <a:spcBef>
                <a:spcPct val="100000"/>
              </a:spcBef>
              <a:buClr>
                <a:srgbClr val="000099"/>
              </a:buClr>
              <a:buSzPct val="50000"/>
              <a:buFont typeface="Wingdings" pitchFamily="2" charset="2"/>
              <a:buNone/>
            </a:pPr>
            <a:r>
              <a:rPr lang="zh-CN" altLang="en-US" sz="1800" dirty="0">
                <a:latin typeface="微软雅黑" pitchFamily="34" charset="-122"/>
                <a:ea typeface="微软雅黑" pitchFamily="34" charset="-122"/>
              </a:rPr>
              <a:t>寻找与思考：这样的一种教学内容和研修气氛，背后秉持着和君商学院的什么精神气质、设计思想和成才理念呢？</a:t>
            </a:r>
          </a:p>
          <a:p>
            <a:pPr marL="381000" indent="-381000" algn="l" defTabSz="762000" eaLnBrk="0" hangingPunct="1">
              <a:spcBef>
                <a:spcPct val="100000"/>
              </a:spcBef>
              <a:buClr>
                <a:srgbClr val="000099"/>
              </a:buClr>
              <a:buSzPct val="50000"/>
              <a:buFont typeface="Wingdings" pitchFamily="2" charset="2"/>
              <a:buNone/>
            </a:pPr>
            <a:r>
              <a:rPr lang="zh-CN" altLang="en-US" sz="2000" baseline="0" dirty="0">
                <a:latin typeface="微软雅黑" pitchFamily="34" charset="-122"/>
                <a:ea typeface="微软雅黑" pitchFamily="34" charset="-122"/>
              </a:rPr>
              <a:t>一、理想与立志：</a:t>
            </a:r>
          </a:p>
          <a:p>
            <a:pPr marL="381000" algn="l" defTabSz="762000" eaLnBrk="0" hangingPunct="1">
              <a:lnSpc>
                <a:spcPct val="120000"/>
              </a:lnSpc>
              <a:spcBef>
                <a:spcPts val="1500"/>
              </a:spcBef>
              <a:buClr>
                <a:srgbClr val="000099"/>
              </a:buClr>
              <a:buSzPct val="50000"/>
              <a:buFont typeface="Wingdings" pitchFamily="2" charset="2"/>
              <a:buNone/>
            </a:pPr>
            <a:r>
              <a:rPr lang="en-US" altLang="zh-CN" sz="1800" baseline="0" dirty="0">
                <a:latin typeface="微软雅黑" pitchFamily="34" charset="-122"/>
                <a:ea typeface="微软雅黑" pitchFamily="34" charset="-122"/>
              </a:rPr>
              <a:t>《</a:t>
            </a:r>
            <a:r>
              <a:rPr lang="zh-CN" altLang="en-US" sz="1800" baseline="0" dirty="0">
                <a:latin typeface="微软雅黑" pitchFamily="34" charset="-122"/>
                <a:ea typeface="微软雅黑" pitchFamily="34" charset="-122"/>
              </a:rPr>
              <a:t>孟子</a:t>
            </a:r>
            <a:r>
              <a:rPr lang="en-US" altLang="zh-CN" sz="1800" baseline="0" dirty="0">
                <a:latin typeface="微软雅黑" pitchFamily="34" charset="-122"/>
                <a:ea typeface="微软雅黑" pitchFamily="34" charset="-122"/>
              </a:rPr>
              <a:t>》</a:t>
            </a:r>
            <a:r>
              <a:rPr lang="zh-CN" altLang="en-US" sz="1800" baseline="0" dirty="0">
                <a:latin typeface="微软雅黑" pitchFamily="34" charset="-122"/>
                <a:ea typeface="微软雅黑" pitchFamily="34" charset="-122"/>
              </a:rPr>
              <a:t>曰：“士何事？尚志！”</a:t>
            </a:r>
          </a:p>
          <a:p>
            <a:pPr marL="381000" algn="l" defTabSz="762000" eaLnBrk="0" hangingPunct="1">
              <a:lnSpc>
                <a:spcPct val="120000"/>
              </a:lnSpc>
              <a:spcBef>
                <a:spcPts val="1500"/>
              </a:spcBef>
              <a:buClr>
                <a:srgbClr val="000099"/>
              </a:buClr>
              <a:buSzPct val="50000"/>
              <a:buFont typeface="Wingdings" pitchFamily="2" charset="2"/>
              <a:buNone/>
            </a:pPr>
            <a:r>
              <a:rPr lang="zh-CN" altLang="en-US" sz="1800" baseline="0" dirty="0">
                <a:latin typeface="微软雅黑" pitchFamily="34" charset="-122"/>
                <a:ea typeface="微软雅黑" pitchFamily="34" charset="-122"/>
              </a:rPr>
              <a:t>朱子曰：“书不熟，熟读可记；义不精，细思可精；惟志不立，天下无可为之事。”又曰：“志不立，则一齐放倒了。”</a:t>
            </a:r>
          </a:p>
          <a:p>
            <a:pPr marL="381000" algn="l" defTabSz="762000" eaLnBrk="0" hangingPunct="1">
              <a:lnSpc>
                <a:spcPct val="120000"/>
              </a:lnSpc>
              <a:spcBef>
                <a:spcPts val="1500"/>
              </a:spcBef>
              <a:buClr>
                <a:srgbClr val="000099"/>
              </a:buClr>
              <a:buSzPct val="50000"/>
              <a:buFont typeface="Wingdings" pitchFamily="2" charset="2"/>
              <a:buNone/>
            </a:pPr>
            <a:r>
              <a:rPr lang="zh-CN" altLang="en-US" sz="1800" baseline="0" dirty="0">
                <a:latin typeface="微软雅黑" pitchFamily="34" charset="-122"/>
                <a:ea typeface="微软雅黑" pitchFamily="34" charset="-122"/>
              </a:rPr>
              <a:t>理想和志向何以确立？</a:t>
            </a:r>
            <a:endParaRPr lang="en-US" altLang="zh-CN" sz="1800" baseline="0" dirty="0">
              <a:latin typeface="微软雅黑" pitchFamily="34" charset="-122"/>
              <a:ea typeface="微软雅黑" pitchFamily="34" charset="-122"/>
            </a:endParaRPr>
          </a:p>
          <a:p>
            <a:pPr marL="381000" algn="l" defTabSz="762000" eaLnBrk="0" hangingPunct="1">
              <a:lnSpc>
                <a:spcPct val="120000"/>
              </a:lnSpc>
              <a:spcBef>
                <a:spcPts val="1500"/>
              </a:spcBef>
              <a:buClr>
                <a:srgbClr val="000099"/>
              </a:buClr>
              <a:buSzPct val="50000"/>
              <a:buFont typeface="Wingdings" pitchFamily="2" charset="2"/>
              <a:buNone/>
            </a:pPr>
            <a:r>
              <a:rPr lang="zh-CN" altLang="en-US" sz="1800" baseline="0" dirty="0">
                <a:latin typeface="微软雅黑" pitchFamily="34" charset="-122"/>
                <a:ea typeface="微软雅黑" pitchFamily="34" charset="-122"/>
              </a:rPr>
              <a:t>陆子曰：“今人如何便解有志？须先有智识始得。” 梁启超说：“立志之功课，有数端：必须广其见识。所见日大，则所志亦日大！” </a:t>
            </a:r>
          </a:p>
          <a:p>
            <a:pPr marL="381000" algn="l" defTabSz="762000" eaLnBrk="0" hangingPunct="1">
              <a:lnSpc>
                <a:spcPct val="120000"/>
              </a:lnSpc>
              <a:spcBef>
                <a:spcPts val="1500"/>
              </a:spcBef>
              <a:buClr>
                <a:srgbClr val="000099"/>
              </a:buClr>
              <a:buSzPct val="50000"/>
              <a:buFont typeface="Wingdings" pitchFamily="2" charset="2"/>
              <a:buNone/>
            </a:pPr>
            <a:r>
              <a:rPr lang="zh-CN" altLang="en-US" sz="1800" baseline="0" dirty="0">
                <a:latin typeface="微软雅黑" pitchFamily="34" charset="-122"/>
                <a:ea typeface="微软雅黑" pitchFamily="34" charset="-122"/>
              </a:rPr>
              <a:t>和君的朴素人生观：立身以立志为先，没有理想主义精神的光芒照耀，人生终将黯淡无光、度日如年。一个心中没有理想之火在燃烧的人，是没有培养前途的。</a:t>
            </a:r>
          </a:p>
        </p:txBody>
      </p:sp>
      <p:sp>
        <p:nvSpPr>
          <p:cNvPr id="4" name="标题 1"/>
          <p:cNvSpPr txBox="1">
            <a:spLocks/>
          </p:cNvSpPr>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和君商学院的设计思想和成才理念</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3187">
                                            <p:txEl>
                                              <p:pRg st="0" end="0"/>
                                            </p:txEl>
                                          </p:spTgt>
                                        </p:tgtEl>
                                        <p:attrNameLst>
                                          <p:attrName>style.visibility</p:attrName>
                                        </p:attrNameLst>
                                      </p:cBhvr>
                                      <p:to>
                                        <p:strVal val="visible"/>
                                      </p:to>
                                    </p:set>
                                    <p:animEffect transition="in" filter="slide(fromBottom)">
                                      <p:cBhvr>
                                        <p:cTn id="7" dur="500"/>
                                        <p:tgtEl>
                                          <p:spTgt spid="73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33187">
                                            <p:txEl>
                                              <p:pRg st="1" end="1"/>
                                            </p:txEl>
                                          </p:spTgt>
                                        </p:tgtEl>
                                        <p:attrNameLst>
                                          <p:attrName>style.visibility</p:attrName>
                                        </p:attrNameLst>
                                      </p:cBhvr>
                                      <p:to>
                                        <p:strVal val="visible"/>
                                      </p:to>
                                    </p:set>
                                    <p:animEffect transition="in" filter="slide(fromBottom)">
                                      <p:cBhvr>
                                        <p:cTn id="12" dur="500"/>
                                        <p:tgtEl>
                                          <p:spTgt spid="733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33187">
                                            <p:txEl>
                                              <p:pRg st="2" end="2"/>
                                            </p:txEl>
                                          </p:spTgt>
                                        </p:tgtEl>
                                        <p:attrNameLst>
                                          <p:attrName>style.visibility</p:attrName>
                                        </p:attrNameLst>
                                      </p:cBhvr>
                                      <p:to>
                                        <p:strVal val="visible"/>
                                      </p:to>
                                    </p:set>
                                    <p:animEffect transition="in" filter="slide(fromBottom)">
                                      <p:cBhvr>
                                        <p:cTn id="17" dur="500"/>
                                        <p:tgtEl>
                                          <p:spTgt spid="7331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33187">
                                            <p:txEl>
                                              <p:pRg st="3" end="3"/>
                                            </p:txEl>
                                          </p:spTgt>
                                        </p:tgtEl>
                                        <p:attrNameLst>
                                          <p:attrName>style.visibility</p:attrName>
                                        </p:attrNameLst>
                                      </p:cBhvr>
                                      <p:to>
                                        <p:strVal val="visible"/>
                                      </p:to>
                                    </p:set>
                                    <p:animEffect transition="in" filter="slide(fromBottom)">
                                      <p:cBhvr>
                                        <p:cTn id="22" dur="500"/>
                                        <p:tgtEl>
                                          <p:spTgt spid="7331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33187">
                                            <p:txEl>
                                              <p:pRg st="4" end="4"/>
                                            </p:txEl>
                                          </p:spTgt>
                                        </p:tgtEl>
                                        <p:attrNameLst>
                                          <p:attrName>style.visibility</p:attrName>
                                        </p:attrNameLst>
                                      </p:cBhvr>
                                      <p:to>
                                        <p:strVal val="visible"/>
                                      </p:to>
                                    </p:set>
                                    <p:animEffect transition="in" filter="slide(fromBottom)">
                                      <p:cBhvr>
                                        <p:cTn id="27" dur="500"/>
                                        <p:tgtEl>
                                          <p:spTgt spid="7331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33187">
                                            <p:txEl>
                                              <p:pRg st="5" end="5"/>
                                            </p:txEl>
                                          </p:spTgt>
                                        </p:tgtEl>
                                        <p:attrNameLst>
                                          <p:attrName>style.visibility</p:attrName>
                                        </p:attrNameLst>
                                      </p:cBhvr>
                                      <p:to>
                                        <p:strVal val="visible"/>
                                      </p:to>
                                    </p:set>
                                    <p:animEffect transition="in" filter="slide(fromBottom)">
                                      <p:cBhvr>
                                        <p:cTn id="32" dur="500"/>
                                        <p:tgtEl>
                                          <p:spTgt spid="7331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733187">
                                            <p:txEl>
                                              <p:pRg st="6" end="6"/>
                                            </p:txEl>
                                          </p:spTgt>
                                        </p:tgtEl>
                                        <p:attrNameLst>
                                          <p:attrName>style.visibility</p:attrName>
                                        </p:attrNameLst>
                                      </p:cBhvr>
                                      <p:to>
                                        <p:strVal val="visible"/>
                                      </p:to>
                                    </p:set>
                                    <p:animEffect transition="in" filter="slide(fromBottom)">
                                      <p:cBhvr>
                                        <p:cTn id="37" dur="500"/>
                                        <p:tgtEl>
                                          <p:spTgt spid="7331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8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5" name="Rectangle 3"/>
          <p:cNvSpPr>
            <a:spLocks noChangeArrowheads="1"/>
          </p:cNvSpPr>
          <p:nvPr/>
        </p:nvSpPr>
        <p:spPr bwMode="auto">
          <a:xfrm>
            <a:off x="381067" y="1268414"/>
            <a:ext cx="8513653" cy="4681537"/>
          </a:xfrm>
          <a:prstGeom prst="rect">
            <a:avLst/>
          </a:prstGeom>
          <a:noFill/>
          <a:ln w="12700">
            <a:noFill/>
            <a:miter lim="800000"/>
            <a:headEnd/>
            <a:tailEnd/>
          </a:ln>
        </p:spPr>
        <p:txBody>
          <a:bodyPr lIns="90488" tIns="44450" rIns="90488" bIns="44450"/>
          <a:lstStyle/>
          <a:p>
            <a:pPr marL="381000" indent="-381000" algn="l" defTabSz="762000" eaLnBrk="0" hangingPunct="1">
              <a:spcBef>
                <a:spcPct val="100000"/>
              </a:spcBef>
              <a:buClr>
                <a:srgbClr val="000099"/>
              </a:buClr>
              <a:buSzPct val="50000"/>
              <a:buFont typeface="Wingdings" pitchFamily="2" charset="2"/>
              <a:buNone/>
            </a:pPr>
            <a:r>
              <a:rPr lang="zh-CN" altLang="en-US" sz="2000" b="1" baseline="0" dirty="0">
                <a:latin typeface="微软雅黑" pitchFamily="34" charset="-122"/>
                <a:ea typeface="微软雅黑" pitchFamily="34" charset="-122"/>
              </a:rPr>
              <a:t>一、理想与立志</a:t>
            </a:r>
            <a:endParaRPr lang="en-US" altLang="zh-CN" sz="2000" dirty="0">
              <a:latin typeface="微软雅黑" pitchFamily="34" charset="-122"/>
              <a:ea typeface="微软雅黑" pitchFamily="34" charset="-122"/>
            </a:endParaRPr>
          </a:p>
          <a:p>
            <a:pPr marL="180000" algn="l" defTabSz="762000" eaLnBrk="0" hangingPunct="1">
              <a:lnSpc>
                <a:spcPct val="120000"/>
              </a:lnSpc>
              <a:spcBef>
                <a:spcPts val="1500"/>
              </a:spcBef>
              <a:buClr>
                <a:srgbClr val="000099"/>
              </a:buClr>
              <a:buSzPct val="50000"/>
              <a:buFont typeface="Wingdings" pitchFamily="2" charset="2"/>
              <a:buNone/>
            </a:pPr>
            <a:r>
              <a:rPr lang="zh-CN" altLang="en-US" sz="1800" baseline="0" dirty="0">
                <a:latin typeface="微软雅黑" pitchFamily="34" charset="-122"/>
                <a:ea typeface="微软雅黑" pitchFamily="34" charset="-122"/>
              </a:rPr>
              <a:t>真正的大理想，是一种“登泰山而小天下”的胸襟气象和浩然之气。如果没有这种胸襟气象和浩然之气，人生就会很会局促甚至会很危险：容易滑落成蝇营狗苟、小肚鸡肠、患得患失、斤斤计较的鼠辈，也可能滑落成欲望燃烧、焦虑躁动的狂人。如果那样，人生永远都走不出大格局、大模样、大气魄。理想主义精神，并不是出世的、超凡脱俗的东西，而是极其现世意义的、很生活化的东西。理想和信仰是魂魄，人生在世，一日理想不立，一日丢魂失魄。只有真正有理想的人，才能站在智慧和灵魂的高处，宠辱不太牵挂，顺逆不失心志，良骥伏枥，伺机而动</a:t>
            </a:r>
            <a:r>
              <a:rPr lang="zh-CN" altLang="en-US" sz="1800" dirty="0">
                <a:latin typeface="微软雅黑" pitchFamily="34" charset="-122"/>
                <a:ea typeface="微软雅黑" pitchFamily="34" charset="-122"/>
              </a:rPr>
              <a:t>。</a:t>
            </a:r>
            <a:endParaRPr lang="en-US" altLang="zh-CN" sz="1800" baseline="0" dirty="0">
              <a:latin typeface="微软雅黑" pitchFamily="34" charset="-122"/>
              <a:ea typeface="微软雅黑" pitchFamily="34" charset="-122"/>
            </a:endParaRPr>
          </a:p>
          <a:p>
            <a:pPr marL="180000" algn="l" defTabSz="762000" hangingPunct="1">
              <a:lnSpc>
                <a:spcPct val="120000"/>
              </a:lnSpc>
              <a:spcBef>
                <a:spcPts val="1500"/>
              </a:spcBef>
            </a:pPr>
            <a:r>
              <a:rPr lang="zh-CN" altLang="en-US" sz="1800" baseline="0" dirty="0">
                <a:latin typeface="微软雅黑" pitchFamily="34" charset="-122"/>
                <a:ea typeface="微软雅黑" pitchFamily="34" charset="-122"/>
              </a:rPr>
              <a:t>济慈：谁也达不到顶峰，除了那些把世界的苦难当作自己的苦难并且日夜不安的人</a:t>
            </a:r>
            <a:endParaRPr lang="en-US" altLang="zh-CN" sz="1800" baseline="0" dirty="0">
              <a:latin typeface="微软雅黑" pitchFamily="34" charset="-122"/>
              <a:ea typeface="微软雅黑" pitchFamily="34" charset="-122"/>
            </a:endParaRPr>
          </a:p>
          <a:p>
            <a:pPr marL="180000" algn="l" defTabSz="762000" hangingPunct="1">
              <a:lnSpc>
                <a:spcPct val="120000"/>
              </a:lnSpc>
              <a:spcBef>
                <a:spcPts val="1500"/>
              </a:spcBef>
            </a:pPr>
            <a:r>
              <a:rPr lang="zh-CN" altLang="en-US" sz="1800" baseline="0" dirty="0">
                <a:latin typeface="微软雅黑" pitchFamily="34" charset="-122"/>
                <a:ea typeface="微软雅黑" pitchFamily="34" charset="-122"/>
              </a:rPr>
              <a:t>王明夫：谁也成不了真正伟大的企业家或投资银行家，除了那些</a:t>
            </a:r>
            <a:r>
              <a:rPr lang="en-US" altLang="zh-CN" sz="1800" baseline="0" dirty="0">
                <a:latin typeface="微软雅黑" pitchFamily="34" charset="-122"/>
                <a:ea typeface="微软雅黑" pitchFamily="34" charset="-122"/>
              </a:rPr>
              <a:t>_______</a:t>
            </a:r>
            <a:r>
              <a:rPr lang="zh-CN" altLang="en-US" sz="1800" baseline="0" dirty="0">
                <a:latin typeface="微软雅黑" pitchFamily="34" charset="-122"/>
                <a:ea typeface="微软雅黑" pitchFamily="34" charset="-122"/>
              </a:rPr>
              <a:t>的人</a:t>
            </a:r>
          </a:p>
        </p:txBody>
      </p:sp>
      <p:sp>
        <p:nvSpPr>
          <p:cNvPr id="4" name="标题 1"/>
          <p:cNvSpPr txBox="1">
            <a:spLocks/>
          </p:cNvSpPr>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和君商学院的设计思想和成才理念</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5235">
                                            <p:txEl>
                                              <p:pRg st="0" end="0"/>
                                            </p:txEl>
                                          </p:spTgt>
                                        </p:tgtEl>
                                        <p:attrNameLst>
                                          <p:attrName>style.visibility</p:attrName>
                                        </p:attrNameLst>
                                      </p:cBhvr>
                                      <p:to>
                                        <p:strVal val="visible"/>
                                      </p:to>
                                    </p:set>
                                    <p:animEffect transition="in" filter="slide(fromBottom)">
                                      <p:cBhvr>
                                        <p:cTn id="7" dur="500"/>
                                        <p:tgtEl>
                                          <p:spTgt spid="735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35235">
                                            <p:txEl>
                                              <p:pRg st="1" end="1"/>
                                            </p:txEl>
                                          </p:spTgt>
                                        </p:tgtEl>
                                        <p:attrNameLst>
                                          <p:attrName>style.visibility</p:attrName>
                                        </p:attrNameLst>
                                      </p:cBhvr>
                                      <p:to>
                                        <p:strVal val="visible"/>
                                      </p:to>
                                    </p:set>
                                    <p:animEffect transition="in" filter="slide(fromBottom)">
                                      <p:cBhvr>
                                        <p:cTn id="12" dur="500"/>
                                        <p:tgtEl>
                                          <p:spTgt spid="735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35235">
                                            <p:txEl>
                                              <p:pRg st="2" end="2"/>
                                            </p:txEl>
                                          </p:spTgt>
                                        </p:tgtEl>
                                        <p:attrNameLst>
                                          <p:attrName>style.visibility</p:attrName>
                                        </p:attrNameLst>
                                      </p:cBhvr>
                                      <p:to>
                                        <p:strVal val="visible"/>
                                      </p:to>
                                    </p:set>
                                    <p:animEffect transition="in" filter="slide(fromBottom)">
                                      <p:cBhvr>
                                        <p:cTn id="17" dur="500"/>
                                        <p:tgtEl>
                                          <p:spTgt spid="735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35235">
                                            <p:txEl>
                                              <p:pRg st="3" end="3"/>
                                            </p:txEl>
                                          </p:spTgt>
                                        </p:tgtEl>
                                        <p:attrNameLst>
                                          <p:attrName>style.visibility</p:attrName>
                                        </p:attrNameLst>
                                      </p:cBhvr>
                                      <p:to>
                                        <p:strVal val="visible"/>
                                      </p:to>
                                    </p:set>
                                    <p:animEffect transition="in" filter="slide(fromBottom)">
                                      <p:cBhvr>
                                        <p:cTn id="22" dur="500"/>
                                        <p:tgtEl>
                                          <p:spTgt spid="735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3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6330" y="1772816"/>
            <a:ext cx="4968552" cy="4087273"/>
          </a:xfrm>
        </p:spPr>
        <p:txBody>
          <a:bodyPr/>
          <a:lstStyle/>
          <a:p>
            <a:pPr eaLnBrk="0" hangingPunct="0">
              <a:buClr>
                <a:srgbClr val="00279F"/>
              </a:buClr>
              <a:buNone/>
            </a:pPr>
            <a:r>
              <a:rPr lang="zh-CN" altLang="en-US" sz="2000" dirty="0">
                <a:latin typeface="微软雅黑" pitchFamily="34" charset="-122"/>
                <a:ea typeface="微软雅黑" pitchFamily="34" charset="-122"/>
              </a:rPr>
              <a:t>二、底蕴的厚度决定事业的高度，合理的知识结构支撑顶级的职业高手：</a:t>
            </a:r>
            <a:endParaRPr lang="en-US" altLang="zh-CN" sz="2000" dirty="0">
              <a:latin typeface="微软雅黑" pitchFamily="34" charset="-122"/>
              <a:ea typeface="微软雅黑" pitchFamily="34" charset="-122"/>
            </a:endParaRPr>
          </a:p>
          <a:p>
            <a:pPr eaLnBrk="0" hangingPunct="0">
              <a:buClr>
                <a:srgbClr val="00279F"/>
              </a:buClr>
              <a:buNone/>
            </a:pPr>
            <a:endParaRPr lang="zh-CN" altLang="en-US" sz="2000" dirty="0">
              <a:latin typeface="微软雅黑" pitchFamily="34" charset="-122"/>
              <a:ea typeface="微软雅黑" pitchFamily="34" charset="-122"/>
            </a:endParaRPr>
          </a:p>
          <a:p>
            <a:pPr eaLnBrk="0" hangingPunct="0">
              <a:buClr>
                <a:srgbClr val="00279F"/>
              </a:buClr>
              <a:buFont typeface="Wingdings" pitchFamily="2" charset="2"/>
              <a:buChar char="l"/>
            </a:pPr>
            <a:r>
              <a:rPr lang="zh-CN" altLang="en-US" sz="2000" dirty="0">
                <a:latin typeface="微软雅黑" pitchFamily="34" charset="-122"/>
                <a:ea typeface="微软雅黑" pitchFamily="34" charset="-122"/>
              </a:rPr>
              <a:t> 学习态度：远离流行和“快餐”，沉潜内修、蓄深养厚、十年一剑、厚积薄发</a:t>
            </a:r>
            <a:endParaRPr lang="en-US" altLang="zh-CN" sz="2000" dirty="0">
              <a:latin typeface="微软雅黑" pitchFamily="34" charset="-122"/>
              <a:ea typeface="微软雅黑" pitchFamily="34" charset="-122"/>
            </a:endParaRPr>
          </a:p>
          <a:p>
            <a:pPr eaLnBrk="0" hangingPunct="0">
              <a:buClr>
                <a:srgbClr val="00279F"/>
              </a:buClr>
              <a:buFont typeface="Wingdings" pitchFamily="2" charset="2"/>
              <a:buChar char="l"/>
            </a:pPr>
            <a:endParaRPr lang="zh-CN" altLang="en-US" sz="2000" dirty="0">
              <a:latin typeface="微软雅黑" pitchFamily="34" charset="-122"/>
              <a:ea typeface="微软雅黑" pitchFamily="34" charset="-122"/>
            </a:endParaRPr>
          </a:p>
          <a:p>
            <a:pPr eaLnBrk="0" hangingPunct="0">
              <a:buClr>
                <a:srgbClr val="00279F"/>
              </a:buClr>
              <a:buFont typeface="Wingdings" pitchFamily="2" charset="2"/>
              <a:buChar char="l"/>
            </a:pPr>
            <a:r>
              <a:rPr lang="zh-CN" altLang="en-US" sz="2000" dirty="0">
                <a:latin typeface="微软雅黑" pitchFamily="34" charset="-122"/>
                <a:ea typeface="微软雅黑" pitchFamily="34" charset="-122"/>
              </a:rPr>
              <a:t> 知识结构：国势</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产业</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管理</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资本（阅读指引、预习和复习阅读）</a:t>
            </a:r>
          </a:p>
          <a:p>
            <a:pPr>
              <a:defRPr/>
            </a:pPr>
            <a:endParaRPr lang="zh-CN" altLang="en-US" dirty="0">
              <a:latin typeface="微软雅黑" pitchFamily="34" charset="-122"/>
              <a:ea typeface="微软雅黑" pitchFamily="34" charset="-122"/>
            </a:endParaRPr>
          </a:p>
        </p:txBody>
      </p:sp>
      <p:sp>
        <p:nvSpPr>
          <p:cNvPr id="15" name="标题 1"/>
          <p:cNvSpPr txBox="1">
            <a:spLocks/>
          </p:cNvSpPr>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和君商学院的设计思想和成才理念</a:t>
            </a:r>
          </a:p>
        </p:txBody>
      </p:sp>
      <p:pic>
        <p:nvPicPr>
          <p:cNvPr id="17" name="Picture 7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868988" y="1073158"/>
            <a:ext cx="305435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7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012954" y="4149080"/>
            <a:ext cx="2628900" cy="264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7" name="Rectangle 3"/>
          <p:cNvSpPr>
            <a:spLocks noChangeArrowheads="1"/>
          </p:cNvSpPr>
          <p:nvPr/>
        </p:nvSpPr>
        <p:spPr bwMode="auto">
          <a:xfrm>
            <a:off x="643021" y="1500175"/>
            <a:ext cx="7502293" cy="3429024"/>
          </a:xfrm>
          <a:prstGeom prst="rect">
            <a:avLst/>
          </a:prstGeom>
          <a:noFill/>
          <a:ln w="12700">
            <a:noFill/>
            <a:miter lim="800000"/>
            <a:headEnd/>
            <a:tailEnd/>
          </a:ln>
        </p:spPr>
        <p:txBody>
          <a:bodyPr lIns="90488" tIns="44450" rIns="90488" bIns="44450"/>
          <a:lstStyle/>
          <a:p>
            <a:pPr marL="381000" indent="-381000" algn="l" defTabSz="762000" eaLnBrk="0" hangingPunct="0">
              <a:spcBef>
                <a:spcPct val="100000"/>
              </a:spcBef>
              <a:buClr>
                <a:srgbClr val="000099"/>
              </a:buClr>
              <a:buSzPct val="50000"/>
              <a:buFont typeface="Wingdings" pitchFamily="2" charset="2"/>
              <a:buNone/>
            </a:pPr>
            <a:r>
              <a:rPr lang="zh-CN" altLang="en-US" sz="2000" dirty="0">
                <a:latin typeface="微软雅黑" pitchFamily="34" charset="-122"/>
                <a:ea typeface="微软雅黑" pitchFamily="34" charset="-122"/>
              </a:rPr>
              <a:t>三、实践出真知：理论是苍白的，生活之树常青</a:t>
            </a:r>
          </a:p>
          <a:p>
            <a:pPr algn="l" defTabSz="762000" eaLnBrk="0" hangingPunct="0">
              <a:lnSpc>
                <a:spcPct val="140000"/>
              </a:lnSpc>
              <a:spcBef>
                <a:spcPts val="1560"/>
              </a:spcBef>
              <a:buClr>
                <a:srgbClr val="000099"/>
              </a:buClr>
              <a:buSzPct val="50000"/>
              <a:buFont typeface="Wingdings" pitchFamily="2" charset="2"/>
              <a:buNone/>
            </a:pPr>
            <a:r>
              <a:rPr lang="zh-CN" altLang="en-US" sz="1800" dirty="0">
                <a:latin typeface="微软雅黑" pitchFamily="34" charset="-122"/>
                <a:ea typeface="微软雅黑" pitchFamily="34" charset="-122"/>
              </a:rPr>
              <a:t>和君商学院希望，通过展示“真实的世界”和资深人士的心得传授，能够激发热情、激活知识、升华思想，把知识模块和知识碎片“点化”成一种商业的逻辑和商学的魂魄。</a:t>
            </a:r>
            <a:endParaRPr lang="en-US" altLang="zh-CN" sz="1800" dirty="0">
              <a:latin typeface="微软雅黑" pitchFamily="34" charset="-122"/>
              <a:ea typeface="微软雅黑" pitchFamily="34" charset="-122"/>
            </a:endParaRPr>
          </a:p>
          <a:p>
            <a:pPr algn="l" defTabSz="762000" eaLnBrk="0" hangingPunct="0">
              <a:lnSpc>
                <a:spcPct val="140000"/>
              </a:lnSpc>
              <a:spcBef>
                <a:spcPts val="1560"/>
              </a:spcBef>
              <a:buClr>
                <a:srgbClr val="000099"/>
              </a:buClr>
              <a:buSzPct val="50000"/>
              <a:buFont typeface="Wingdings" pitchFamily="2" charset="2"/>
              <a:buNone/>
            </a:pPr>
            <a:r>
              <a:rPr lang="zh-CN" altLang="en-US" sz="1800" dirty="0">
                <a:latin typeface="微软雅黑" pitchFamily="34" charset="-122"/>
                <a:ea typeface="微软雅黑" pitchFamily="34" charset="-122"/>
              </a:rPr>
              <a:t>所以，和君的教学总是围绕真相和实战来展开的，带领同学们面向和深入本土商业原生态，在真实的商业情势和管理情景中激发学习动力、激活存量知识、拉动增量知识的学习，感受商业种群无限繁多的宏大交响，听出其中每一个音符的深沉或轻浮、滞重或欢跃。</a:t>
            </a:r>
          </a:p>
        </p:txBody>
      </p:sp>
      <p:sp>
        <p:nvSpPr>
          <p:cNvPr id="5" name="标题 1"/>
          <p:cNvSpPr txBox="1">
            <a:spLocks/>
          </p:cNvSpPr>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和君商学院的设计思想和成才理念</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8307">
                                            <p:txEl>
                                              <p:pRg st="0" end="0"/>
                                            </p:txEl>
                                          </p:spTgt>
                                        </p:tgtEl>
                                        <p:attrNameLst>
                                          <p:attrName>style.visibility</p:attrName>
                                        </p:attrNameLst>
                                      </p:cBhvr>
                                      <p:to>
                                        <p:strVal val="visible"/>
                                      </p:to>
                                    </p:set>
                                    <p:animEffect transition="in" filter="slide(fromBottom)">
                                      <p:cBhvr>
                                        <p:cTn id="7" dur="500"/>
                                        <p:tgtEl>
                                          <p:spTgt spid="738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38307">
                                            <p:txEl>
                                              <p:pRg st="1" end="1"/>
                                            </p:txEl>
                                          </p:spTgt>
                                        </p:tgtEl>
                                        <p:attrNameLst>
                                          <p:attrName>style.visibility</p:attrName>
                                        </p:attrNameLst>
                                      </p:cBhvr>
                                      <p:to>
                                        <p:strVal val="visible"/>
                                      </p:to>
                                    </p:set>
                                    <p:animEffect transition="in" filter="slide(fromBottom)">
                                      <p:cBhvr>
                                        <p:cTn id="12" dur="500"/>
                                        <p:tgtEl>
                                          <p:spTgt spid="738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38307">
                                            <p:txEl>
                                              <p:pRg st="2" end="2"/>
                                            </p:txEl>
                                          </p:spTgt>
                                        </p:tgtEl>
                                        <p:attrNameLst>
                                          <p:attrName>style.visibility</p:attrName>
                                        </p:attrNameLst>
                                      </p:cBhvr>
                                      <p:to>
                                        <p:strVal val="visible"/>
                                      </p:to>
                                    </p:set>
                                    <p:animEffect transition="in" filter="slide(fromBottom)">
                                      <p:cBhvr>
                                        <p:cTn id="17" dur="500"/>
                                        <p:tgtEl>
                                          <p:spTgt spid="7383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5" name="Rectangle 3"/>
          <p:cNvSpPr>
            <a:spLocks noChangeArrowheads="1"/>
          </p:cNvSpPr>
          <p:nvPr/>
        </p:nvSpPr>
        <p:spPr bwMode="auto">
          <a:xfrm>
            <a:off x="643022" y="1341438"/>
            <a:ext cx="8178244" cy="5016520"/>
          </a:xfrm>
          <a:prstGeom prst="rect">
            <a:avLst/>
          </a:prstGeom>
          <a:noFill/>
          <a:ln w="12700">
            <a:noFill/>
            <a:miter lim="800000"/>
            <a:headEnd/>
            <a:tailEnd/>
          </a:ln>
        </p:spPr>
        <p:txBody>
          <a:bodyPr lIns="90488" tIns="44450" rIns="90488" bIns="44450"/>
          <a:lstStyle/>
          <a:p>
            <a:pPr marL="381000" indent="-381000" algn="l" defTabSz="762000" eaLnBrk="0" hangingPunct="0">
              <a:lnSpc>
                <a:spcPct val="130000"/>
              </a:lnSpc>
              <a:spcBef>
                <a:spcPct val="100000"/>
              </a:spcBef>
              <a:buClr>
                <a:srgbClr val="000099"/>
              </a:buClr>
              <a:buSzPct val="50000"/>
              <a:buFont typeface="Wingdings" pitchFamily="2" charset="2"/>
              <a:buNone/>
            </a:pPr>
            <a:r>
              <a:rPr lang="zh-CN" altLang="en-US" sz="2000" baseline="0" dirty="0">
                <a:latin typeface="微软雅黑" pitchFamily="34" charset="-122"/>
                <a:ea typeface="微软雅黑" pitchFamily="34" charset="-122"/>
              </a:rPr>
              <a:t>四、建立走向成功的生活常态：激情只能点燃梦想，习惯才能成就理想</a:t>
            </a:r>
          </a:p>
          <a:p>
            <a:pPr marL="381000" indent="-381000" algn="l" defTabSz="762000" eaLnBrk="0" hangingPunct="0">
              <a:lnSpc>
                <a:spcPct val="130000"/>
              </a:lnSpc>
              <a:spcBef>
                <a:spcPct val="100000"/>
              </a:spcBef>
              <a:buClr>
                <a:srgbClr val="C00000"/>
              </a:buClr>
              <a:buSzPct val="100000"/>
              <a:buFont typeface="Wingdings" pitchFamily="2" charset="2"/>
              <a:buChar char="n"/>
            </a:pPr>
            <a:r>
              <a:rPr lang="zh-CN" altLang="en-US" sz="1800" baseline="0" dirty="0">
                <a:latin typeface="微软雅黑" pitchFamily="34" charset="-122"/>
                <a:ea typeface="微软雅黑" pitchFamily="34" charset="-122"/>
              </a:rPr>
              <a:t>成功应该是水到渠成、水滴石穿，而不能依靠激情燃烧或轰轰烈烈的拼搏和冲刺。真正的事业远行者，必须回到生活原点和朴实无华上来，把上述理念和要求转变为一种天长日久、平淡如水的生活常态。然后，成功就会在不远处或远处等你。</a:t>
            </a:r>
          </a:p>
          <a:p>
            <a:pPr marL="381000" indent="-381000" algn="l" defTabSz="762000" eaLnBrk="0" hangingPunct="0">
              <a:lnSpc>
                <a:spcPct val="130000"/>
              </a:lnSpc>
              <a:spcBef>
                <a:spcPct val="100000"/>
              </a:spcBef>
              <a:buClr>
                <a:srgbClr val="C00000"/>
              </a:buClr>
              <a:buSzPct val="100000"/>
              <a:buFont typeface="Wingdings" pitchFamily="2" charset="2"/>
              <a:buChar char="n"/>
            </a:pPr>
            <a:r>
              <a:rPr lang="zh-CN" altLang="en-US" sz="1800" baseline="0" dirty="0">
                <a:latin typeface="微软雅黑" pitchFamily="34" charset="-122"/>
                <a:ea typeface="微软雅黑" pitchFamily="34" charset="-122"/>
              </a:rPr>
              <a:t>养成一批习惯：不可一日不读书、锻炼身体（文明精神野蛮体魄）、时间管理、保有雅兴和浪漫（思与诗）、成人达己、检点和自省</a:t>
            </a:r>
            <a:r>
              <a:rPr lang="en-US" altLang="zh-CN" sz="1800" baseline="0" dirty="0">
                <a:latin typeface="微软雅黑" pitchFamily="34" charset="-122"/>
                <a:ea typeface="微软雅黑" pitchFamily="34" charset="-122"/>
              </a:rPr>
              <a:t>······</a:t>
            </a:r>
          </a:p>
          <a:p>
            <a:pPr marL="381000" indent="-381000" algn="l" defTabSz="762000" eaLnBrk="0" hangingPunct="0">
              <a:lnSpc>
                <a:spcPct val="130000"/>
              </a:lnSpc>
              <a:spcBef>
                <a:spcPct val="100000"/>
              </a:spcBef>
              <a:buClr>
                <a:srgbClr val="C00000"/>
              </a:buClr>
              <a:buSzPct val="100000"/>
              <a:buFont typeface="Wingdings" pitchFamily="2" charset="2"/>
              <a:buChar char="n"/>
            </a:pPr>
            <a:r>
              <a:rPr lang="zh-CN" altLang="en-US" sz="1800" baseline="0" dirty="0">
                <a:latin typeface="微软雅黑" pitchFamily="34" charset="-122"/>
                <a:ea typeface="微软雅黑" pitchFamily="34" charset="-122"/>
              </a:rPr>
              <a:t>莲花初绽，动人心魄，观者如云！岂知在绚丽芳华的背后是长久的寂寞等待？寂寞等待总归是一种心灵的煎熬，能够在这种心灵的煎熬中坚守，日后看来就是一种成就。君子务本！</a:t>
            </a:r>
          </a:p>
        </p:txBody>
      </p:sp>
      <p:sp>
        <p:nvSpPr>
          <p:cNvPr id="5" name="标题 1"/>
          <p:cNvSpPr txBox="1">
            <a:spLocks/>
          </p:cNvSpPr>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和君商学院的设计思想和成才理念</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0355">
                                            <p:txEl>
                                              <p:pRg st="0" end="0"/>
                                            </p:txEl>
                                          </p:spTgt>
                                        </p:tgtEl>
                                        <p:attrNameLst>
                                          <p:attrName>style.visibility</p:attrName>
                                        </p:attrNameLst>
                                      </p:cBhvr>
                                      <p:to>
                                        <p:strVal val="visible"/>
                                      </p:to>
                                    </p:set>
                                    <p:animEffect transition="in" filter="slide(fromBottom)">
                                      <p:cBhvr>
                                        <p:cTn id="7" dur="500"/>
                                        <p:tgtEl>
                                          <p:spTgt spid="740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40355">
                                            <p:txEl>
                                              <p:pRg st="1" end="1"/>
                                            </p:txEl>
                                          </p:spTgt>
                                        </p:tgtEl>
                                        <p:attrNameLst>
                                          <p:attrName>style.visibility</p:attrName>
                                        </p:attrNameLst>
                                      </p:cBhvr>
                                      <p:to>
                                        <p:strVal val="visible"/>
                                      </p:to>
                                    </p:set>
                                    <p:animEffect transition="in" filter="slide(fromBottom)">
                                      <p:cBhvr>
                                        <p:cTn id="12" dur="500"/>
                                        <p:tgtEl>
                                          <p:spTgt spid="740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40355">
                                            <p:txEl>
                                              <p:pRg st="2" end="2"/>
                                            </p:txEl>
                                          </p:spTgt>
                                        </p:tgtEl>
                                        <p:attrNameLst>
                                          <p:attrName>style.visibility</p:attrName>
                                        </p:attrNameLst>
                                      </p:cBhvr>
                                      <p:to>
                                        <p:strVal val="visible"/>
                                      </p:to>
                                    </p:set>
                                    <p:animEffect transition="in" filter="slide(fromBottom)">
                                      <p:cBhvr>
                                        <p:cTn id="17" dur="500"/>
                                        <p:tgtEl>
                                          <p:spTgt spid="740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40355">
                                            <p:txEl>
                                              <p:pRg st="3" end="3"/>
                                            </p:txEl>
                                          </p:spTgt>
                                        </p:tgtEl>
                                        <p:attrNameLst>
                                          <p:attrName>style.visibility</p:attrName>
                                        </p:attrNameLst>
                                      </p:cBhvr>
                                      <p:to>
                                        <p:strVal val="visible"/>
                                      </p:to>
                                    </p:set>
                                    <p:animEffect transition="in" filter="slide(fromBottom)">
                                      <p:cBhvr>
                                        <p:cTn id="22" dur="500"/>
                                        <p:tgtEl>
                                          <p:spTgt spid="7403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ChangeArrowheads="1"/>
          </p:cNvSpPr>
          <p:nvPr/>
        </p:nvSpPr>
        <p:spPr bwMode="auto">
          <a:xfrm>
            <a:off x="357953" y="1000108"/>
            <a:ext cx="8429684" cy="5500726"/>
          </a:xfrm>
          <a:prstGeom prst="rect">
            <a:avLst/>
          </a:prstGeom>
          <a:noFill/>
          <a:ln w="12700">
            <a:noFill/>
            <a:miter lim="800000"/>
            <a:headEnd/>
            <a:tailEnd/>
          </a:ln>
        </p:spPr>
        <p:txBody>
          <a:bodyPr lIns="90488" tIns="44450" rIns="90488" bIns="44450"/>
          <a:lstStyle/>
          <a:p>
            <a:pPr marL="381000" indent="-381000" algn="l" defTabSz="762000">
              <a:lnSpc>
                <a:spcPct val="150000"/>
              </a:lnSpc>
            </a:pPr>
            <a:r>
              <a:rPr lang="zh-CN" altLang="en-US" sz="2000" baseline="0" dirty="0">
                <a:latin typeface="微软雅黑" pitchFamily="34" charset="-122"/>
                <a:ea typeface="微软雅黑" pitchFamily="34" charset="-122"/>
              </a:rPr>
              <a:t>五、对待学生：视为天使，尊为栋梁</a:t>
            </a:r>
          </a:p>
          <a:p>
            <a:pPr marL="381000" indent="-381000" algn="l" defTabSz="762000">
              <a:lnSpc>
                <a:spcPct val="130000"/>
              </a:lnSpc>
              <a:spcBef>
                <a:spcPct val="100000"/>
              </a:spcBef>
              <a:buClr>
                <a:srgbClr val="C00000"/>
              </a:buClr>
              <a:buSzPct val="100000"/>
              <a:buFont typeface="Wingdings" pitchFamily="2" charset="2"/>
              <a:buChar char="n"/>
            </a:pPr>
            <a:r>
              <a:rPr lang="zh-CN" altLang="en-US" sz="1800" dirty="0">
                <a:latin typeface="微软雅黑" pitchFamily="34" charset="-122"/>
                <a:ea typeface="微软雅黑" pitchFamily="34" charset="-122"/>
              </a:rPr>
              <a:t>和君有一个信念，那就是：人人都有慧根和善结，人人的灵魂深处都睡着真善美的天使和英雄主义的雄狮。这是人之为人的最本原、最深刻、最伟大的“欲”！我们只需要把人人心中的那个伟大而深刻的真善美和英雄主义情结呼唤出来，天使就会翩翩起舞，雄狮就能威风凛凛，那么，力量就会变得源泉无穷，世界就会朝力量感和真善美的方向改变。</a:t>
            </a:r>
          </a:p>
          <a:p>
            <a:pPr marL="381000" indent="-381000" algn="l" defTabSz="762000">
              <a:lnSpc>
                <a:spcPct val="130000"/>
              </a:lnSpc>
              <a:spcBef>
                <a:spcPct val="100000"/>
              </a:spcBef>
              <a:buClr>
                <a:srgbClr val="C00000"/>
              </a:buClr>
              <a:buSzPct val="100000"/>
              <a:buFont typeface="Wingdings" pitchFamily="2" charset="2"/>
              <a:buChar char="n"/>
            </a:pPr>
            <a:r>
              <a:rPr lang="zh-CN" altLang="en-US" sz="1800" dirty="0">
                <a:latin typeface="微软雅黑" pitchFamily="34" charset="-122"/>
                <a:ea typeface="微软雅黑" pitchFamily="34" charset="-122"/>
              </a:rPr>
              <a:t>和君怎样呼唤呢？很保持一个信念，自始至终地把人当天使对待，慢慢地，他</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她就会变成天使；你自始至终地把人当栋梁之才重视，慢慢地，他</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她就会朝着成为栋梁的方向去努力。</a:t>
            </a:r>
            <a:endParaRPr lang="en-US" altLang="zh-CN" sz="1800" dirty="0">
              <a:latin typeface="微软雅黑" pitchFamily="34" charset="-122"/>
              <a:ea typeface="微软雅黑" pitchFamily="34" charset="-122"/>
            </a:endParaRPr>
          </a:p>
          <a:p>
            <a:pPr marL="381000" indent="-381000" algn="l" defTabSz="762000">
              <a:lnSpc>
                <a:spcPct val="130000"/>
              </a:lnSpc>
              <a:spcBef>
                <a:spcPct val="100000"/>
              </a:spcBef>
              <a:buClr>
                <a:srgbClr val="C00000"/>
              </a:buClr>
              <a:buSzPct val="100000"/>
              <a:buFont typeface="Wingdings" pitchFamily="2" charset="2"/>
              <a:buChar char="n"/>
            </a:pPr>
            <a:r>
              <a:rPr lang="zh-CN" altLang="en-US" sz="1800" dirty="0">
                <a:latin typeface="微软雅黑" pitchFamily="34" charset="-122"/>
                <a:ea typeface="微软雅黑" pitchFamily="34" charset="-122"/>
              </a:rPr>
              <a:t>与此对应，和君对学生也提出了这样的要求：敢做栋梁为承重，誓成天使济苍黎！</a:t>
            </a:r>
          </a:p>
        </p:txBody>
      </p:sp>
      <p:sp>
        <p:nvSpPr>
          <p:cNvPr id="5" name="标题 1"/>
          <p:cNvSpPr txBox="1">
            <a:spLocks/>
          </p:cNvSpPr>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和君商学院的设计思想和成才理念</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42402">
                                            <p:txEl>
                                              <p:pRg st="0" end="0"/>
                                            </p:txEl>
                                          </p:spTgt>
                                        </p:tgtEl>
                                        <p:attrNameLst>
                                          <p:attrName>style.visibility</p:attrName>
                                        </p:attrNameLst>
                                      </p:cBhvr>
                                      <p:to>
                                        <p:strVal val="visible"/>
                                      </p:to>
                                    </p:set>
                                    <p:animEffect transition="in" filter="slide(fromBottom)">
                                      <p:cBhvr>
                                        <p:cTn id="7" dur="500"/>
                                        <p:tgtEl>
                                          <p:spTgt spid="7424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42402">
                                            <p:txEl>
                                              <p:pRg st="1" end="1"/>
                                            </p:txEl>
                                          </p:spTgt>
                                        </p:tgtEl>
                                        <p:attrNameLst>
                                          <p:attrName>style.visibility</p:attrName>
                                        </p:attrNameLst>
                                      </p:cBhvr>
                                      <p:to>
                                        <p:strVal val="visible"/>
                                      </p:to>
                                    </p:set>
                                    <p:animEffect transition="in" filter="slide(fromBottom)">
                                      <p:cBhvr>
                                        <p:cTn id="12" dur="500"/>
                                        <p:tgtEl>
                                          <p:spTgt spid="7424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42402">
                                            <p:txEl>
                                              <p:pRg st="2" end="2"/>
                                            </p:txEl>
                                          </p:spTgt>
                                        </p:tgtEl>
                                        <p:attrNameLst>
                                          <p:attrName>style.visibility</p:attrName>
                                        </p:attrNameLst>
                                      </p:cBhvr>
                                      <p:to>
                                        <p:strVal val="visible"/>
                                      </p:to>
                                    </p:set>
                                    <p:animEffect transition="in" filter="slide(fromBottom)">
                                      <p:cBhvr>
                                        <p:cTn id="17" dur="500"/>
                                        <p:tgtEl>
                                          <p:spTgt spid="7424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742402">
                                            <p:txEl>
                                              <p:pRg st="3" end="3"/>
                                            </p:txEl>
                                          </p:spTgt>
                                        </p:tgtEl>
                                        <p:attrNameLst>
                                          <p:attrName>style.visibility</p:attrName>
                                        </p:attrNameLst>
                                      </p:cBhvr>
                                      <p:to>
                                        <p:strVal val="visible"/>
                                      </p:to>
                                    </p:set>
                                    <p:animEffect transition="in" filter="slide(fromBottom)">
                                      <p:cBhvr>
                                        <p:cTn id="22" dur="500"/>
                                        <p:tgtEl>
                                          <p:spTgt spid="7424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extLst>
              <p:ext uri="{D42A27DB-BD31-4B8C-83A1-F6EECF244321}">
                <p14:modId xmlns:p14="http://schemas.microsoft.com/office/powerpoint/2010/main" val="1678031255"/>
              </p:ext>
            </p:extLst>
          </p:nvPr>
        </p:nvGraphicFramePr>
        <p:xfrm>
          <a:off x="1908498" y="2133600"/>
          <a:ext cx="5334926" cy="3124200"/>
        </p:xfrm>
        <a:graphic>
          <a:graphicData uri="http://schemas.openxmlformats.org/presentationml/2006/ole">
            <mc:AlternateContent xmlns:mc="http://schemas.openxmlformats.org/markup-compatibility/2006">
              <mc:Choice xmlns:v="urn:schemas-microsoft-com:vml" Requires="v">
                <p:oleObj spid="_x0000_s621682" name="剪辑" r:id="rId3" imgW="3706074" imgH="2961334" progId="">
                  <p:embed/>
                </p:oleObj>
              </mc:Choice>
              <mc:Fallback>
                <p:oleObj name="剪辑" r:id="rId3" imgW="3706074" imgH="2961334"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498" y="2133600"/>
                        <a:ext cx="5334926"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Text Box 3"/>
          <p:cNvSpPr txBox="1">
            <a:spLocks noChangeArrowheads="1"/>
          </p:cNvSpPr>
          <p:nvPr/>
        </p:nvSpPr>
        <p:spPr bwMode="auto">
          <a:xfrm>
            <a:off x="2376536" y="2551113"/>
            <a:ext cx="1188146" cy="830997"/>
          </a:xfrm>
          <a:prstGeom prst="rect">
            <a:avLst/>
          </a:prstGeom>
          <a:noFill/>
          <a:ln w="12700" cap="sq">
            <a:noFill/>
            <a:miter lim="800000"/>
            <a:headEnd type="none" w="sm" len="sm"/>
            <a:tailEnd type="none" w="sm" len="sm"/>
          </a:ln>
        </p:spPr>
        <p:txBody>
          <a:bodyPr wrap="none">
            <a:spAutoFit/>
          </a:bodyPr>
          <a:lstStyle/>
          <a:p>
            <a:pPr algn="l"/>
            <a:r>
              <a:rPr kumimoji="1" lang="zh-CN" altLang="en-US" sz="2800" b="1" dirty="0">
                <a:latin typeface="Times New Roman" pitchFamily="18" charset="0"/>
                <a:ea typeface="宋体" charset="-122"/>
              </a:rPr>
              <a:t>  </a:t>
            </a:r>
            <a:r>
              <a:rPr kumimoji="1" lang="zh-CN" altLang="en-US" sz="2800" b="1" dirty="0">
                <a:solidFill>
                  <a:schemeClr val="bg1"/>
                </a:solidFill>
                <a:latin typeface="Times New Roman" pitchFamily="18" charset="0"/>
                <a:ea typeface="宋体" charset="-122"/>
              </a:rPr>
              <a:t>资本</a:t>
            </a:r>
          </a:p>
          <a:p>
            <a:pPr algn="l"/>
            <a:r>
              <a:rPr kumimoji="1" lang="zh-CN" altLang="en-US" b="1" dirty="0">
                <a:solidFill>
                  <a:schemeClr val="bg1"/>
                </a:solidFill>
                <a:latin typeface="Times New Roman" pitchFamily="18" charset="0"/>
                <a:ea typeface="宋体" charset="-122"/>
              </a:rPr>
              <a:t>     </a:t>
            </a:r>
            <a:r>
              <a:rPr kumimoji="1" lang="en-US" altLang="zh-CN" sz="2000" b="1" dirty="0">
                <a:solidFill>
                  <a:schemeClr val="bg1"/>
                </a:solidFill>
                <a:latin typeface="Times New Roman" pitchFamily="18" charset="0"/>
                <a:ea typeface="宋体" charset="-122"/>
              </a:rPr>
              <a:t>Capital</a:t>
            </a:r>
          </a:p>
        </p:txBody>
      </p:sp>
      <p:sp>
        <p:nvSpPr>
          <p:cNvPr id="1028" name="Text Box 4"/>
          <p:cNvSpPr txBox="1">
            <a:spLocks noChangeArrowheads="1"/>
          </p:cNvSpPr>
          <p:nvPr/>
        </p:nvSpPr>
        <p:spPr bwMode="auto">
          <a:xfrm>
            <a:off x="4840915" y="4267200"/>
            <a:ext cx="2036135" cy="954107"/>
          </a:xfrm>
          <a:prstGeom prst="rect">
            <a:avLst/>
          </a:prstGeom>
          <a:noFill/>
          <a:ln w="12700" cap="sq">
            <a:noFill/>
            <a:miter lim="800000"/>
            <a:headEnd type="none" w="sm" len="sm"/>
            <a:tailEnd type="none" w="sm" len="sm"/>
          </a:ln>
        </p:spPr>
        <p:txBody>
          <a:bodyPr wrap="none">
            <a:spAutoFit/>
          </a:bodyPr>
          <a:lstStyle/>
          <a:p>
            <a:pPr algn="l"/>
            <a:r>
              <a:rPr kumimoji="1" lang="zh-CN" altLang="en-US" sz="2800" b="1" dirty="0">
                <a:latin typeface="Times New Roman" pitchFamily="18" charset="0"/>
                <a:ea typeface="宋体" charset="-122"/>
              </a:rPr>
              <a:t>        </a:t>
            </a:r>
            <a:r>
              <a:rPr kumimoji="1" lang="zh-CN" altLang="en-US" sz="2800" b="1" dirty="0">
                <a:solidFill>
                  <a:schemeClr val="bg1"/>
                </a:solidFill>
                <a:latin typeface="Times New Roman" pitchFamily="18" charset="0"/>
                <a:ea typeface="宋体" charset="-122"/>
              </a:rPr>
              <a:t>资源</a:t>
            </a:r>
            <a:endParaRPr kumimoji="1" lang="en-US" altLang="zh-CN" sz="2800" b="1" dirty="0">
              <a:solidFill>
                <a:schemeClr val="bg1"/>
              </a:solidFill>
              <a:latin typeface="Times New Roman" pitchFamily="18" charset="0"/>
              <a:ea typeface="宋体" charset="-122"/>
            </a:endParaRPr>
          </a:p>
          <a:p>
            <a:pPr algn="l"/>
            <a:r>
              <a:rPr kumimoji="1" lang="zh-CN" altLang="en-US" sz="2800" b="1" dirty="0">
                <a:solidFill>
                  <a:schemeClr val="bg1"/>
                </a:solidFill>
                <a:latin typeface="Times New Roman" pitchFamily="18" charset="0"/>
                <a:ea typeface="宋体" charset="-122"/>
              </a:rPr>
              <a:t>      </a:t>
            </a:r>
            <a:r>
              <a:rPr kumimoji="1" lang="en-US" altLang="zh-CN" sz="2000" b="1" dirty="0">
                <a:solidFill>
                  <a:schemeClr val="bg1"/>
                </a:solidFill>
                <a:ea typeface="宋体" charset="-122"/>
              </a:rPr>
              <a:t>Resources</a:t>
            </a:r>
            <a:endParaRPr kumimoji="1" lang="en-US" altLang="zh-CN" sz="2000" b="1" dirty="0">
              <a:solidFill>
                <a:schemeClr val="bg1"/>
              </a:solidFill>
              <a:latin typeface="Times New Roman" pitchFamily="18" charset="0"/>
              <a:ea typeface="宋体" charset="-122"/>
            </a:endParaRPr>
          </a:p>
        </p:txBody>
      </p:sp>
      <p:sp>
        <p:nvSpPr>
          <p:cNvPr id="1029" name="Text Box 5"/>
          <p:cNvSpPr txBox="1">
            <a:spLocks noChangeArrowheads="1"/>
          </p:cNvSpPr>
          <p:nvPr/>
        </p:nvSpPr>
        <p:spPr bwMode="auto">
          <a:xfrm>
            <a:off x="3756045" y="3452813"/>
            <a:ext cx="1685461" cy="830997"/>
          </a:xfrm>
          <a:prstGeom prst="rect">
            <a:avLst/>
          </a:prstGeom>
          <a:noFill/>
          <a:ln w="12700" cap="sq">
            <a:noFill/>
            <a:miter lim="800000"/>
            <a:headEnd type="none" w="sm" len="sm"/>
            <a:tailEnd type="none" w="sm" len="sm"/>
          </a:ln>
        </p:spPr>
        <p:txBody>
          <a:bodyPr wrap="none">
            <a:spAutoFit/>
          </a:bodyPr>
          <a:lstStyle/>
          <a:p>
            <a:pPr algn="l"/>
            <a:r>
              <a:rPr kumimoji="1" lang="zh-CN" altLang="en-US" sz="2800" b="1" dirty="0">
                <a:latin typeface="Times New Roman" pitchFamily="18" charset="0"/>
                <a:ea typeface="宋体" charset="-122"/>
              </a:rPr>
              <a:t>  企业家</a:t>
            </a:r>
          </a:p>
          <a:p>
            <a:pPr algn="l"/>
            <a:r>
              <a:rPr kumimoji="1" lang="en-US" altLang="zh-CN" sz="2000" b="1" dirty="0">
                <a:latin typeface="Times New Roman" pitchFamily="18" charset="0"/>
                <a:ea typeface="宋体" charset="-122"/>
              </a:rPr>
              <a:t>Entrepreneur</a:t>
            </a:r>
          </a:p>
        </p:txBody>
      </p:sp>
      <p:sp>
        <p:nvSpPr>
          <p:cNvPr id="1030" name="Text Box 6"/>
          <p:cNvSpPr txBox="1">
            <a:spLocks noChangeArrowheads="1"/>
          </p:cNvSpPr>
          <p:nvPr/>
        </p:nvSpPr>
        <p:spPr bwMode="auto">
          <a:xfrm>
            <a:off x="4902191" y="2551113"/>
            <a:ext cx="1974859" cy="830997"/>
          </a:xfrm>
          <a:prstGeom prst="rect">
            <a:avLst/>
          </a:prstGeom>
          <a:noFill/>
          <a:ln w="12700" cap="sq">
            <a:noFill/>
            <a:miter lim="800000"/>
            <a:headEnd type="none" w="sm" len="sm"/>
            <a:tailEnd type="none" w="sm" len="sm"/>
          </a:ln>
        </p:spPr>
        <p:txBody>
          <a:bodyPr wrap="square">
            <a:spAutoFit/>
          </a:bodyPr>
          <a:lstStyle/>
          <a:p>
            <a:pPr algn="l"/>
            <a:r>
              <a:rPr kumimoji="1" lang="zh-CN" altLang="en-US" sz="2800" b="1" dirty="0">
                <a:latin typeface="Times New Roman" pitchFamily="18" charset="0"/>
                <a:ea typeface="宋体" charset="-122"/>
              </a:rPr>
              <a:t>        产业</a:t>
            </a:r>
          </a:p>
          <a:p>
            <a:pPr algn="l"/>
            <a:r>
              <a:rPr kumimoji="1" lang="zh-CN" altLang="en-US" sz="2000" b="1" dirty="0">
                <a:latin typeface="Times New Roman" pitchFamily="18" charset="0"/>
                <a:ea typeface="宋体" charset="-122"/>
              </a:rPr>
              <a:t>            </a:t>
            </a:r>
            <a:r>
              <a:rPr kumimoji="1" lang="en-US" altLang="zh-CN" sz="2000" b="1" dirty="0">
                <a:latin typeface="Times New Roman" pitchFamily="18" charset="0"/>
                <a:ea typeface="宋体" charset="-122"/>
              </a:rPr>
              <a:t>Industry</a:t>
            </a:r>
          </a:p>
        </p:txBody>
      </p:sp>
      <p:sp>
        <p:nvSpPr>
          <p:cNvPr id="1031" name="Text Box 7"/>
          <p:cNvSpPr txBox="1">
            <a:spLocks noChangeArrowheads="1"/>
          </p:cNvSpPr>
          <p:nvPr/>
        </p:nvSpPr>
        <p:spPr bwMode="auto">
          <a:xfrm>
            <a:off x="2265582" y="4221088"/>
            <a:ext cx="1875164" cy="946150"/>
          </a:xfrm>
          <a:prstGeom prst="rect">
            <a:avLst/>
          </a:prstGeom>
          <a:noFill/>
          <a:ln w="12700" cap="sq">
            <a:noFill/>
            <a:miter lim="800000"/>
            <a:headEnd type="none" w="sm" len="sm"/>
            <a:tailEnd type="none" w="sm" len="sm"/>
          </a:ln>
        </p:spPr>
        <p:txBody>
          <a:bodyPr wrap="none">
            <a:spAutoFit/>
          </a:bodyPr>
          <a:lstStyle/>
          <a:p>
            <a:pPr algn="l"/>
            <a:r>
              <a:rPr kumimoji="1" lang="zh-CN" altLang="en-US" sz="2800" b="1" dirty="0">
                <a:latin typeface="Times New Roman" pitchFamily="18" charset="0"/>
                <a:ea typeface="宋体" charset="-122"/>
              </a:rPr>
              <a:t>   管理</a:t>
            </a:r>
          </a:p>
          <a:p>
            <a:pPr algn="l"/>
            <a:r>
              <a:rPr kumimoji="1" lang="zh-CN" altLang="en-US" sz="2800" b="1" dirty="0">
                <a:latin typeface="Times New Roman" pitchFamily="18" charset="0"/>
                <a:ea typeface="宋体" charset="-122"/>
              </a:rPr>
              <a:t>   </a:t>
            </a:r>
            <a:r>
              <a:rPr kumimoji="1" lang="en-US" altLang="zh-CN" sz="2000" b="1" dirty="0">
                <a:latin typeface="Times New Roman" pitchFamily="18" charset="0"/>
                <a:ea typeface="宋体" charset="-122"/>
              </a:rPr>
              <a:t>Management</a:t>
            </a:r>
          </a:p>
        </p:txBody>
      </p:sp>
      <p:sp>
        <p:nvSpPr>
          <p:cNvPr id="1032" name="Rectangle 8"/>
          <p:cNvSpPr>
            <a:spLocks noChangeArrowheads="1"/>
          </p:cNvSpPr>
          <p:nvPr/>
        </p:nvSpPr>
        <p:spPr bwMode="auto">
          <a:xfrm>
            <a:off x="286514" y="1142984"/>
            <a:ext cx="8572560" cy="923330"/>
          </a:xfrm>
          <a:prstGeom prst="rect">
            <a:avLst/>
          </a:prstGeom>
          <a:noFill/>
          <a:ln w="12700" cap="sq">
            <a:noFill/>
            <a:miter lim="800000"/>
            <a:headEnd type="none" w="sm" len="sm"/>
            <a:tailEnd type="none" w="sm" len="sm"/>
          </a:ln>
        </p:spPr>
        <p:txBody>
          <a:bodyPr wrap="square">
            <a:spAutoFit/>
          </a:bodyPr>
          <a:lstStyle/>
          <a:p>
            <a:pPr algn="l" hangingPunct="1"/>
            <a:r>
              <a:rPr lang="zh-CN" altLang="en-US" sz="1800" dirty="0">
                <a:latin typeface="微软雅黑" pitchFamily="34" charset="-122"/>
                <a:ea typeface="微软雅黑" pitchFamily="34" charset="-122"/>
              </a:rPr>
              <a:t>以人为本：一切围绕“造就人”来展开，先造就人，然后造就企业和事业。人品即事品，人成即事成（人成即佛成），企业家成则企业成，企业家不成则企业必不成。</a:t>
            </a:r>
            <a:endParaRPr lang="en-US" altLang="zh-CN" sz="1800" dirty="0">
              <a:latin typeface="微软雅黑" pitchFamily="34" charset="-122"/>
              <a:ea typeface="微软雅黑" pitchFamily="34" charset="-122"/>
            </a:endParaRPr>
          </a:p>
          <a:p>
            <a:pPr algn="l" hangingPunct="1"/>
            <a:endParaRPr kumimoji="1" lang="zh-CN" altLang="en-US" sz="1800" b="1" dirty="0">
              <a:solidFill>
                <a:srgbClr val="02050E"/>
              </a:solidFill>
              <a:latin typeface="微软雅黑" pitchFamily="34" charset="-122"/>
              <a:ea typeface="微软雅黑" pitchFamily="34" charset="-122"/>
            </a:endParaRPr>
          </a:p>
        </p:txBody>
      </p:sp>
      <p:sp>
        <p:nvSpPr>
          <p:cNvPr id="1033" name="Text Box 9"/>
          <p:cNvSpPr txBox="1">
            <a:spLocks noChangeArrowheads="1"/>
          </p:cNvSpPr>
          <p:nvPr/>
        </p:nvSpPr>
        <p:spPr bwMode="auto">
          <a:xfrm>
            <a:off x="539844" y="333375"/>
            <a:ext cx="7164044" cy="579438"/>
          </a:xfrm>
          <a:prstGeom prst="rect">
            <a:avLst/>
          </a:prstGeom>
          <a:noFill/>
          <a:ln w="19050">
            <a:noFill/>
            <a:miter lim="800000"/>
            <a:headEnd/>
            <a:tailEnd/>
          </a:ln>
        </p:spPr>
        <p:txBody>
          <a:bodyPr>
            <a:spAutoFit/>
          </a:bodyPr>
          <a:lstStyle/>
          <a:p>
            <a:pPr algn="l">
              <a:spcBef>
                <a:spcPct val="20000"/>
              </a:spcBef>
              <a:buFont typeface="Wingdings" pitchFamily="2" charset="2"/>
              <a:buNone/>
            </a:pPr>
            <a:r>
              <a:rPr lang="zh-CN" altLang="en-US" b="1" dirty="0">
                <a:solidFill>
                  <a:schemeClr val="bg1"/>
                </a:solidFill>
                <a:ea typeface="宋体" charset="-122"/>
              </a:rPr>
              <a:t>                     </a:t>
            </a:r>
            <a:r>
              <a:rPr lang="zh-CN" altLang="en-US" sz="3200" b="1" dirty="0">
                <a:solidFill>
                  <a:schemeClr val="bg1"/>
                </a:solidFill>
                <a:ea typeface="宋体" charset="-122"/>
              </a:rPr>
              <a:t>三、我的战略心诀和常用模型</a:t>
            </a:r>
          </a:p>
        </p:txBody>
      </p:sp>
      <p:sp>
        <p:nvSpPr>
          <p:cNvPr id="11" name="Rectangle 8"/>
          <p:cNvSpPr>
            <a:spLocks noChangeArrowheads="1"/>
          </p:cNvSpPr>
          <p:nvPr/>
        </p:nvSpPr>
        <p:spPr bwMode="auto">
          <a:xfrm>
            <a:off x="286514" y="5572140"/>
            <a:ext cx="8572560" cy="830997"/>
          </a:xfrm>
          <a:prstGeom prst="rect">
            <a:avLst/>
          </a:prstGeom>
          <a:noFill/>
          <a:ln w="12700" cap="sq">
            <a:noFill/>
            <a:miter lim="800000"/>
            <a:headEnd type="none" w="sm" len="sm"/>
            <a:tailEnd type="none" w="sm" len="sm"/>
          </a:ln>
        </p:spPr>
        <p:txBody>
          <a:bodyPr wrap="square">
            <a:spAutoFit/>
          </a:bodyPr>
          <a:lstStyle/>
          <a:p>
            <a:pPr algn="l"/>
            <a:r>
              <a:rPr lang="en-US" altLang="zh-CN" sz="1600" dirty="0">
                <a:latin typeface="微软雅黑" pitchFamily="34" charset="-122"/>
                <a:ea typeface="微软雅黑" pitchFamily="34" charset="-122"/>
              </a:rPr>
              <a:t>1</a:t>
            </a:r>
            <a:r>
              <a:rPr lang="zh-CN" altLang="en-US" sz="1600" dirty="0">
                <a:latin typeface="微软雅黑" pitchFamily="34" charset="-122"/>
                <a:ea typeface="微软雅黑" pitchFamily="34" charset="-122"/>
              </a:rPr>
              <a:t>、学习的意义：在一个足够长的时间跨度里，它对人生的成败是决定性的。</a:t>
            </a:r>
            <a:endParaRPr lang="en-US" altLang="zh-CN" sz="1600" dirty="0">
              <a:latin typeface="微软雅黑" pitchFamily="34" charset="-122"/>
              <a:ea typeface="微软雅黑" pitchFamily="34" charset="-122"/>
            </a:endParaRPr>
          </a:p>
          <a:p>
            <a:pPr algn="l"/>
            <a:r>
              <a:rPr lang="en-US" altLang="zh-CN" sz="1600" dirty="0">
                <a:latin typeface="微软雅黑" pitchFamily="34" charset="-122"/>
                <a:ea typeface="微软雅黑" pitchFamily="34" charset="-122"/>
              </a:rPr>
              <a:t>2</a:t>
            </a:r>
            <a:r>
              <a:rPr lang="zh-CN" altLang="en-US" sz="1600" dirty="0">
                <a:latin typeface="微软雅黑" pitchFamily="34" charset="-122"/>
                <a:ea typeface="微软雅黑" pitchFamily="34" charset="-122"/>
              </a:rPr>
              <a:t>、学什么、读什么、怎么学、和谁一起学？和君商学院的知识结构、课程体系和教学安排，和君的老师、同学和人才集群</a:t>
            </a:r>
            <a:r>
              <a:rPr kumimoji="1" lang="zh-CN" altLang="en-US" sz="1600" dirty="0">
                <a:solidFill>
                  <a:srgbClr val="02050E"/>
                </a:solidFill>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
        <p:nvSpPr>
          <p:cNvPr id="12" name="标题 1"/>
          <p:cNvSpPr txBox="1">
            <a:spLocks/>
          </p:cNvSpPr>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和君商学院的设计思想和成才理念</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ChangeArrowheads="1"/>
          </p:cNvSpPr>
          <p:nvPr/>
        </p:nvSpPr>
        <p:spPr bwMode="auto">
          <a:xfrm>
            <a:off x="395412" y="1285874"/>
            <a:ext cx="8281838" cy="5357835"/>
          </a:xfrm>
          <a:prstGeom prst="rect">
            <a:avLst/>
          </a:prstGeom>
          <a:noFill/>
          <a:ln w="12700">
            <a:noFill/>
            <a:miter lim="800000"/>
            <a:headEnd/>
            <a:tailEnd/>
          </a:ln>
        </p:spPr>
        <p:txBody>
          <a:bodyPr lIns="90488" tIns="44450" rIns="90488" bIns="44450"/>
          <a:lstStyle/>
          <a:p>
            <a:pPr marL="381000" indent="-381000" algn="l" defTabSz="762000"/>
            <a:r>
              <a:rPr lang="zh-CN" altLang="en-US" sz="1800" b="1" baseline="0" dirty="0">
                <a:latin typeface="微软雅黑" pitchFamily="34" charset="-122"/>
                <a:ea typeface="微软雅黑" pitchFamily="34" charset="-122"/>
              </a:rPr>
              <a:t>一、理想与立志：一个心中没有理想之火在燃烧的人，是没有培养前途的</a:t>
            </a:r>
          </a:p>
          <a:p>
            <a:pPr marL="381000" indent="-381000" algn="l" defTabSz="762000">
              <a:lnSpc>
                <a:spcPct val="150000"/>
              </a:lnSpc>
            </a:pPr>
            <a:r>
              <a:rPr lang="zh-CN" altLang="en-US" sz="1800" b="1" baseline="0" dirty="0">
                <a:latin typeface="微软雅黑" pitchFamily="34" charset="-122"/>
                <a:ea typeface="微软雅黑" pitchFamily="34" charset="-122"/>
              </a:rPr>
              <a:t>二、底蕴与知识：底蕴的厚度决定事业的高度，合理的知识结构支撑职业高手</a:t>
            </a:r>
          </a:p>
          <a:p>
            <a:pPr marL="381000" indent="-381000" algn="l" defTabSz="762000">
              <a:lnSpc>
                <a:spcPct val="150000"/>
              </a:lnSpc>
            </a:pPr>
            <a:r>
              <a:rPr lang="zh-CN" altLang="en-US" sz="1800" b="1" baseline="0" dirty="0">
                <a:latin typeface="微软雅黑" pitchFamily="34" charset="-122"/>
                <a:ea typeface="微软雅黑" pitchFamily="34" charset="-122"/>
              </a:rPr>
              <a:t>三、实践与实战：实践出真知</a:t>
            </a:r>
            <a:r>
              <a:rPr lang="en-US" altLang="zh-CN" sz="1800" b="1" baseline="0" dirty="0">
                <a:latin typeface="微软雅黑" pitchFamily="34" charset="-122"/>
                <a:ea typeface="微软雅黑" pitchFamily="34" charset="-122"/>
              </a:rPr>
              <a:t>----</a:t>
            </a:r>
            <a:r>
              <a:rPr lang="zh-CN" altLang="en-US" sz="1800" b="1" baseline="0" dirty="0">
                <a:latin typeface="微软雅黑" pitchFamily="34" charset="-122"/>
                <a:ea typeface="微软雅黑" pitchFamily="34" charset="-122"/>
              </a:rPr>
              <a:t>理论是苍白的，生活之树长青</a:t>
            </a:r>
          </a:p>
          <a:p>
            <a:pPr marL="381000" indent="-381000" algn="l" defTabSz="762000">
              <a:lnSpc>
                <a:spcPct val="150000"/>
              </a:lnSpc>
            </a:pPr>
            <a:r>
              <a:rPr lang="zh-CN" altLang="en-US" sz="1800" b="1" baseline="0" dirty="0">
                <a:latin typeface="微软雅黑" pitchFamily="34" charset="-122"/>
                <a:ea typeface="微软雅黑" pitchFamily="34" charset="-122"/>
              </a:rPr>
              <a:t>四、习惯与常态：激情只能点燃梦想，习惯才能成就理想</a:t>
            </a:r>
          </a:p>
          <a:p>
            <a:pPr marL="381000" indent="-381000" algn="l" defTabSz="762000">
              <a:lnSpc>
                <a:spcPct val="150000"/>
              </a:lnSpc>
            </a:pPr>
            <a:r>
              <a:rPr lang="zh-CN" altLang="en-US" sz="1800" b="1" baseline="0" dirty="0">
                <a:latin typeface="微软雅黑" pitchFamily="34" charset="-122"/>
                <a:ea typeface="微软雅黑" pitchFamily="34" charset="-122"/>
              </a:rPr>
              <a:t>五、天使与栋梁：敢做栋梁为承重，誓成天使济苍黎</a:t>
            </a:r>
          </a:p>
          <a:p>
            <a:pPr indent="-381000" defTabSz="762000">
              <a:lnSpc>
                <a:spcPct val="150000"/>
              </a:lnSpc>
            </a:pPr>
            <a:endParaRPr lang="en-US" altLang="zh-CN" sz="1800" dirty="0">
              <a:latin typeface="微软雅黑" pitchFamily="34" charset="-122"/>
              <a:ea typeface="微软雅黑" pitchFamily="34" charset="-122"/>
            </a:endParaRPr>
          </a:p>
          <a:p>
            <a:pPr indent="-381000" defTabSz="762000">
              <a:lnSpc>
                <a:spcPct val="150000"/>
              </a:lnSpc>
            </a:pPr>
            <a:r>
              <a:rPr lang="zh-CN" altLang="en-US" sz="1800" b="1" baseline="0" dirty="0">
                <a:latin typeface="微软雅黑" pitchFamily="34" charset="-122"/>
                <a:ea typeface="微软雅黑" pitchFamily="34" charset="-122"/>
              </a:rPr>
              <a:t>和君校魂：三度修炼（态度、气度、底蕴的厚度）</a:t>
            </a:r>
            <a:endParaRPr lang="en-US" altLang="zh-CN" sz="1800" b="1" baseline="0" dirty="0">
              <a:latin typeface="微软雅黑" pitchFamily="34" charset="-122"/>
              <a:ea typeface="微软雅黑" pitchFamily="34" charset="-122"/>
            </a:endParaRPr>
          </a:p>
          <a:p>
            <a:pPr indent="-381000" defTabSz="762000">
              <a:lnSpc>
                <a:spcPct val="150000"/>
              </a:lnSpc>
            </a:pPr>
            <a:endParaRPr lang="en-US" altLang="zh-CN" sz="1800" dirty="0">
              <a:latin typeface="微软雅黑" pitchFamily="34" charset="-122"/>
              <a:ea typeface="微软雅黑" pitchFamily="34" charset="-122"/>
            </a:endParaRPr>
          </a:p>
          <a:p>
            <a:pPr indent="-381000" defTabSz="762000">
              <a:lnSpc>
                <a:spcPct val="150000"/>
              </a:lnSpc>
            </a:pPr>
            <a:r>
              <a:rPr lang="zh-CN" altLang="en-US" sz="1800" dirty="0">
                <a:latin typeface="微软雅黑" pitchFamily="34" charset="-122"/>
                <a:ea typeface="微软雅黑" pitchFamily="34" charset="-122"/>
              </a:rPr>
              <a:t>王明夫</a:t>
            </a:r>
            <a:r>
              <a:rPr lang="zh-CN" altLang="en-US" sz="1800" b="1" baseline="0" dirty="0">
                <a:latin typeface="微软雅黑" pitchFamily="34" charset="-122"/>
                <a:ea typeface="微软雅黑" pitchFamily="34" charset="-122"/>
              </a:rPr>
              <a:t>的二个“十六字诀”</a:t>
            </a:r>
            <a:endParaRPr lang="en-US" altLang="zh-CN" sz="1800" b="1" baseline="0" dirty="0">
              <a:latin typeface="微软雅黑" pitchFamily="34" charset="-122"/>
              <a:ea typeface="微软雅黑" pitchFamily="34" charset="-122"/>
            </a:endParaRPr>
          </a:p>
          <a:p>
            <a:pPr indent="-381000" defTabSz="762000">
              <a:lnSpc>
                <a:spcPct val="150000"/>
              </a:lnSpc>
            </a:pPr>
            <a:r>
              <a:rPr lang="zh-CN" altLang="en-US" sz="1800" dirty="0">
                <a:latin typeface="微软雅黑" pitchFamily="34" charset="-122"/>
                <a:ea typeface="微软雅黑" pitchFamily="34" charset="-122"/>
              </a:rPr>
              <a:t>产业为本、战略为势、创新为魂、金融为器</a:t>
            </a:r>
            <a:endParaRPr lang="en-US" altLang="zh-CN" sz="1800" dirty="0">
              <a:latin typeface="微软雅黑" pitchFamily="34" charset="-122"/>
              <a:ea typeface="微软雅黑" pitchFamily="34" charset="-122"/>
            </a:endParaRPr>
          </a:p>
          <a:p>
            <a:pPr indent="-381000" defTabSz="762000">
              <a:lnSpc>
                <a:spcPct val="150000"/>
              </a:lnSpc>
            </a:pPr>
            <a:r>
              <a:rPr lang="zh-CN" altLang="en-US" sz="1800" b="1" baseline="0" dirty="0">
                <a:latin typeface="微软雅黑" pitchFamily="34" charset="-122"/>
                <a:ea typeface="微软雅黑" pitchFamily="34" charset="-122"/>
              </a:rPr>
              <a:t>正心诚意、蓄深养厚、</a:t>
            </a:r>
            <a:r>
              <a:rPr lang="zh-CN" altLang="en-US" sz="1800" dirty="0">
                <a:latin typeface="微软雅黑" pitchFamily="34" charset="-122"/>
                <a:ea typeface="微软雅黑" pitchFamily="34" charset="-122"/>
              </a:rPr>
              <a:t>知行合一</a:t>
            </a:r>
            <a:r>
              <a:rPr lang="zh-CN" altLang="en-US" sz="1800" b="1" baseline="0" dirty="0">
                <a:latin typeface="微软雅黑" pitchFamily="34" charset="-122"/>
                <a:ea typeface="微软雅黑" pitchFamily="34" charset="-122"/>
              </a:rPr>
              <a:t>、内圣外王</a:t>
            </a:r>
            <a:endParaRPr lang="en-US" altLang="zh-CN" sz="1800" b="1" baseline="0" dirty="0">
              <a:latin typeface="微软雅黑" pitchFamily="34" charset="-122"/>
              <a:ea typeface="微软雅黑" pitchFamily="34" charset="-122"/>
            </a:endParaRPr>
          </a:p>
          <a:p>
            <a:pPr marL="381000" indent="-381000" algn="l" defTabSz="762000">
              <a:lnSpc>
                <a:spcPct val="150000"/>
              </a:lnSpc>
            </a:pPr>
            <a:endParaRPr lang="zh-CN" altLang="en-US" sz="1800" b="1" baseline="0" dirty="0">
              <a:latin typeface="微软雅黑" pitchFamily="34" charset="-122"/>
              <a:ea typeface="微软雅黑" pitchFamily="34" charset="-122"/>
            </a:endParaRPr>
          </a:p>
        </p:txBody>
      </p:sp>
      <p:sp>
        <p:nvSpPr>
          <p:cNvPr id="5" name="标题 1"/>
          <p:cNvSpPr txBox="1">
            <a:spLocks/>
          </p:cNvSpPr>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和君商学院的设计思想和成才理念</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44450">
                                            <p:txEl>
                                              <p:pRg st="0" end="0"/>
                                            </p:txEl>
                                          </p:spTgt>
                                        </p:tgtEl>
                                        <p:attrNameLst>
                                          <p:attrName>style.visibility</p:attrName>
                                        </p:attrNameLst>
                                      </p:cBhvr>
                                      <p:to>
                                        <p:strVal val="visible"/>
                                      </p:to>
                                    </p:set>
                                    <p:animEffect transition="in" filter="slide(fromBottom)">
                                      <p:cBhvr>
                                        <p:cTn id="7" dur="500"/>
                                        <p:tgtEl>
                                          <p:spTgt spid="7444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44450">
                                            <p:txEl>
                                              <p:pRg st="1" end="1"/>
                                            </p:txEl>
                                          </p:spTgt>
                                        </p:tgtEl>
                                        <p:attrNameLst>
                                          <p:attrName>style.visibility</p:attrName>
                                        </p:attrNameLst>
                                      </p:cBhvr>
                                      <p:to>
                                        <p:strVal val="visible"/>
                                      </p:to>
                                    </p:set>
                                    <p:animEffect transition="in" filter="slide(fromBottom)">
                                      <p:cBhvr>
                                        <p:cTn id="12" dur="500"/>
                                        <p:tgtEl>
                                          <p:spTgt spid="7444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44450">
                                            <p:txEl>
                                              <p:pRg st="2" end="2"/>
                                            </p:txEl>
                                          </p:spTgt>
                                        </p:tgtEl>
                                        <p:attrNameLst>
                                          <p:attrName>style.visibility</p:attrName>
                                        </p:attrNameLst>
                                      </p:cBhvr>
                                      <p:to>
                                        <p:strVal val="visible"/>
                                      </p:to>
                                    </p:set>
                                    <p:animEffect transition="in" filter="slide(fromBottom)">
                                      <p:cBhvr>
                                        <p:cTn id="17" dur="500"/>
                                        <p:tgtEl>
                                          <p:spTgt spid="7444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744450">
                                            <p:txEl>
                                              <p:pRg st="3" end="3"/>
                                            </p:txEl>
                                          </p:spTgt>
                                        </p:tgtEl>
                                        <p:attrNameLst>
                                          <p:attrName>style.visibility</p:attrName>
                                        </p:attrNameLst>
                                      </p:cBhvr>
                                      <p:to>
                                        <p:strVal val="visible"/>
                                      </p:to>
                                    </p:set>
                                    <p:animEffect transition="in" filter="slide(fromBottom)">
                                      <p:cBhvr>
                                        <p:cTn id="22" dur="500"/>
                                        <p:tgtEl>
                                          <p:spTgt spid="7444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744450">
                                            <p:txEl>
                                              <p:pRg st="4" end="4"/>
                                            </p:txEl>
                                          </p:spTgt>
                                        </p:tgtEl>
                                        <p:attrNameLst>
                                          <p:attrName>style.visibility</p:attrName>
                                        </p:attrNameLst>
                                      </p:cBhvr>
                                      <p:to>
                                        <p:strVal val="visible"/>
                                      </p:to>
                                    </p:set>
                                    <p:animEffect transition="in" filter="slide(fromBottom)">
                                      <p:cBhvr>
                                        <p:cTn id="27" dur="500"/>
                                        <p:tgtEl>
                                          <p:spTgt spid="7444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744450">
                                            <p:txEl>
                                              <p:pRg st="6" end="6"/>
                                            </p:txEl>
                                          </p:spTgt>
                                        </p:tgtEl>
                                        <p:attrNameLst>
                                          <p:attrName>style.visibility</p:attrName>
                                        </p:attrNameLst>
                                      </p:cBhvr>
                                      <p:to>
                                        <p:strVal val="visible"/>
                                      </p:to>
                                    </p:set>
                                    <p:animEffect transition="in" filter="slide(fromBottom)">
                                      <p:cBhvr>
                                        <p:cTn id="32" dur="500"/>
                                        <p:tgtEl>
                                          <p:spTgt spid="74445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744450">
                                            <p:txEl>
                                              <p:pRg st="8" end="8"/>
                                            </p:txEl>
                                          </p:spTgt>
                                        </p:tgtEl>
                                        <p:attrNameLst>
                                          <p:attrName>style.visibility</p:attrName>
                                        </p:attrNameLst>
                                      </p:cBhvr>
                                      <p:to>
                                        <p:strVal val="visible"/>
                                      </p:to>
                                    </p:set>
                                    <p:animEffect transition="in" filter="slide(fromBottom)">
                                      <p:cBhvr>
                                        <p:cTn id="37" dur="500"/>
                                        <p:tgtEl>
                                          <p:spTgt spid="744450">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744450">
                                            <p:txEl>
                                              <p:pRg st="9" end="9"/>
                                            </p:txEl>
                                          </p:spTgt>
                                        </p:tgtEl>
                                        <p:attrNameLst>
                                          <p:attrName>style.visibility</p:attrName>
                                        </p:attrNameLst>
                                      </p:cBhvr>
                                      <p:to>
                                        <p:strVal val="visible"/>
                                      </p:to>
                                    </p:set>
                                    <p:animEffect transition="in" filter="slide(fromBottom)">
                                      <p:cBhvr>
                                        <p:cTn id="42" dur="500"/>
                                        <p:tgtEl>
                                          <p:spTgt spid="744450">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744450">
                                            <p:txEl>
                                              <p:pRg st="10" end="10"/>
                                            </p:txEl>
                                          </p:spTgt>
                                        </p:tgtEl>
                                        <p:attrNameLst>
                                          <p:attrName>style.visibility</p:attrName>
                                        </p:attrNameLst>
                                      </p:cBhvr>
                                      <p:to>
                                        <p:strVal val="visible"/>
                                      </p:to>
                                    </p:set>
                                    <p:animEffect transition="in" filter="slide(fromBottom)">
                                      <p:cBhvr>
                                        <p:cTn id="47" dur="500"/>
                                        <p:tgtEl>
                                          <p:spTgt spid="74445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2"/>
          <p:cNvSpPr>
            <a:spLocks noGrp="1"/>
          </p:cNvSpPr>
          <p:nvPr>
            <p:ph type="sldNum" sz="quarter" idx="10"/>
          </p:nvPr>
        </p:nvSpPr>
        <p:spPr>
          <a:noFill/>
        </p:spPr>
        <p:txBody>
          <a:bodyPr/>
          <a:lstStyle/>
          <a:p>
            <a:fld id="{074C97A7-B39D-493B-8270-D7E5D5F3EFD4}" type="slidenum">
              <a:rPr lang="zh-CN" altLang="en-US" smtClean="0"/>
              <a:pPr/>
              <a:t>29</a:t>
            </a:fld>
            <a:endParaRPr lang="en-US" altLang="zh-CN"/>
          </a:p>
        </p:txBody>
      </p:sp>
      <p:sp>
        <p:nvSpPr>
          <p:cNvPr id="7" name="Rectangle 3"/>
          <p:cNvSpPr>
            <a:spLocks noChangeArrowheads="1"/>
          </p:cNvSpPr>
          <p:nvPr/>
        </p:nvSpPr>
        <p:spPr bwMode="auto">
          <a:xfrm>
            <a:off x="684362" y="1500174"/>
            <a:ext cx="7643866" cy="4429156"/>
          </a:xfrm>
          <a:prstGeom prst="rect">
            <a:avLst/>
          </a:prstGeom>
          <a:noFill/>
          <a:ln w="12700">
            <a:noFill/>
            <a:miter lim="800000"/>
            <a:headEnd/>
            <a:tailEnd/>
          </a:ln>
        </p:spPr>
        <p:txBody>
          <a:bodyPr lIns="90488" tIns="44450" rIns="90488" bIns="44450"/>
          <a:lstStyle/>
          <a:p>
            <a:pPr marL="457200" indent="-457200">
              <a:lnSpc>
                <a:spcPct val="150000"/>
              </a:lnSpc>
              <a:spcBef>
                <a:spcPct val="20000"/>
              </a:spcBef>
              <a:buClr>
                <a:schemeClr val="accent1">
                  <a:lumMod val="60000"/>
                  <a:lumOff val="40000"/>
                </a:schemeClr>
              </a:buClr>
              <a:defRPr/>
            </a:pPr>
            <a:r>
              <a:rPr lang="zh-CN" altLang="en-US" sz="2400" dirty="0">
                <a:latin typeface="微软雅黑" pitchFamily="34" charset="-122"/>
                <a:ea typeface="微软雅黑" pitchFamily="34" charset="-122"/>
              </a:rPr>
              <a:t>一年好的教学，是怎样炼成的？</a:t>
            </a:r>
            <a:endParaRPr lang="en-US" altLang="zh-CN" sz="2400" dirty="0">
              <a:latin typeface="微软雅黑" pitchFamily="34" charset="-122"/>
              <a:ea typeface="微软雅黑" pitchFamily="34" charset="-122"/>
            </a:endParaRPr>
          </a:p>
          <a:p>
            <a:pPr marL="457200" indent="-457200">
              <a:lnSpc>
                <a:spcPct val="150000"/>
              </a:lnSpc>
              <a:spcBef>
                <a:spcPct val="20000"/>
              </a:spcBef>
              <a:buClr>
                <a:schemeClr val="accent1">
                  <a:lumMod val="60000"/>
                  <a:lumOff val="40000"/>
                </a:schemeClr>
              </a:buClr>
              <a:defRPr/>
            </a:pPr>
            <a:r>
              <a:rPr lang="zh-CN" altLang="en-US" sz="2400" dirty="0">
                <a:latin typeface="微软雅黑" pitchFamily="34" charset="-122"/>
                <a:ea typeface="微软雅黑" pitchFamily="34" charset="-122"/>
              </a:rPr>
              <a:t>将心注入，呕心沥血</a:t>
            </a:r>
            <a:endParaRPr lang="en-US" altLang="zh-CN" sz="2400" dirty="0">
              <a:latin typeface="微软雅黑" pitchFamily="34" charset="-122"/>
              <a:ea typeface="微软雅黑" pitchFamily="34" charset="-122"/>
            </a:endParaRPr>
          </a:p>
          <a:p>
            <a:pPr marL="457200" indent="-457200">
              <a:lnSpc>
                <a:spcPct val="150000"/>
              </a:lnSpc>
              <a:spcBef>
                <a:spcPct val="20000"/>
              </a:spcBef>
              <a:buClr>
                <a:schemeClr val="accent1">
                  <a:lumMod val="60000"/>
                  <a:lumOff val="40000"/>
                </a:schemeClr>
              </a:buClr>
              <a:defRPr/>
            </a:pPr>
            <a:r>
              <a:rPr lang="zh-CN" altLang="en-US" sz="2400" dirty="0">
                <a:latin typeface="微软雅黑" pitchFamily="34" charset="-122"/>
                <a:ea typeface="微软雅黑" pitchFamily="34" charset="-122"/>
              </a:rPr>
              <a:t>倾囊相授，毫无保留</a:t>
            </a:r>
            <a:endParaRPr lang="en-US" altLang="zh-CN" sz="2400" dirty="0">
              <a:latin typeface="微软雅黑" pitchFamily="34" charset="-122"/>
              <a:ea typeface="微软雅黑" pitchFamily="34" charset="-122"/>
            </a:endParaRPr>
          </a:p>
          <a:p>
            <a:pPr marL="457200" indent="-457200">
              <a:lnSpc>
                <a:spcPct val="150000"/>
              </a:lnSpc>
              <a:spcBef>
                <a:spcPct val="20000"/>
              </a:spcBef>
              <a:buClr>
                <a:schemeClr val="accent1">
                  <a:lumMod val="60000"/>
                  <a:lumOff val="40000"/>
                </a:schemeClr>
              </a:buClr>
              <a:defRPr/>
            </a:pPr>
            <a:r>
              <a:rPr lang="zh-CN" altLang="en-US" sz="2400" dirty="0">
                <a:latin typeface="微软雅黑" pitchFamily="34" charset="-122"/>
                <a:ea typeface="微软雅黑" pitchFamily="34" charset="-122"/>
              </a:rPr>
              <a:t>把自己的生命炼进自己的剑里，铸就剑魂！</a:t>
            </a:r>
            <a:endParaRPr lang="en-US" altLang="zh-CN" sz="2400" dirty="0">
              <a:latin typeface="微软雅黑" pitchFamily="34" charset="-122"/>
              <a:ea typeface="微软雅黑" pitchFamily="34" charset="-122"/>
            </a:endParaRPr>
          </a:p>
          <a:p>
            <a:pPr marL="457200" indent="-457200">
              <a:lnSpc>
                <a:spcPct val="150000"/>
              </a:lnSpc>
              <a:spcBef>
                <a:spcPct val="20000"/>
              </a:spcBef>
              <a:buClr>
                <a:schemeClr val="accent1">
                  <a:lumMod val="60000"/>
                  <a:lumOff val="40000"/>
                </a:schemeClr>
              </a:buClr>
              <a:defRPr/>
            </a:pPr>
            <a:endParaRPr lang="en-US" altLang="zh-CN" sz="2400" dirty="0">
              <a:latin typeface="微软雅黑" pitchFamily="34" charset="-122"/>
              <a:ea typeface="微软雅黑" pitchFamily="34" charset="-122"/>
            </a:endParaRPr>
          </a:p>
          <a:p>
            <a:pPr marL="457200" indent="-457200">
              <a:lnSpc>
                <a:spcPct val="150000"/>
              </a:lnSpc>
              <a:spcBef>
                <a:spcPct val="20000"/>
              </a:spcBef>
              <a:buClr>
                <a:schemeClr val="accent1">
                  <a:lumMod val="60000"/>
                  <a:lumOff val="40000"/>
                </a:schemeClr>
              </a:buClr>
              <a:defRPr/>
            </a:pPr>
            <a:r>
              <a:rPr lang="zh-CN" altLang="en-US" sz="2400" dirty="0">
                <a:latin typeface="微软雅黑" pitchFamily="34" charset="-122"/>
                <a:ea typeface="微软雅黑" pitchFamily="34" charset="-122"/>
              </a:rPr>
              <a:t>二句三年得，一吟双泪流</a:t>
            </a:r>
            <a:endParaRPr lang="en-US" altLang="zh-CN" sz="2400" dirty="0">
              <a:latin typeface="微软雅黑" pitchFamily="34" charset="-122"/>
              <a:ea typeface="微软雅黑" pitchFamily="34" charset="-122"/>
            </a:endParaRPr>
          </a:p>
          <a:p>
            <a:pPr marL="457200" indent="-457200">
              <a:lnSpc>
                <a:spcPct val="150000"/>
              </a:lnSpc>
              <a:spcBef>
                <a:spcPct val="20000"/>
              </a:spcBef>
              <a:buClr>
                <a:schemeClr val="accent1">
                  <a:lumMod val="60000"/>
                  <a:lumOff val="40000"/>
                </a:schemeClr>
              </a:buClr>
              <a:defRPr/>
            </a:pPr>
            <a:r>
              <a:rPr lang="zh-CN" altLang="en-US" sz="2400" dirty="0">
                <a:latin typeface="微软雅黑" pitchFamily="34" charset="-122"/>
                <a:ea typeface="微软雅黑" pitchFamily="34" charset="-122"/>
              </a:rPr>
              <a:t>知音若不赏，归卧故山秋</a:t>
            </a:r>
            <a:endParaRPr lang="en-US" altLang="zh-CN" sz="2400" dirty="0">
              <a:latin typeface="微软雅黑" pitchFamily="34" charset="-122"/>
              <a:ea typeface="微软雅黑" pitchFamily="34" charset="-122"/>
            </a:endParaRPr>
          </a:p>
          <a:p>
            <a:endParaRPr lang="en-US" altLang="zh-CN" sz="1800" dirty="0">
              <a:latin typeface="微软雅黑" pitchFamily="34" charset="-122"/>
              <a:ea typeface="微软雅黑" pitchFamily="34" charset="-122"/>
            </a:endParaRPr>
          </a:p>
          <a:p>
            <a:endParaRPr lang="en-US" altLang="zh-CN" sz="1800" dirty="0">
              <a:latin typeface="微软雅黑" pitchFamily="34" charset="-122"/>
              <a:ea typeface="微软雅黑" pitchFamily="34" charset="-122"/>
            </a:endParaRPr>
          </a:p>
          <a:p>
            <a:endParaRPr lang="en-US" altLang="zh-CN" sz="1800" dirty="0">
              <a:latin typeface="微软雅黑" pitchFamily="34" charset="-122"/>
              <a:ea typeface="微软雅黑" pitchFamily="34" charset="-122"/>
            </a:endParaRPr>
          </a:p>
          <a:p>
            <a:pPr marL="457200" indent="-457200">
              <a:lnSpc>
                <a:spcPct val="150000"/>
              </a:lnSpc>
              <a:spcBef>
                <a:spcPct val="20000"/>
              </a:spcBef>
              <a:buClr>
                <a:schemeClr val="accent1">
                  <a:lumMod val="60000"/>
                  <a:lumOff val="40000"/>
                </a:schemeClr>
              </a:buClr>
              <a:defRPr/>
            </a:pPr>
            <a:endParaRPr lang="zh-CN" altLang="en-US" sz="1800" i="0" dirty="0">
              <a:latin typeface="微软雅黑" pitchFamily="34" charset="-122"/>
              <a:ea typeface="微软雅黑" pitchFamily="34" charset="-122"/>
            </a:endParaRPr>
          </a:p>
        </p:txBody>
      </p:sp>
      <p:sp>
        <p:nvSpPr>
          <p:cNvPr id="8" name="标题 1"/>
          <p:cNvSpPr txBox="1">
            <a:spLocks/>
          </p:cNvSpPr>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和君商学院的设计思想和成才理念</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77235" y="404472"/>
            <a:ext cx="6895863" cy="382588"/>
          </a:xfrm>
          <a:prstGeom prst="rect">
            <a:avLst/>
          </a:prstGeom>
        </p:spPr>
        <p:txBody>
          <a:bodyPr/>
          <a:lstStyle>
            <a:lvl1pPr algn="l" rtl="0" eaLnBrk="1" fontAlgn="base" hangingPunct="1">
              <a:lnSpc>
                <a:spcPts val="2000"/>
              </a:lnSpc>
              <a:spcBef>
                <a:spcPct val="0"/>
              </a:spcBef>
              <a:spcAft>
                <a:spcPct val="0"/>
              </a:spcAft>
              <a:defRPr kumimoji="1" sz="2200" b="1">
                <a:solidFill>
                  <a:srgbClr val="000000"/>
                </a:solidFill>
                <a:latin typeface="+mj-lt"/>
                <a:ea typeface="+mj-ea"/>
                <a:cs typeface="+mj-cs"/>
              </a:defRPr>
            </a:lvl1pPr>
            <a:lvl2pPr algn="l" rtl="0" eaLnBrk="1" fontAlgn="base" hangingPunct="1">
              <a:lnSpc>
                <a:spcPts val="2000"/>
              </a:lnSpc>
              <a:spcBef>
                <a:spcPct val="0"/>
              </a:spcBef>
              <a:spcAft>
                <a:spcPct val="0"/>
              </a:spcAft>
              <a:defRPr kumimoji="1" sz="2200" b="1">
                <a:solidFill>
                  <a:srgbClr val="000000"/>
                </a:solidFill>
                <a:latin typeface="黑体" pitchFamily="49" charset="-122"/>
                <a:ea typeface="黑体" pitchFamily="49" charset="-122"/>
              </a:defRPr>
            </a:lvl2pPr>
            <a:lvl3pPr algn="l" rtl="0" eaLnBrk="1" fontAlgn="base" hangingPunct="1">
              <a:lnSpc>
                <a:spcPts val="2000"/>
              </a:lnSpc>
              <a:spcBef>
                <a:spcPct val="0"/>
              </a:spcBef>
              <a:spcAft>
                <a:spcPct val="0"/>
              </a:spcAft>
              <a:defRPr kumimoji="1" sz="2200" b="1">
                <a:solidFill>
                  <a:srgbClr val="000000"/>
                </a:solidFill>
                <a:latin typeface="黑体" pitchFamily="49" charset="-122"/>
                <a:ea typeface="黑体" pitchFamily="49" charset="-122"/>
              </a:defRPr>
            </a:lvl3pPr>
            <a:lvl4pPr algn="l" rtl="0" eaLnBrk="1" fontAlgn="base" hangingPunct="1">
              <a:lnSpc>
                <a:spcPts val="2000"/>
              </a:lnSpc>
              <a:spcBef>
                <a:spcPct val="0"/>
              </a:spcBef>
              <a:spcAft>
                <a:spcPct val="0"/>
              </a:spcAft>
              <a:defRPr kumimoji="1" sz="2200" b="1">
                <a:solidFill>
                  <a:srgbClr val="000000"/>
                </a:solidFill>
                <a:latin typeface="黑体" pitchFamily="49" charset="-122"/>
                <a:ea typeface="黑体" pitchFamily="49" charset="-122"/>
              </a:defRPr>
            </a:lvl4pPr>
            <a:lvl5pPr algn="l" rtl="0" eaLnBrk="1" fontAlgn="base" hangingPunct="1">
              <a:lnSpc>
                <a:spcPts val="2000"/>
              </a:lnSpc>
              <a:spcBef>
                <a:spcPct val="0"/>
              </a:spcBef>
              <a:spcAft>
                <a:spcPct val="0"/>
              </a:spcAft>
              <a:defRPr kumimoji="1" sz="2200" b="1">
                <a:solidFill>
                  <a:srgbClr val="000000"/>
                </a:solidFill>
                <a:latin typeface="黑体" pitchFamily="49" charset="-122"/>
                <a:ea typeface="黑体" pitchFamily="49" charset="-122"/>
              </a:defRPr>
            </a:lvl5pPr>
            <a:lvl6pPr marL="4572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6pPr>
            <a:lvl7pPr marL="9144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7pPr>
            <a:lvl8pPr marL="13716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8pPr>
            <a:lvl9pPr marL="1828800" algn="l" rtl="0" eaLnBrk="1" fontAlgn="base" hangingPunct="1">
              <a:lnSpc>
                <a:spcPts val="2000"/>
              </a:lnSpc>
              <a:spcBef>
                <a:spcPct val="0"/>
              </a:spcBef>
              <a:spcAft>
                <a:spcPct val="0"/>
              </a:spcAft>
              <a:defRPr kumimoji="1" sz="2000" b="1">
                <a:solidFill>
                  <a:srgbClr val="000000"/>
                </a:solidFill>
                <a:latin typeface="宋体" pitchFamily="2" charset="-122"/>
                <a:ea typeface="宋体" pitchFamily="2" charset="-122"/>
              </a:defRPr>
            </a:lvl9pPr>
          </a:lstStyle>
          <a:p>
            <a:r>
              <a:rPr lang="zh-CN" altLang="en-US" sz="2400" dirty="0">
                <a:latin typeface="微软雅黑" pitchFamily="34" charset="-122"/>
                <a:ea typeface="微软雅黑" pitchFamily="34" charset="-122"/>
              </a:rPr>
              <a:t>课程回顾</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十大核心课程</a:t>
            </a:r>
          </a:p>
        </p:txBody>
      </p:sp>
      <p:graphicFrame>
        <p:nvGraphicFramePr>
          <p:cNvPr id="6" name="Group 344"/>
          <p:cNvGraphicFramePr>
            <a:graphicFrameLocks noGrp="1"/>
          </p:cNvGraphicFramePr>
          <p:nvPr>
            <p:extLst>
              <p:ext uri="{D42A27DB-BD31-4B8C-83A1-F6EECF244321}">
                <p14:modId xmlns:p14="http://schemas.microsoft.com/office/powerpoint/2010/main" val="1685897170"/>
              </p:ext>
            </p:extLst>
          </p:nvPr>
        </p:nvGraphicFramePr>
        <p:xfrm>
          <a:off x="0" y="1196752"/>
          <a:ext cx="9218819" cy="5016673"/>
        </p:xfrm>
        <a:graphic>
          <a:graphicData uri="http://schemas.openxmlformats.org/drawingml/2006/table">
            <a:tbl>
              <a:tblPr/>
              <a:tblGrid>
                <a:gridCol w="630912">
                  <a:extLst>
                    <a:ext uri="{9D8B030D-6E8A-4147-A177-3AD203B41FA5}">
                      <a16:colId xmlns:a16="http://schemas.microsoft.com/office/drawing/2014/main" val="20000"/>
                    </a:ext>
                  </a:extLst>
                </a:gridCol>
                <a:gridCol w="1805337">
                  <a:extLst>
                    <a:ext uri="{9D8B030D-6E8A-4147-A177-3AD203B41FA5}">
                      <a16:colId xmlns:a16="http://schemas.microsoft.com/office/drawing/2014/main" val="20001"/>
                    </a:ext>
                  </a:extLst>
                </a:gridCol>
                <a:gridCol w="1016917">
                  <a:extLst>
                    <a:ext uri="{9D8B030D-6E8A-4147-A177-3AD203B41FA5}">
                      <a16:colId xmlns:a16="http://schemas.microsoft.com/office/drawing/2014/main" val="20002"/>
                    </a:ext>
                  </a:extLst>
                </a:gridCol>
                <a:gridCol w="1016917">
                  <a:extLst>
                    <a:ext uri="{9D8B030D-6E8A-4147-A177-3AD203B41FA5}">
                      <a16:colId xmlns:a16="http://schemas.microsoft.com/office/drawing/2014/main" val="20003"/>
                    </a:ext>
                  </a:extLst>
                </a:gridCol>
                <a:gridCol w="4748736">
                  <a:extLst>
                    <a:ext uri="{9D8B030D-6E8A-4147-A177-3AD203B41FA5}">
                      <a16:colId xmlns:a16="http://schemas.microsoft.com/office/drawing/2014/main" val="20004"/>
                    </a:ext>
                  </a:extLst>
                </a:gridCol>
              </a:tblGrid>
              <a:tr h="406954">
                <a:tc>
                  <a:txBody>
                    <a:bodyPr/>
                    <a:lstStyle/>
                    <a:p>
                      <a:pPr algn="ctr"/>
                      <a:r>
                        <a:rPr lang="zh-CN" altLang="en-US" sz="1600" b="1" dirty="0">
                          <a:solidFill>
                            <a:schemeClr val="bg1"/>
                          </a:solidFill>
                          <a:latin typeface="微软雅黑" pitchFamily="34" charset="-122"/>
                          <a:ea typeface="微软雅黑" pitchFamily="34" charset="-122"/>
                        </a:rPr>
                        <a:t>次序</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C0000"/>
                    </a:solidFill>
                  </a:tcPr>
                </a:tc>
                <a:tc>
                  <a:txBody>
                    <a:bodyPr/>
                    <a:lstStyle/>
                    <a:p>
                      <a:pPr algn="ctr"/>
                      <a:r>
                        <a:rPr lang="zh-CN" altLang="en-US" sz="1600" b="1" dirty="0">
                          <a:solidFill>
                            <a:schemeClr val="bg1"/>
                          </a:solidFill>
                          <a:latin typeface="微软雅黑" pitchFamily="34" charset="-122"/>
                          <a:ea typeface="微软雅黑" pitchFamily="34" charset="-122"/>
                        </a:rPr>
                        <a:t>上课时间</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C0000"/>
                    </a:solidFill>
                  </a:tcPr>
                </a:tc>
                <a:tc>
                  <a:txBody>
                    <a:bodyPr/>
                    <a:lstStyle/>
                    <a:p>
                      <a:pPr algn="ctr"/>
                      <a:r>
                        <a:rPr lang="zh-CN" altLang="en-US" sz="1600" b="1" dirty="0">
                          <a:solidFill>
                            <a:schemeClr val="bg1"/>
                          </a:solidFill>
                          <a:latin typeface="微软雅黑" pitchFamily="34" charset="-122"/>
                          <a:ea typeface="微软雅黑" pitchFamily="34" charset="-122"/>
                        </a:rPr>
                        <a:t>主题</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C0000"/>
                    </a:solidFill>
                  </a:tcPr>
                </a:tc>
                <a:tc>
                  <a:txBody>
                    <a:bodyPr/>
                    <a:lstStyle/>
                    <a:p>
                      <a:pPr algn="ctr"/>
                      <a:r>
                        <a:rPr lang="zh-CN" altLang="en-US" sz="1600" b="1" dirty="0">
                          <a:solidFill>
                            <a:schemeClr val="bg1"/>
                          </a:solidFill>
                          <a:latin typeface="微软雅黑" pitchFamily="34" charset="-122"/>
                          <a:ea typeface="微软雅黑" pitchFamily="34" charset="-122"/>
                        </a:rPr>
                        <a:t>学习指引</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C0000"/>
                    </a:solidFill>
                  </a:tcPr>
                </a:tc>
                <a:tc>
                  <a:txBody>
                    <a:bodyPr/>
                    <a:lstStyle/>
                    <a:p>
                      <a:pPr algn="ctr"/>
                      <a:r>
                        <a:rPr lang="zh-CN" altLang="en-US" sz="1600" b="1" dirty="0">
                          <a:solidFill>
                            <a:schemeClr val="bg1"/>
                          </a:solidFill>
                          <a:latin typeface="微软雅黑" pitchFamily="34" charset="-122"/>
                          <a:ea typeface="微软雅黑" pitchFamily="34" charset="-122"/>
                        </a:rPr>
                        <a:t>讲授</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C0000"/>
                    </a:solidFill>
                  </a:tcPr>
                </a:tc>
                <a:extLst>
                  <a:ext uri="{0D108BD9-81ED-4DB2-BD59-A6C34878D82A}">
                    <a16:rowId xmlns:a16="http://schemas.microsoft.com/office/drawing/2014/main" val="10000"/>
                  </a:ext>
                </a:extLst>
              </a:tr>
              <a:tr h="412782">
                <a:tc>
                  <a:txBody>
                    <a:bodyPr/>
                    <a:lstStyle/>
                    <a:p>
                      <a:pPr algn="ctr"/>
                      <a:r>
                        <a:rPr lang="en-US" altLang="zh-CN" sz="1600" b="1" dirty="0">
                          <a:latin typeface="微软雅黑" pitchFamily="34" charset="-122"/>
                          <a:ea typeface="微软雅黑" pitchFamily="34" charset="-122"/>
                        </a:rPr>
                        <a:t>1</a:t>
                      </a:r>
                      <a:endParaRPr lang="zh-CN" altLang="en-US" sz="1600" b="1" dirty="0">
                        <a:solidFill>
                          <a:schemeClr val="tx1"/>
                        </a:solidFill>
                        <a:latin typeface="微软雅黑" pitchFamily="34" charset="-122"/>
                        <a:ea typeface="微软雅黑" pitchFamily="34" charset="-122"/>
                      </a:endParaRP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altLang="zh-CN" sz="1600" dirty="0">
                          <a:latin typeface="微软雅黑" pitchFamily="34" charset="-122"/>
                          <a:ea typeface="微软雅黑" pitchFamily="34" charset="-122"/>
                        </a:rPr>
                        <a:t>2018</a:t>
                      </a:r>
                      <a:r>
                        <a:rPr lang="zh-CN" altLang="en-US" sz="1600" dirty="0">
                          <a:latin typeface="微软雅黑" pitchFamily="34" charset="-122"/>
                          <a:ea typeface="微软雅黑" pitchFamily="34" charset="-122"/>
                        </a:rPr>
                        <a:t>年</a:t>
                      </a:r>
                      <a:r>
                        <a:rPr lang="en-US" altLang="zh-CN" sz="1600" dirty="0">
                          <a:latin typeface="微软雅黑" pitchFamily="34" charset="-122"/>
                          <a:ea typeface="微软雅黑" pitchFamily="34" charset="-122"/>
                        </a:rPr>
                        <a:t>05</a:t>
                      </a:r>
                      <a:r>
                        <a:rPr lang="zh-CN" altLang="en-US" sz="1600" dirty="0">
                          <a:latin typeface="微软雅黑" pitchFamily="34" charset="-122"/>
                          <a:ea typeface="微软雅黑" pitchFamily="34" charset="-122"/>
                        </a:rPr>
                        <a:t>月</a:t>
                      </a:r>
                      <a:r>
                        <a:rPr lang="en-US" altLang="zh-CN" sz="1600" dirty="0">
                          <a:latin typeface="微软雅黑" pitchFamily="34" charset="-122"/>
                          <a:ea typeface="微软雅黑" pitchFamily="34" charset="-122"/>
                        </a:rPr>
                        <a:t>20</a:t>
                      </a:r>
                      <a:r>
                        <a:rPr lang="zh-CN" altLang="en-US" sz="1600" dirty="0">
                          <a:latin typeface="微软雅黑" pitchFamily="34" charset="-122"/>
                          <a:ea typeface="微软雅黑" pitchFamily="34" charset="-122"/>
                        </a:rPr>
                        <a:t>日</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zh-CN" altLang="en-US" sz="1600" dirty="0">
                          <a:latin typeface="微软雅黑" pitchFamily="34" charset="-122"/>
                          <a:ea typeface="微软雅黑" pitchFamily="34" charset="-122"/>
                        </a:rPr>
                        <a:t>国势</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zh-CN" altLang="en-US" sz="1600" dirty="0">
                          <a:latin typeface="微软雅黑" pitchFamily="34" charset="-122"/>
                          <a:ea typeface="微软雅黑" pitchFamily="34" charset="-122"/>
                        </a:rPr>
                        <a:t>预习公告</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r>
                        <a:rPr lang="zh-CN" altLang="en-US" sz="1600" dirty="0">
                          <a:latin typeface="微软雅黑" pitchFamily="34" charset="-122"/>
                          <a:ea typeface="微软雅黑" pitchFamily="34" charset="-122"/>
                        </a:rPr>
                        <a:t>王明夫：中国经济大势和商业未来</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432048">
                <a:tc>
                  <a:txBody>
                    <a:bodyPr/>
                    <a:lstStyle/>
                    <a:p>
                      <a:pPr algn="ctr"/>
                      <a:r>
                        <a:rPr lang="en-US" altLang="zh-CN" sz="1600" b="1" dirty="0">
                          <a:latin typeface="微软雅黑" pitchFamily="34" charset="-122"/>
                          <a:ea typeface="微软雅黑" pitchFamily="34" charset="-122"/>
                        </a:rPr>
                        <a:t>2</a:t>
                      </a:r>
                      <a:endParaRPr lang="zh-CN" altLang="en-US" sz="1600" b="1" dirty="0">
                        <a:solidFill>
                          <a:schemeClr val="tx1"/>
                        </a:solidFill>
                        <a:latin typeface="微软雅黑" pitchFamily="34" charset="-122"/>
                        <a:ea typeface="微软雅黑" pitchFamily="34" charset="-122"/>
                      </a:endParaRP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altLang="zh-CN" sz="1600" dirty="0">
                          <a:latin typeface="微软雅黑" pitchFamily="34" charset="-122"/>
                          <a:ea typeface="微软雅黑" pitchFamily="34" charset="-122"/>
                        </a:rPr>
                        <a:t>2018</a:t>
                      </a:r>
                      <a:r>
                        <a:rPr lang="zh-CN" altLang="en-US" sz="1600" dirty="0">
                          <a:latin typeface="微软雅黑" pitchFamily="34" charset="-122"/>
                          <a:ea typeface="微软雅黑" pitchFamily="34" charset="-122"/>
                        </a:rPr>
                        <a:t>年</a:t>
                      </a:r>
                      <a:r>
                        <a:rPr lang="en-US" altLang="zh-CN" sz="1600" dirty="0">
                          <a:latin typeface="微软雅黑" pitchFamily="34" charset="-122"/>
                          <a:ea typeface="微软雅黑" pitchFamily="34" charset="-122"/>
                        </a:rPr>
                        <a:t>06</a:t>
                      </a:r>
                      <a:r>
                        <a:rPr lang="zh-CN" altLang="en-US" sz="1600" dirty="0">
                          <a:latin typeface="微软雅黑" pitchFamily="34" charset="-122"/>
                          <a:ea typeface="微软雅黑" pitchFamily="34" charset="-122"/>
                        </a:rPr>
                        <a:t>月</a:t>
                      </a:r>
                      <a:r>
                        <a:rPr lang="en-US" altLang="zh-CN" sz="1600" dirty="0">
                          <a:latin typeface="微软雅黑" pitchFamily="34" charset="-122"/>
                          <a:ea typeface="微软雅黑" pitchFamily="34" charset="-122"/>
                        </a:rPr>
                        <a:t>24</a:t>
                      </a:r>
                      <a:r>
                        <a:rPr lang="zh-CN" altLang="en-US" sz="1600" dirty="0">
                          <a:latin typeface="微软雅黑" pitchFamily="34" charset="-122"/>
                          <a:ea typeface="微软雅黑" pitchFamily="34" charset="-122"/>
                        </a:rPr>
                        <a:t>日</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zh-CN" altLang="en-US" sz="1600" dirty="0">
                          <a:latin typeface="微软雅黑" pitchFamily="34" charset="-122"/>
                          <a:ea typeface="微软雅黑" pitchFamily="34" charset="-122"/>
                        </a:rPr>
                        <a:t>组织</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zh-CN" altLang="en-US" sz="1600" dirty="0">
                          <a:latin typeface="微软雅黑" pitchFamily="34" charset="-122"/>
                          <a:ea typeface="微软雅黑" pitchFamily="34" charset="-122"/>
                        </a:rPr>
                        <a:t>预习公告</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u="none" strike="noStrike" dirty="0">
                          <a:effectLst/>
                          <a:latin typeface="微软雅黑" pitchFamily="34" charset="-122"/>
                          <a:ea typeface="微软雅黑" pitchFamily="34" charset="-122"/>
                        </a:rPr>
                        <a:t>王明夫：组织理论与设计</a:t>
                      </a:r>
                      <a:endParaRPr lang="zh-CN" altLang="en-US" sz="1600" b="0" i="0" u="none" strike="noStrike" dirty="0">
                        <a:solidFill>
                          <a:srgbClr val="000000"/>
                        </a:solidFill>
                        <a:effectLst/>
                        <a:latin typeface="微软雅黑" pitchFamily="34" charset="-122"/>
                        <a:ea typeface="微软雅黑" pitchFamily="34" charset="-122"/>
                      </a:endParaRP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432048">
                <a:tc>
                  <a:txBody>
                    <a:bodyPr/>
                    <a:lstStyle/>
                    <a:p>
                      <a:pPr algn="ctr"/>
                      <a:r>
                        <a:rPr lang="en-US" altLang="zh-CN" sz="1600" b="1" dirty="0">
                          <a:latin typeface="微软雅黑" pitchFamily="34" charset="-122"/>
                          <a:ea typeface="微软雅黑" pitchFamily="34" charset="-122"/>
                        </a:rPr>
                        <a:t>3</a:t>
                      </a:r>
                      <a:endParaRPr lang="zh-CN" altLang="en-US" sz="1600" b="1" dirty="0">
                        <a:solidFill>
                          <a:schemeClr val="tx1"/>
                        </a:solidFill>
                        <a:latin typeface="微软雅黑" pitchFamily="34" charset="-122"/>
                        <a:ea typeface="微软雅黑" pitchFamily="34" charset="-122"/>
                      </a:endParaRP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altLang="zh-CN" sz="1600" dirty="0">
                          <a:latin typeface="微软雅黑" pitchFamily="34" charset="-122"/>
                          <a:ea typeface="微软雅黑" pitchFamily="34" charset="-122"/>
                        </a:rPr>
                        <a:t>2018</a:t>
                      </a:r>
                      <a:r>
                        <a:rPr lang="zh-CN" altLang="en-US" sz="1600" dirty="0">
                          <a:latin typeface="微软雅黑" pitchFamily="34" charset="-122"/>
                          <a:ea typeface="微软雅黑" pitchFamily="34" charset="-122"/>
                        </a:rPr>
                        <a:t>年</a:t>
                      </a:r>
                      <a:r>
                        <a:rPr lang="en-US" altLang="zh-CN" sz="1600" dirty="0">
                          <a:latin typeface="微软雅黑" pitchFamily="34" charset="-122"/>
                          <a:ea typeface="微软雅黑" pitchFamily="34" charset="-122"/>
                        </a:rPr>
                        <a:t>07</a:t>
                      </a:r>
                      <a:r>
                        <a:rPr lang="zh-CN" altLang="en-US" sz="1600" dirty="0">
                          <a:latin typeface="微软雅黑" pitchFamily="34" charset="-122"/>
                          <a:ea typeface="微软雅黑" pitchFamily="34" charset="-122"/>
                        </a:rPr>
                        <a:t>月</a:t>
                      </a:r>
                      <a:r>
                        <a:rPr lang="en-US" altLang="zh-CN" sz="1600" dirty="0">
                          <a:latin typeface="微软雅黑" pitchFamily="34" charset="-122"/>
                          <a:ea typeface="微软雅黑" pitchFamily="34" charset="-122"/>
                        </a:rPr>
                        <a:t>14</a:t>
                      </a:r>
                      <a:r>
                        <a:rPr lang="zh-CN" altLang="en-US" sz="1600" dirty="0">
                          <a:latin typeface="微软雅黑" pitchFamily="34" charset="-122"/>
                          <a:ea typeface="微软雅黑" pitchFamily="34" charset="-122"/>
                        </a:rPr>
                        <a:t>日</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zh-CN" altLang="en-US" sz="1600" dirty="0">
                          <a:latin typeface="微软雅黑" pitchFamily="34" charset="-122"/>
                          <a:ea typeface="微软雅黑" pitchFamily="34" charset="-122"/>
                        </a:rPr>
                        <a:t>产业</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zh-CN" altLang="en-US" sz="1600" dirty="0">
                          <a:latin typeface="微软雅黑" pitchFamily="34" charset="-122"/>
                          <a:ea typeface="微软雅黑" pitchFamily="34" charset="-122"/>
                        </a:rPr>
                        <a:t>预习公告</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u="none" strike="noStrike" dirty="0">
                          <a:effectLst/>
                          <a:latin typeface="微软雅黑" pitchFamily="34" charset="-122"/>
                          <a:ea typeface="微软雅黑" pitchFamily="34" charset="-122"/>
                        </a:rPr>
                        <a:t>王明夫：产业思维和产业认识</a:t>
                      </a:r>
                      <a:endParaRPr lang="zh-CN" altLang="en-US" sz="1600" b="0" i="0" u="none" strike="noStrike" dirty="0">
                        <a:solidFill>
                          <a:srgbClr val="000000"/>
                        </a:solidFill>
                        <a:effectLst/>
                        <a:latin typeface="微软雅黑" pitchFamily="34" charset="-122"/>
                        <a:ea typeface="微软雅黑" pitchFamily="34" charset="-122"/>
                      </a:endParaRP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r h="432048">
                <a:tc>
                  <a:txBody>
                    <a:bodyPr/>
                    <a:lstStyle/>
                    <a:p>
                      <a:pPr algn="ctr"/>
                      <a:r>
                        <a:rPr lang="en-US" altLang="zh-CN" sz="1600" b="1" dirty="0">
                          <a:latin typeface="微软雅黑" pitchFamily="34" charset="-122"/>
                          <a:ea typeface="微软雅黑" pitchFamily="34" charset="-122"/>
                        </a:rPr>
                        <a:t>4</a:t>
                      </a:r>
                      <a:endParaRPr lang="zh-CN" altLang="en-US" sz="1600" b="1" dirty="0">
                        <a:solidFill>
                          <a:schemeClr val="tx1"/>
                        </a:solidFill>
                        <a:latin typeface="微软雅黑" pitchFamily="34" charset="-122"/>
                        <a:ea typeface="微软雅黑" pitchFamily="34" charset="-122"/>
                      </a:endParaRP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altLang="zh-CN" sz="1600" dirty="0">
                          <a:latin typeface="微软雅黑" pitchFamily="34" charset="-122"/>
                          <a:ea typeface="微软雅黑" pitchFamily="34" charset="-122"/>
                        </a:rPr>
                        <a:t>2018</a:t>
                      </a:r>
                      <a:r>
                        <a:rPr lang="zh-CN" altLang="en-US" sz="1600" dirty="0">
                          <a:latin typeface="微软雅黑" pitchFamily="34" charset="-122"/>
                          <a:ea typeface="微软雅黑" pitchFamily="34" charset="-122"/>
                        </a:rPr>
                        <a:t>年</a:t>
                      </a:r>
                      <a:r>
                        <a:rPr lang="en-US" altLang="zh-CN" sz="1600" dirty="0">
                          <a:latin typeface="微软雅黑" pitchFamily="34" charset="-122"/>
                          <a:ea typeface="微软雅黑" pitchFamily="34" charset="-122"/>
                        </a:rPr>
                        <a:t>09</a:t>
                      </a:r>
                      <a:r>
                        <a:rPr lang="zh-CN" altLang="en-US" sz="1600" dirty="0">
                          <a:latin typeface="微软雅黑" pitchFamily="34" charset="-122"/>
                          <a:ea typeface="微软雅黑" pitchFamily="34" charset="-122"/>
                        </a:rPr>
                        <a:t>月</a:t>
                      </a:r>
                      <a:r>
                        <a:rPr lang="en-US" altLang="zh-CN" sz="1600" dirty="0">
                          <a:latin typeface="微软雅黑" pitchFamily="34" charset="-122"/>
                          <a:ea typeface="微软雅黑" pitchFamily="34" charset="-122"/>
                        </a:rPr>
                        <a:t>16</a:t>
                      </a:r>
                      <a:r>
                        <a:rPr lang="zh-CN" altLang="en-US" sz="1600" dirty="0">
                          <a:latin typeface="微软雅黑" pitchFamily="34" charset="-122"/>
                          <a:ea typeface="微软雅黑" pitchFamily="34" charset="-122"/>
                        </a:rPr>
                        <a:t>日</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zh-CN" altLang="en-US" sz="1600" dirty="0">
                          <a:latin typeface="微软雅黑" pitchFamily="34" charset="-122"/>
                          <a:ea typeface="微软雅黑" pitchFamily="34" charset="-122"/>
                        </a:rPr>
                        <a:t>战略</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微软雅黑" pitchFamily="34" charset="-122"/>
                          <a:ea typeface="微软雅黑" pitchFamily="34" charset="-122"/>
                        </a:rPr>
                        <a:t>预习公告</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u="none" strike="noStrike" dirty="0">
                          <a:effectLst/>
                          <a:latin typeface="微软雅黑" pitchFamily="34" charset="-122"/>
                          <a:ea typeface="微软雅黑" pitchFamily="34" charset="-122"/>
                        </a:rPr>
                        <a:t>徐朝华：战略管理与企业成长</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4"/>
                  </a:ext>
                </a:extLst>
              </a:tr>
              <a:tr h="432048">
                <a:tc>
                  <a:txBody>
                    <a:bodyPr/>
                    <a:lstStyle/>
                    <a:p>
                      <a:pPr algn="ctr"/>
                      <a:r>
                        <a:rPr lang="en-US" altLang="zh-CN" sz="1600" b="1" dirty="0">
                          <a:latin typeface="微软雅黑" pitchFamily="34" charset="-122"/>
                          <a:ea typeface="微软雅黑" pitchFamily="34" charset="-122"/>
                        </a:rPr>
                        <a:t>5</a:t>
                      </a:r>
                      <a:endParaRPr lang="zh-CN" altLang="en-US" sz="1600" b="1" dirty="0">
                        <a:solidFill>
                          <a:schemeClr val="tx1"/>
                        </a:solidFill>
                        <a:latin typeface="微软雅黑" pitchFamily="34" charset="-122"/>
                        <a:ea typeface="微软雅黑" pitchFamily="34" charset="-122"/>
                      </a:endParaRP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altLang="zh-CN" sz="1600" dirty="0">
                          <a:latin typeface="微软雅黑" pitchFamily="34" charset="-122"/>
                          <a:ea typeface="微软雅黑" pitchFamily="34" charset="-122"/>
                        </a:rPr>
                        <a:t>2018</a:t>
                      </a:r>
                      <a:r>
                        <a:rPr lang="zh-CN" altLang="en-US" sz="1600" dirty="0">
                          <a:latin typeface="微软雅黑" pitchFamily="34" charset="-122"/>
                          <a:ea typeface="微软雅黑" pitchFamily="34" charset="-122"/>
                        </a:rPr>
                        <a:t>年</a:t>
                      </a:r>
                      <a:r>
                        <a:rPr lang="en-US" altLang="zh-CN" sz="1600" dirty="0">
                          <a:latin typeface="微软雅黑" pitchFamily="34" charset="-122"/>
                          <a:ea typeface="微软雅黑" pitchFamily="34" charset="-122"/>
                        </a:rPr>
                        <a:t>10</a:t>
                      </a:r>
                      <a:r>
                        <a:rPr lang="zh-CN" altLang="en-US" sz="1600" dirty="0">
                          <a:latin typeface="微软雅黑" pitchFamily="34" charset="-122"/>
                          <a:ea typeface="微软雅黑" pitchFamily="34" charset="-122"/>
                        </a:rPr>
                        <a:t>月</a:t>
                      </a:r>
                      <a:r>
                        <a:rPr lang="en-US" altLang="zh-CN" sz="1600" dirty="0">
                          <a:latin typeface="微软雅黑" pitchFamily="34" charset="-122"/>
                          <a:ea typeface="微软雅黑" pitchFamily="34" charset="-122"/>
                        </a:rPr>
                        <a:t>14</a:t>
                      </a:r>
                      <a:r>
                        <a:rPr lang="zh-CN" altLang="en-US" sz="1600" dirty="0">
                          <a:latin typeface="微软雅黑" pitchFamily="34" charset="-122"/>
                          <a:ea typeface="微软雅黑" pitchFamily="34" charset="-122"/>
                        </a:rPr>
                        <a:t>日</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zh-CN" altLang="en-US" sz="1600">
                          <a:latin typeface="微软雅黑" pitchFamily="34" charset="-122"/>
                          <a:ea typeface="微软雅黑" pitchFamily="34" charset="-122"/>
                        </a:rPr>
                        <a:t>资本经营</a:t>
                      </a:r>
                      <a:endParaRPr lang="zh-CN" altLang="en-US" sz="1600" dirty="0">
                        <a:latin typeface="微软雅黑" pitchFamily="34" charset="-122"/>
                        <a:ea typeface="微软雅黑" pitchFamily="34" charset="-122"/>
                      </a:endParaRP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微软雅黑" pitchFamily="34" charset="-122"/>
                          <a:ea typeface="微软雅黑" pitchFamily="34" charset="-122"/>
                        </a:rPr>
                        <a:t>预习公告</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b="0" i="0" u="none" strike="noStrike" dirty="0">
                          <a:solidFill>
                            <a:srgbClr val="000000"/>
                          </a:solidFill>
                          <a:effectLst/>
                          <a:latin typeface="微软雅黑" pitchFamily="34" charset="-122"/>
                          <a:ea typeface="微软雅黑" pitchFamily="34" charset="-122"/>
                        </a:rPr>
                        <a:t>王明夫：资本市场与企业成长</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5"/>
                  </a:ext>
                </a:extLst>
              </a:tr>
              <a:tr h="432048">
                <a:tc>
                  <a:txBody>
                    <a:bodyPr/>
                    <a:lstStyle/>
                    <a:p>
                      <a:pPr algn="ctr"/>
                      <a:r>
                        <a:rPr lang="en-US" altLang="zh-CN" sz="1600" b="1" dirty="0">
                          <a:latin typeface="微软雅黑" pitchFamily="34" charset="-122"/>
                          <a:ea typeface="微软雅黑" pitchFamily="34" charset="-122"/>
                        </a:rPr>
                        <a:t>6</a:t>
                      </a:r>
                      <a:endParaRPr lang="zh-CN" altLang="en-US" sz="1600" b="1" dirty="0">
                        <a:solidFill>
                          <a:schemeClr val="tx1"/>
                        </a:solidFill>
                        <a:latin typeface="微软雅黑" pitchFamily="34" charset="-122"/>
                        <a:ea typeface="微软雅黑" pitchFamily="34" charset="-122"/>
                      </a:endParaRP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altLang="zh-CN" sz="1600" dirty="0">
                          <a:latin typeface="微软雅黑" pitchFamily="34" charset="-122"/>
                          <a:ea typeface="微软雅黑" pitchFamily="34" charset="-122"/>
                        </a:rPr>
                        <a:t>2018</a:t>
                      </a:r>
                      <a:r>
                        <a:rPr lang="zh-CN" altLang="en-US" sz="1600" dirty="0">
                          <a:latin typeface="微软雅黑" pitchFamily="34" charset="-122"/>
                          <a:ea typeface="微软雅黑" pitchFamily="34" charset="-122"/>
                        </a:rPr>
                        <a:t>年</a:t>
                      </a:r>
                      <a:r>
                        <a:rPr lang="en-US" altLang="zh-CN" sz="1600" dirty="0">
                          <a:latin typeface="微软雅黑" pitchFamily="34" charset="-122"/>
                          <a:ea typeface="微软雅黑" pitchFamily="34" charset="-122"/>
                        </a:rPr>
                        <a:t>11</a:t>
                      </a:r>
                      <a:r>
                        <a:rPr lang="zh-CN" altLang="en-US" sz="1600" dirty="0">
                          <a:latin typeface="微软雅黑" pitchFamily="34" charset="-122"/>
                          <a:ea typeface="微软雅黑" pitchFamily="34" charset="-122"/>
                        </a:rPr>
                        <a:t>月</a:t>
                      </a:r>
                      <a:r>
                        <a:rPr lang="en-US" altLang="zh-CN" sz="1600" dirty="0">
                          <a:latin typeface="微软雅黑" pitchFamily="34" charset="-122"/>
                          <a:ea typeface="微软雅黑" pitchFamily="34" charset="-122"/>
                        </a:rPr>
                        <a:t>11</a:t>
                      </a:r>
                      <a:r>
                        <a:rPr lang="zh-CN" altLang="en-US" sz="1600" dirty="0">
                          <a:latin typeface="微软雅黑" pitchFamily="34" charset="-122"/>
                          <a:ea typeface="微软雅黑" pitchFamily="34" charset="-122"/>
                        </a:rPr>
                        <a:t>日</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zh-CN" altLang="en-US" sz="1600" dirty="0">
                          <a:latin typeface="微软雅黑" pitchFamily="34" charset="-122"/>
                          <a:ea typeface="微软雅黑" pitchFamily="34" charset="-122"/>
                        </a:rPr>
                        <a:t>市值管理</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微软雅黑" pitchFamily="34" charset="-122"/>
                          <a:ea typeface="微软雅黑" pitchFamily="34" charset="-122"/>
                        </a:rPr>
                        <a:t>预习公告</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u="none" strike="noStrike" dirty="0">
                          <a:effectLst/>
                          <a:latin typeface="微软雅黑" pitchFamily="34" charset="-122"/>
                          <a:ea typeface="微软雅黑" pitchFamily="34" charset="-122"/>
                        </a:rPr>
                        <a:t>王明夫：市值管理的理论与实操</a:t>
                      </a:r>
                      <a:endParaRPr lang="zh-CN" altLang="en-US" sz="1600" b="0" i="0" u="none" strike="noStrike" dirty="0">
                        <a:solidFill>
                          <a:srgbClr val="000000"/>
                        </a:solidFill>
                        <a:effectLst/>
                        <a:latin typeface="微软雅黑" pitchFamily="34" charset="-122"/>
                        <a:ea typeface="微软雅黑" pitchFamily="34" charset="-122"/>
                      </a:endParaRP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6"/>
                  </a:ext>
                </a:extLst>
              </a:tr>
              <a:tr h="432048">
                <a:tc>
                  <a:txBody>
                    <a:bodyPr/>
                    <a:lstStyle/>
                    <a:p>
                      <a:pPr algn="ctr"/>
                      <a:r>
                        <a:rPr lang="en-US" altLang="zh-CN" sz="1600" b="1" dirty="0">
                          <a:latin typeface="微软雅黑" pitchFamily="34" charset="-122"/>
                          <a:ea typeface="微软雅黑" pitchFamily="34" charset="-122"/>
                        </a:rPr>
                        <a:t>7</a:t>
                      </a:r>
                      <a:endParaRPr lang="zh-CN" altLang="en-US" sz="1600" b="1" dirty="0">
                        <a:solidFill>
                          <a:schemeClr val="tx1"/>
                        </a:solidFill>
                        <a:latin typeface="微软雅黑" pitchFamily="34" charset="-122"/>
                        <a:ea typeface="微软雅黑" pitchFamily="34" charset="-122"/>
                      </a:endParaRP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altLang="zh-CN" sz="1600" dirty="0">
                          <a:latin typeface="微软雅黑" pitchFamily="34" charset="-122"/>
                          <a:ea typeface="微软雅黑" pitchFamily="34" charset="-122"/>
                        </a:rPr>
                        <a:t>2018</a:t>
                      </a:r>
                      <a:r>
                        <a:rPr lang="zh-CN" altLang="en-US" sz="1600" dirty="0">
                          <a:latin typeface="微软雅黑" pitchFamily="34" charset="-122"/>
                          <a:ea typeface="微软雅黑" pitchFamily="34" charset="-122"/>
                        </a:rPr>
                        <a:t>年</a:t>
                      </a:r>
                      <a:r>
                        <a:rPr lang="en-US" altLang="zh-CN" sz="1600" dirty="0">
                          <a:latin typeface="微软雅黑" pitchFamily="34" charset="-122"/>
                          <a:ea typeface="微软雅黑" pitchFamily="34" charset="-122"/>
                        </a:rPr>
                        <a:t>12</a:t>
                      </a:r>
                      <a:r>
                        <a:rPr lang="zh-CN" altLang="en-US" sz="1600" dirty="0">
                          <a:latin typeface="微软雅黑" pitchFamily="34" charset="-122"/>
                          <a:ea typeface="微软雅黑" pitchFamily="34" charset="-122"/>
                        </a:rPr>
                        <a:t>月</a:t>
                      </a:r>
                      <a:r>
                        <a:rPr lang="en-US" altLang="zh-CN" sz="1600" dirty="0">
                          <a:latin typeface="微软雅黑" pitchFamily="34" charset="-122"/>
                          <a:ea typeface="微软雅黑" pitchFamily="34" charset="-122"/>
                        </a:rPr>
                        <a:t>09</a:t>
                      </a:r>
                      <a:r>
                        <a:rPr lang="zh-CN" altLang="en-US" sz="1600" dirty="0">
                          <a:latin typeface="微软雅黑" pitchFamily="34" charset="-122"/>
                          <a:ea typeface="微软雅黑" pitchFamily="34" charset="-122"/>
                        </a:rPr>
                        <a:t>日</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zh-CN" altLang="en-US" sz="1600" dirty="0">
                          <a:latin typeface="微软雅黑" pitchFamily="34" charset="-122"/>
                          <a:ea typeface="微软雅黑" pitchFamily="34" charset="-122"/>
                        </a:rPr>
                        <a:t>企业文化</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微软雅黑" pitchFamily="34" charset="-122"/>
                          <a:ea typeface="微软雅黑" pitchFamily="34" charset="-122"/>
                        </a:rPr>
                        <a:t>预习公告</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b="0" i="0" u="none" strike="noStrike" dirty="0">
                          <a:solidFill>
                            <a:srgbClr val="000000"/>
                          </a:solidFill>
                          <a:effectLst/>
                          <a:latin typeface="微软雅黑" pitchFamily="34" charset="-122"/>
                          <a:ea typeface="微软雅黑" pitchFamily="34" charset="-122"/>
                        </a:rPr>
                        <a:t>解浩然：</a:t>
                      </a:r>
                      <a:r>
                        <a:rPr lang="zh-CN" altLang="en-US" sz="1600" u="none" strike="noStrike" dirty="0">
                          <a:effectLst/>
                          <a:latin typeface="微软雅黑" pitchFamily="34" charset="-122"/>
                          <a:ea typeface="微软雅黑" pitchFamily="34" charset="-122"/>
                        </a:rPr>
                        <a:t>企业文化与基业长青</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7"/>
                  </a:ext>
                </a:extLst>
              </a:tr>
              <a:tr h="446409">
                <a:tc>
                  <a:txBody>
                    <a:bodyPr/>
                    <a:lstStyle/>
                    <a:p>
                      <a:pPr algn="ctr"/>
                      <a:r>
                        <a:rPr lang="en-US" altLang="zh-CN" sz="1600" b="1" dirty="0">
                          <a:latin typeface="微软雅黑" pitchFamily="34" charset="-122"/>
                          <a:ea typeface="微软雅黑" pitchFamily="34" charset="-122"/>
                        </a:rPr>
                        <a:t>8</a:t>
                      </a:r>
                      <a:endParaRPr lang="zh-CN" altLang="en-US" sz="1600" b="1" dirty="0">
                        <a:solidFill>
                          <a:schemeClr val="tx1"/>
                        </a:solidFill>
                        <a:latin typeface="微软雅黑" pitchFamily="34" charset="-122"/>
                        <a:ea typeface="微软雅黑" pitchFamily="34" charset="-122"/>
                      </a:endParaRP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altLang="zh-CN" sz="1600" dirty="0">
                          <a:latin typeface="微软雅黑" pitchFamily="34" charset="-122"/>
                          <a:ea typeface="微软雅黑" pitchFamily="34" charset="-122"/>
                        </a:rPr>
                        <a:t>2019</a:t>
                      </a:r>
                      <a:r>
                        <a:rPr lang="zh-CN" altLang="en-US" sz="1600" dirty="0">
                          <a:latin typeface="微软雅黑" pitchFamily="34" charset="-122"/>
                          <a:ea typeface="微软雅黑" pitchFamily="34" charset="-122"/>
                        </a:rPr>
                        <a:t>年</a:t>
                      </a:r>
                      <a:r>
                        <a:rPr lang="en-US" altLang="zh-CN" sz="1600" dirty="0">
                          <a:latin typeface="微软雅黑" pitchFamily="34" charset="-122"/>
                          <a:ea typeface="微软雅黑" pitchFamily="34" charset="-122"/>
                        </a:rPr>
                        <a:t>01</a:t>
                      </a:r>
                      <a:r>
                        <a:rPr lang="zh-CN" altLang="en-US" sz="1600" dirty="0">
                          <a:latin typeface="微软雅黑" pitchFamily="34" charset="-122"/>
                          <a:ea typeface="微软雅黑" pitchFamily="34" charset="-122"/>
                        </a:rPr>
                        <a:t>月</a:t>
                      </a:r>
                      <a:r>
                        <a:rPr lang="en-US" altLang="zh-CN" sz="1600" dirty="0">
                          <a:latin typeface="微软雅黑" pitchFamily="34" charset="-122"/>
                          <a:ea typeface="微软雅黑" pitchFamily="34" charset="-122"/>
                        </a:rPr>
                        <a:t>13</a:t>
                      </a:r>
                      <a:r>
                        <a:rPr lang="zh-CN" altLang="en-US" sz="1600" dirty="0">
                          <a:latin typeface="微软雅黑" pitchFamily="34" charset="-122"/>
                          <a:ea typeface="微软雅黑" pitchFamily="34" charset="-122"/>
                        </a:rPr>
                        <a:t>日</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微软雅黑" pitchFamily="34" charset="-122"/>
                          <a:ea typeface="微软雅黑" pitchFamily="34" charset="-122"/>
                        </a:rPr>
                        <a:t>品牌营销</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微软雅黑" pitchFamily="34" charset="-122"/>
                          <a:ea typeface="微软雅黑" pitchFamily="34" charset="-122"/>
                        </a:rPr>
                        <a:t>预习公告</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b="0" i="0" u="none" strike="noStrike" dirty="0">
                          <a:solidFill>
                            <a:srgbClr val="000000"/>
                          </a:solidFill>
                          <a:effectLst/>
                          <a:latin typeface="微软雅黑" pitchFamily="34" charset="-122"/>
                          <a:ea typeface="微软雅黑" pitchFamily="34" charset="-122"/>
                        </a:rPr>
                        <a:t>杨   旭：市场营销与品牌建设</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8"/>
                  </a:ext>
                </a:extLst>
              </a:tr>
              <a:tr h="446409">
                <a:tc>
                  <a:txBody>
                    <a:bodyPr/>
                    <a:lstStyle/>
                    <a:p>
                      <a:pPr algn="ctr"/>
                      <a:r>
                        <a:rPr lang="en-US" altLang="zh-CN" sz="1600" b="1" dirty="0">
                          <a:latin typeface="微软雅黑" pitchFamily="34" charset="-122"/>
                          <a:ea typeface="微软雅黑" pitchFamily="34" charset="-122"/>
                        </a:rPr>
                        <a:t>9</a:t>
                      </a:r>
                      <a:endParaRPr lang="zh-CN" altLang="en-US" sz="1600" b="1" dirty="0">
                        <a:solidFill>
                          <a:schemeClr val="tx1"/>
                        </a:solidFill>
                        <a:latin typeface="微软雅黑" pitchFamily="34" charset="-122"/>
                        <a:ea typeface="微软雅黑" pitchFamily="34" charset="-122"/>
                      </a:endParaRP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altLang="zh-CN" sz="1600" dirty="0">
                          <a:latin typeface="微软雅黑" pitchFamily="34" charset="-122"/>
                          <a:ea typeface="微软雅黑" pitchFamily="34" charset="-122"/>
                        </a:rPr>
                        <a:t>2019</a:t>
                      </a:r>
                      <a:r>
                        <a:rPr lang="zh-CN" altLang="en-US" sz="1600" dirty="0">
                          <a:latin typeface="微软雅黑" pitchFamily="34" charset="-122"/>
                          <a:ea typeface="微软雅黑" pitchFamily="34" charset="-122"/>
                        </a:rPr>
                        <a:t>年</a:t>
                      </a:r>
                      <a:r>
                        <a:rPr lang="en-US" altLang="zh-CN" sz="1600" dirty="0">
                          <a:latin typeface="微软雅黑" pitchFamily="34" charset="-122"/>
                          <a:ea typeface="微软雅黑" pitchFamily="34" charset="-122"/>
                        </a:rPr>
                        <a:t>03</a:t>
                      </a:r>
                      <a:r>
                        <a:rPr lang="zh-CN" altLang="en-US" sz="1600" dirty="0">
                          <a:latin typeface="微软雅黑" pitchFamily="34" charset="-122"/>
                          <a:ea typeface="微软雅黑" pitchFamily="34" charset="-122"/>
                        </a:rPr>
                        <a:t>月</a:t>
                      </a:r>
                      <a:r>
                        <a:rPr lang="en-US" altLang="zh-CN" sz="1600" dirty="0">
                          <a:latin typeface="微软雅黑" pitchFamily="34" charset="-122"/>
                          <a:ea typeface="微软雅黑" pitchFamily="34" charset="-122"/>
                        </a:rPr>
                        <a:t>24</a:t>
                      </a:r>
                      <a:r>
                        <a:rPr lang="zh-CN" altLang="en-US" sz="1600" dirty="0">
                          <a:latin typeface="微软雅黑" pitchFamily="34" charset="-122"/>
                          <a:ea typeface="微软雅黑" pitchFamily="34" charset="-122"/>
                        </a:rPr>
                        <a:t>日</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zh-CN" altLang="en-US" sz="1600" dirty="0">
                          <a:latin typeface="微软雅黑" pitchFamily="34" charset="-122"/>
                          <a:ea typeface="微软雅黑" pitchFamily="34" charset="-122"/>
                        </a:rPr>
                        <a:t>科技</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微软雅黑" pitchFamily="34" charset="-122"/>
                          <a:ea typeface="微软雅黑" pitchFamily="34" charset="-122"/>
                        </a:rPr>
                        <a:t>预习公告</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b="0" i="0" u="none" strike="noStrike" dirty="0">
                          <a:solidFill>
                            <a:srgbClr val="000000"/>
                          </a:solidFill>
                          <a:effectLst/>
                          <a:latin typeface="微软雅黑" pitchFamily="34" charset="-122"/>
                          <a:ea typeface="微软雅黑" pitchFamily="34" charset="-122"/>
                        </a:rPr>
                        <a:t>吴国盛：</a:t>
                      </a:r>
                      <a:r>
                        <a:rPr sz="1600" b="0" i="0" u="none" strike="noStrike" dirty="0">
                          <a:solidFill>
                            <a:srgbClr val="000000"/>
                          </a:solidFill>
                          <a:effectLst/>
                          <a:latin typeface="微软雅黑" pitchFamily="34" charset="-122"/>
                          <a:ea typeface="微软雅黑" pitchFamily="34" charset="-122"/>
                        </a:rPr>
                        <a:t>科学的历程—科学精神的起源及百年科技演变的历史回顾</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9"/>
                  </a:ext>
                </a:extLst>
              </a:tr>
              <a:tr h="486639">
                <a:tc>
                  <a:txBody>
                    <a:bodyPr/>
                    <a:lstStyle/>
                    <a:p>
                      <a:pPr algn="ctr"/>
                      <a:r>
                        <a:rPr lang="en-US" altLang="zh-CN" sz="1600" b="1" dirty="0">
                          <a:latin typeface="微软雅黑" pitchFamily="34" charset="-122"/>
                          <a:ea typeface="微软雅黑" pitchFamily="34" charset="-122"/>
                        </a:rPr>
                        <a:t>10</a:t>
                      </a:r>
                      <a:endParaRPr lang="zh-CN" altLang="en-US" sz="1600" b="1" dirty="0">
                        <a:solidFill>
                          <a:schemeClr val="tx1"/>
                        </a:solidFill>
                        <a:latin typeface="微软雅黑" pitchFamily="34" charset="-122"/>
                        <a:ea typeface="微软雅黑" pitchFamily="34" charset="-122"/>
                      </a:endParaRP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en-US" altLang="zh-CN" sz="1600" dirty="0">
                          <a:latin typeface="微软雅黑" pitchFamily="34" charset="-122"/>
                          <a:ea typeface="微软雅黑" pitchFamily="34" charset="-122"/>
                        </a:rPr>
                        <a:t>2019</a:t>
                      </a:r>
                      <a:r>
                        <a:rPr lang="zh-CN" altLang="en-US" sz="1600" dirty="0">
                          <a:latin typeface="微软雅黑" pitchFamily="34" charset="-122"/>
                          <a:ea typeface="微软雅黑" pitchFamily="34" charset="-122"/>
                        </a:rPr>
                        <a:t>年</a:t>
                      </a:r>
                      <a:r>
                        <a:rPr lang="en-US" altLang="zh-CN" sz="1600" dirty="0">
                          <a:latin typeface="微软雅黑" pitchFamily="34" charset="-122"/>
                          <a:ea typeface="微软雅黑" pitchFamily="34" charset="-122"/>
                        </a:rPr>
                        <a:t>04</a:t>
                      </a:r>
                      <a:r>
                        <a:rPr lang="zh-CN" altLang="en-US" sz="1600" dirty="0">
                          <a:latin typeface="微软雅黑" pitchFamily="34" charset="-122"/>
                          <a:ea typeface="微软雅黑" pitchFamily="34" charset="-122"/>
                        </a:rPr>
                        <a:t>月</a:t>
                      </a:r>
                      <a:r>
                        <a:rPr lang="en-US" altLang="zh-CN" sz="1600" dirty="0">
                          <a:latin typeface="微软雅黑" pitchFamily="34" charset="-122"/>
                          <a:ea typeface="微软雅黑" pitchFamily="34" charset="-122"/>
                        </a:rPr>
                        <a:t>14</a:t>
                      </a:r>
                      <a:r>
                        <a:rPr lang="zh-CN" altLang="en-US" sz="1600" dirty="0">
                          <a:latin typeface="微软雅黑" pitchFamily="34" charset="-122"/>
                          <a:ea typeface="微软雅黑" pitchFamily="34" charset="-122"/>
                        </a:rPr>
                        <a:t>日</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lang="zh-CN" altLang="en-US" sz="1600" dirty="0">
                          <a:latin typeface="微软雅黑" pitchFamily="34" charset="-122"/>
                          <a:ea typeface="微软雅黑" pitchFamily="34" charset="-122"/>
                        </a:rPr>
                        <a:t>修身</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微软雅黑" pitchFamily="34" charset="-122"/>
                          <a:ea typeface="微软雅黑" pitchFamily="34" charset="-122"/>
                        </a:rPr>
                        <a:t>预习公告</a:t>
                      </a: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u="none" strike="noStrike" dirty="0">
                          <a:effectLst/>
                          <a:latin typeface="微软雅黑" pitchFamily="34" charset="-122"/>
                          <a:ea typeface="微软雅黑" pitchFamily="34" charset="-122"/>
                        </a:rPr>
                        <a:t>王明夫：知行合一、内圣外王</a:t>
                      </a:r>
                      <a:r>
                        <a:rPr lang="en-US" altLang="zh-CN" sz="1600" u="none" strike="noStrike" dirty="0">
                          <a:effectLst/>
                          <a:latin typeface="微软雅黑" pitchFamily="34" charset="-122"/>
                          <a:ea typeface="微软雅黑" pitchFamily="34" charset="-122"/>
                        </a:rPr>
                        <a:t>—</a:t>
                      </a:r>
                      <a:r>
                        <a:rPr lang="zh-CN" altLang="en-US" sz="1600" u="none" strike="noStrike" dirty="0">
                          <a:effectLst/>
                          <a:latin typeface="微软雅黑" pitchFamily="34" charset="-122"/>
                          <a:ea typeface="微软雅黑" pitchFamily="34" charset="-122"/>
                        </a:rPr>
                        <a:t>王阳明思想及其应用</a:t>
                      </a:r>
                      <a:endParaRPr lang="zh-CN" altLang="en-US" sz="1600" b="0" i="0" u="none" strike="noStrike" dirty="0">
                        <a:solidFill>
                          <a:srgbClr val="000000"/>
                        </a:solidFill>
                        <a:effectLst/>
                        <a:latin typeface="微软雅黑" pitchFamily="34" charset="-122"/>
                        <a:ea typeface="微软雅黑" pitchFamily="34" charset="-122"/>
                      </a:endParaRPr>
                    </a:p>
                  </a:txBody>
                  <a:tcPr marL="91456" marR="9145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252370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ChangeArrowheads="1"/>
          </p:cNvSpPr>
          <p:nvPr/>
        </p:nvSpPr>
        <p:spPr bwMode="auto">
          <a:xfrm>
            <a:off x="215076" y="1214422"/>
            <a:ext cx="8644713" cy="5305441"/>
          </a:xfrm>
          <a:prstGeom prst="rect">
            <a:avLst/>
          </a:prstGeom>
          <a:noFill/>
          <a:ln w="12700">
            <a:noFill/>
            <a:miter lim="800000"/>
            <a:headEnd/>
            <a:tailEnd/>
          </a:ln>
        </p:spPr>
        <p:txBody>
          <a:bodyPr lIns="90488" tIns="44450" rIns="90488" bIns="44450"/>
          <a:lstStyle/>
          <a:p>
            <a:pPr indent="533400" algn="l" defTabSz="762000">
              <a:lnSpc>
                <a:spcPct val="120000"/>
              </a:lnSpc>
            </a:pPr>
            <a:r>
              <a:rPr lang="zh-CN" altLang="en-US" sz="2000" b="1" baseline="0" dirty="0">
                <a:latin typeface="微软雅黑" pitchFamily="34" charset="-122"/>
                <a:ea typeface="微软雅黑" pitchFamily="34" charset="-122"/>
              </a:rPr>
              <a:t>和君商学院的教学设计，不仅是为一年的，更是为一生的</a:t>
            </a:r>
            <a:endParaRPr lang="en-US" altLang="zh-CN" sz="2000" b="1" baseline="0" dirty="0">
              <a:latin typeface="微软雅黑" pitchFamily="34" charset="-122"/>
              <a:ea typeface="微软雅黑" pitchFamily="34" charset="-122"/>
            </a:endParaRPr>
          </a:p>
          <a:p>
            <a:pPr indent="533400" algn="l" defTabSz="762000">
              <a:lnSpc>
                <a:spcPct val="120000"/>
              </a:lnSpc>
            </a:pPr>
            <a:r>
              <a:rPr lang="zh-CN" altLang="en-US" sz="2000" dirty="0">
                <a:latin typeface="微软雅黑" pitchFamily="34" charset="-122"/>
                <a:ea typeface="微软雅黑" pitchFamily="34" charset="-122"/>
              </a:rPr>
              <a:t>和君商学院的文化精神，不仅是追求事业成功的，更是回归生命意义的</a:t>
            </a:r>
            <a:endParaRPr lang="zh-CN" altLang="en-US" sz="2000" b="1" baseline="0" dirty="0">
              <a:latin typeface="微软雅黑" pitchFamily="34" charset="-122"/>
              <a:ea typeface="微软雅黑" pitchFamily="34" charset="-122"/>
            </a:endParaRPr>
          </a:p>
          <a:p>
            <a:pPr indent="533400" algn="l" defTabSz="762000">
              <a:lnSpc>
                <a:spcPct val="120000"/>
              </a:lnSpc>
            </a:pPr>
            <a:endParaRPr lang="en-US" altLang="zh-CN" b="1" baseline="0" dirty="0">
              <a:latin typeface="微软雅黑" pitchFamily="34" charset="-122"/>
              <a:ea typeface="微软雅黑" pitchFamily="34" charset="-122"/>
            </a:endParaRPr>
          </a:p>
          <a:p>
            <a:pPr marL="538163" indent="-4763" algn="l" defTabSz="762000">
              <a:lnSpc>
                <a:spcPct val="120000"/>
              </a:lnSpc>
            </a:pPr>
            <a:r>
              <a:rPr lang="zh-CN" altLang="en-US" sz="2000" b="1" baseline="0" dirty="0">
                <a:latin typeface="微软雅黑" pitchFamily="34" charset="-122"/>
                <a:ea typeface="微软雅黑" pitchFamily="34" charset="-122"/>
              </a:rPr>
              <a:t>一、诚意正心、慎独笃行</a:t>
            </a:r>
            <a:r>
              <a:rPr lang="zh-CN" altLang="en-US" sz="2000" dirty="0">
                <a:latin typeface="微软雅黑" pitchFamily="34" charset="-122"/>
                <a:ea typeface="微软雅黑" pitchFamily="34" charset="-122"/>
              </a:rPr>
              <a:t>：</a:t>
            </a:r>
            <a:r>
              <a:rPr lang="zh-CN" altLang="en-US" sz="2000" b="1" baseline="0" dirty="0">
                <a:latin typeface="微软雅黑" pitchFamily="34" charset="-122"/>
                <a:ea typeface="微软雅黑" pitchFamily="34" charset="-122"/>
              </a:rPr>
              <a:t>三度修炼、蓄深养厚、知行合一的文化精神</a:t>
            </a:r>
            <a:endParaRPr lang="en-US" altLang="zh-CN" sz="2000" b="1" baseline="0" dirty="0">
              <a:latin typeface="微软雅黑" pitchFamily="34" charset="-122"/>
              <a:ea typeface="微软雅黑" pitchFamily="34" charset="-122"/>
            </a:endParaRPr>
          </a:p>
          <a:p>
            <a:pPr marL="538163" indent="-4763" algn="l" defTabSz="762000">
              <a:lnSpc>
                <a:spcPct val="120000"/>
              </a:lnSpc>
            </a:pPr>
            <a:endParaRPr lang="en-US" altLang="zh-CN" dirty="0">
              <a:latin typeface="微软雅黑" pitchFamily="34" charset="-122"/>
              <a:ea typeface="微软雅黑" pitchFamily="34" charset="-122"/>
            </a:endParaRPr>
          </a:p>
          <a:p>
            <a:pPr marL="538163" indent="-4763" algn="l" defTabSz="762000">
              <a:lnSpc>
                <a:spcPct val="120000"/>
              </a:lnSpc>
            </a:pPr>
            <a:r>
              <a:rPr lang="zh-CN" altLang="en-US" sz="2000" dirty="0">
                <a:latin typeface="微软雅黑" pitchFamily="34" charset="-122"/>
                <a:ea typeface="微软雅黑" pitchFamily="34" charset="-122"/>
              </a:rPr>
              <a:t>二</a:t>
            </a:r>
            <a:r>
              <a:rPr lang="zh-CN" altLang="en-US" sz="2000" b="1" baseline="0" dirty="0">
                <a:latin typeface="微软雅黑" pitchFamily="34" charset="-122"/>
                <a:ea typeface="微软雅黑" pitchFamily="34" charset="-122"/>
              </a:rPr>
              <a:t>、把教学内容放在和君教育思想的坐标中去理解</a:t>
            </a:r>
          </a:p>
          <a:p>
            <a:pPr marL="538163" indent="-4763" algn="l" defTabSz="762000">
              <a:lnSpc>
                <a:spcPct val="120000"/>
              </a:lnSpc>
            </a:pPr>
            <a:endParaRPr lang="zh-CN" altLang="en-US" b="1" baseline="0" dirty="0">
              <a:latin typeface="微软雅黑" pitchFamily="34" charset="-122"/>
              <a:ea typeface="微软雅黑" pitchFamily="34" charset="-122"/>
            </a:endParaRPr>
          </a:p>
          <a:p>
            <a:pPr marL="538163" indent="-4763" algn="l" defTabSz="762000">
              <a:lnSpc>
                <a:spcPct val="120000"/>
              </a:lnSpc>
            </a:pPr>
            <a:r>
              <a:rPr lang="zh-CN" altLang="en-US" sz="2000" dirty="0">
                <a:latin typeface="微软雅黑" pitchFamily="34" charset="-122"/>
                <a:ea typeface="微软雅黑" pitchFamily="34" charset="-122"/>
              </a:rPr>
              <a:t>三</a:t>
            </a:r>
            <a:r>
              <a:rPr lang="zh-CN" altLang="en-US" sz="2000" b="1" baseline="0" dirty="0">
                <a:latin typeface="微软雅黑" pitchFamily="34" charset="-122"/>
                <a:ea typeface="微软雅黑" pitchFamily="34" charset="-122"/>
              </a:rPr>
              <a:t>、体会教学内容之间的结构性、体系性和互补性</a:t>
            </a:r>
          </a:p>
          <a:p>
            <a:pPr marL="538163" indent="-4763" algn="l" defTabSz="762000">
              <a:lnSpc>
                <a:spcPct val="120000"/>
              </a:lnSpc>
            </a:pPr>
            <a:endParaRPr lang="zh-CN" altLang="en-US" b="1" baseline="0" dirty="0">
              <a:latin typeface="微软雅黑" pitchFamily="34" charset="-122"/>
              <a:ea typeface="微软雅黑" pitchFamily="34" charset="-122"/>
            </a:endParaRPr>
          </a:p>
          <a:p>
            <a:pPr marL="538163" indent="-4763" algn="l" defTabSz="762000">
              <a:lnSpc>
                <a:spcPct val="120000"/>
              </a:lnSpc>
            </a:pPr>
            <a:r>
              <a:rPr lang="zh-CN" altLang="en-US" sz="2000" dirty="0">
                <a:latin typeface="微软雅黑" pitchFamily="34" charset="-122"/>
                <a:ea typeface="微软雅黑" pitchFamily="34" charset="-122"/>
              </a:rPr>
              <a:t>四</a:t>
            </a:r>
            <a:r>
              <a:rPr lang="zh-CN" altLang="en-US" sz="2000" b="1" baseline="0" dirty="0">
                <a:latin typeface="微软雅黑" pitchFamily="34" charset="-122"/>
                <a:ea typeface="微软雅黑" pitchFamily="34" charset="-122"/>
              </a:rPr>
              <a:t>、抓住每一堂课的要点和精髓</a:t>
            </a:r>
          </a:p>
          <a:p>
            <a:pPr marL="538163" indent="-4763" algn="l" defTabSz="762000">
              <a:lnSpc>
                <a:spcPct val="120000"/>
              </a:lnSpc>
            </a:pPr>
            <a:endParaRPr lang="zh-CN" altLang="en-US" b="1" baseline="0" dirty="0">
              <a:latin typeface="微软雅黑" pitchFamily="34" charset="-122"/>
              <a:ea typeface="微软雅黑" pitchFamily="34" charset="-122"/>
            </a:endParaRPr>
          </a:p>
          <a:p>
            <a:pPr marL="538163" indent="-4763" algn="l" defTabSz="762000">
              <a:lnSpc>
                <a:spcPct val="120000"/>
              </a:lnSpc>
            </a:pPr>
            <a:r>
              <a:rPr lang="zh-CN" altLang="en-US" sz="2000" dirty="0">
                <a:latin typeface="微软雅黑" pitchFamily="34" charset="-122"/>
                <a:ea typeface="微软雅黑" pitchFamily="34" charset="-122"/>
              </a:rPr>
              <a:t>五</a:t>
            </a:r>
            <a:r>
              <a:rPr lang="zh-CN" altLang="en-US" sz="2000" b="1" baseline="0" dirty="0">
                <a:latin typeface="微软雅黑" pitchFamily="34" charset="-122"/>
                <a:ea typeface="微软雅黑" pitchFamily="34" charset="-122"/>
              </a:rPr>
              <a:t>、</a:t>
            </a:r>
            <a:r>
              <a:rPr lang="zh-CN" altLang="en-US" sz="2000" dirty="0">
                <a:latin typeface="微软雅黑" pitchFamily="34" charset="-122"/>
                <a:ea typeface="微软雅黑" pitchFamily="34" charset="-122"/>
              </a:rPr>
              <a:t>持续</a:t>
            </a:r>
            <a:r>
              <a:rPr lang="zh-CN" altLang="en-US" sz="2000" b="1" baseline="0" dirty="0">
                <a:latin typeface="微软雅黑" pitchFamily="34" charset="-122"/>
                <a:ea typeface="微软雅黑" pitchFamily="34" charset="-122"/>
              </a:rPr>
              <a:t>夯实每一个主题的知识体系</a:t>
            </a:r>
          </a:p>
          <a:p>
            <a:pPr marL="538163" indent="-4763" algn="l" defTabSz="762000">
              <a:lnSpc>
                <a:spcPct val="120000"/>
              </a:lnSpc>
            </a:pPr>
            <a:endParaRPr lang="zh-CN" altLang="en-US" b="1" baseline="0" dirty="0">
              <a:latin typeface="微软雅黑" pitchFamily="34" charset="-122"/>
              <a:ea typeface="微软雅黑" pitchFamily="34" charset="-122"/>
            </a:endParaRPr>
          </a:p>
          <a:p>
            <a:pPr marL="538163" indent="-4763" algn="l" defTabSz="762000">
              <a:lnSpc>
                <a:spcPct val="120000"/>
              </a:lnSpc>
            </a:pPr>
            <a:r>
              <a:rPr lang="zh-CN" altLang="en-US" sz="2000" dirty="0">
                <a:latin typeface="微软雅黑" pitchFamily="34" charset="-122"/>
                <a:ea typeface="微软雅黑" pitchFamily="34" charset="-122"/>
              </a:rPr>
              <a:t>六</a:t>
            </a:r>
            <a:r>
              <a:rPr lang="zh-CN" altLang="en-US" sz="2000" b="1" baseline="0" dirty="0">
                <a:latin typeface="微软雅黑" pitchFamily="34" charset="-122"/>
                <a:ea typeface="微软雅黑" pitchFamily="34" charset="-122"/>
              </a:rPr>
              <a:t>、螺旋上升、永无止境：学习</a:t>
            </a:r>
            <a:r>
              <a:rPr lang="en-US" altLang="zh-CN" sz="2000" b="1" baseline="0" dirty="0">
                <a:latin typeface="微软雅黑" pitchFamily="34" charset="-122"/>
                <a:ea typeface="微软雅黑" pitchFamily="34" charset="-122"/>
              </a:rPr>
              <a:t>—</a:t>
            </a:r>
            <a:r>
              <a:rPr lang="zh-CN" altLang="en-US" sz="2000" b="1" baseline="0" dirty="0">
                <a:latin typeface="微软雅黑" pitchFamily="34" charset="-122"/>
                <a:ea typeface="微软雅黑" pitchFamily="34" charset="-122"/>
              </a:rPr>
              <a:t>领会</a:t>
            </a:r>
            <a:r>
              <a:rPr lang="en-US" altLang="zh-CN" sz="2000" b="1" baseline="0" dirty="0">
                <a:latin typeface="微软雅黑" pitchFamily="34" charset="-122"/>
                <a:ea typeface="微软雅黑" pitchFamily="34" charset="-122"/>
              </a:rPr>
              <a:t>—</a:t>
            </a:r>
            <a:r>
              <a:rPr lang="zh-CN" altLang="en-US" sz="2000" b="1" baseline="0" dirty="0">
                <a:latin typeface="微软雅黑" pitchFamily="34" charset="-122"/>
                <a:ea typeface="微软雅黑" pitchFamily="34" charset="-122"/>
              </a:rPr>
              <a:t>补充</a:t>
            </a:r>
            <a:r>
              <a:rPr lang="en-US" altLang="zh-CN" sz="2000" b="1" baseline="0" dirty="0">
                <a:latin typeface="微软雅黑" pitchFamily="34" charset="-122"/>
                <a:ea typeface="微软雅黑" pitchFamily="34" charset="-122"/>
              </a:rPr>
              <a:t>—</a:t>
            </a:r>
            <a:r>
              <a:rPr lang="zh-CN" altLang="en-US" sz="2000" b="1" baseline="0" dirty="0">
                <a:latin typeface="微软雅黑" pitchFamily="34" charset="-122"/>
                <a:ea typeface="微软雅黑" pitchFamily="34" charset="-122"/>
              </a:rPr>
              <a:t>纠正</a:t>
            </a:r>
            <a:r>
              <a:rPr lang="en-US" altLang="zh-CN" sz="2000" b="1" baseline="0" dirty="0">
                <a:latin typeface="微软雅黑" pitchFamily="34" charset="-122"/>
                <a:ea typeface="微软雅黑" pitchFamily="34" charset="-122"/>
              </a:rPr>
              <a:t>—</a:t>
            </a:r>
            <a:r>
              <a:rPr lang="zh-CN" altLang="en-US" sz="2000" b="1" baseline="0" dirty="0">
                <a:latin typeface="微软雅黑" pitchFamily="34" charset="-122"/>
                <a:ea typeface="微软雅黑" pitchFamily="34" charset="-122"/>
              </a:rPr>
              <a:t>升华</a:t>
            </a:r>
            <a:r>
              <a:rPr lang="en-US" altLang="zh-CN" sz="2000" b="1" baseline="0" dirty="0">
                <a:latin typeface="微软雅黑" pitchFamily="34" charset="-122"/>
                <a:ea typeface="微软雅黑" pitchFamily="34" charset="-122"/>
              </a:rPr>
              <a:t>—</a:t>
            </a:r>
            <a:r>
              <a:rPr lang="zh-CN" altLang="en-US" sz="2000" b="1" baseline="0" dirty="0">
                <a:latin typeface="微软雅黑" pitchFamily="34" charset="-122"/>
                <a:ea typeface="微软雅黑" pitchFamily="34" charset="-122"/>
              </a:rPr>
              <a:t>应用</a:t>
            </a:r>
            <a:r>
              <a:rPr lang="en-US" altLang="zh-CN" sz="2000" b="1" baseline="0" dirty="0">
                <a:latin typeface="微软雅黑" pitchFamily="34" charset="-122"/>
                <a:ea typeface="微软雅黑" pitchFamily="34" charset="-122"/>
              </a:rPr>
              <a:t>—</a:t>
            </a:r>
            <a:r>
              <a:rPr lang="zh-CN" altLang="en-US" sz="2000" b="1" baseline="0" dirty="0">
                <a:latin typeface="微软雅黑" pitchFamily="34" charset="-122"/>
                <a:ea typeface="微软雅黑" pitchFamily="34" charset="-122"/>
              </a:rPr>
              <a:t>学习</a:t>
            </a:r>
            <a:r>
              <a:rPr lang="en-US" altLang="zh-CN" sz="2000" b="1" baseline="0" dirty="0">
                <a:latin typeface="微软雅黑" pitchFamily="34" charset="-122"/>
                <a:ea typeface="微软雅黑" pitchFamily="34" charset="-122"/>
              </a:rPr>
              <a:t>—</a:t>
            </a:r>
            <a:r>
              <a:rPr lang="zh-CN" altLang="en-US" sz="2000" b="1" baseline="0" dirty="0">
                <a:latin typeface="微软雅黑" pitchFamily="34" charset="-122"/>
                <a:ea typeface="微软雅黑" pitchFamily="34" charset="-122"/>
              </a:rPr>
              <a:t>领会</a:t>
            </a:r>
            <a:r>
              <a:rPr lang="en-US" altLang="zh-CN" sz="2000" b="1" baseline="0" dirty="0">
                <a:latin typeface="微软雅黑" pitchFamily="34" charset="-122"/>
                <a:ea typeface="微软雅黑" pitchFamily="34" charset="-122"/>
              </a:rPr>
              <a:t>······</a:t>
            </a:r>
          </a:p>
        </p:txBody>
      </p:sp>
      <p:sp>
        <p:nvSpPr>
          <p:cNvPr id="5" name="标题 1"/>
          <p:cNvSpPr txBox="1">
            <a:spLocks/>
          </p:cNvSpPr>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让功夫上身：怎样掌握和应用和君商学院的教学内容？</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slide(fromBottom)">
                                      <p:cBhvr>
                                        <p:cTn id="7" dur="500"/>
                                        <p:tgtEl>
                                          <p:spTgt spid="237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37571">
                                            <p:txEl>
                                              <p:pRg st="1" end="1"/>
                                            </p:txEl>
                                          </p:spTgt>
                                        </p:tgtEl>
                                        <p:attrNameLst>
                                          <p:attrName>style.visibility</p:attrName>
                                        </p:attrNameLst>
                                      </p:cBhvr>
                                      <p:to>
                                        <p:strVal val="visible"/>
                                      </p:to>
                                    </p:set>
                                    <p:animEffect transition="in" filter="slide(fromBottom)">
                                      <p:cBhvr>
                                        <p:cTn id="12" dur="500"/>
                                        <p:tgtEl>
                                          <p:spTgt spid="2375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37571">
                                            <p:txEl>
                                              <p:pRg st="3" end="3"/>
                                            </p:txEl>
                                          </p:spTgt>
                                        </p:tgtEl>
                                        <p:attrNameLst>
                                          <p:attrName>style.visibility</p:attrName>
                                        </p:attrNameLst>
                                      </p:cBhvr>
                                      <p:to>
                                        <p:strVal val="visible"/>
                                      </p:to>
                                    </p:set>
                                    <p:animEffect transition="in" filter="slide(fromBottom)">
                                      <p:cBhvr>
                                        <p:cTn id="17" dur="500"/>
                                        <p:tgtEl>
                                          <p:spTgt spid="2375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37571">
                                            <p:txEl>
                                              <p:pRg st="5" end="5"/>
                                            </p:txEl>
                                          </p:spTgt>
                                        </p:tgtEl>
                                        <p:attrNameLst>
                                          <p:attrName>style.visibility</p:attrName>
                                        </p:attrNameLst>
                                      </p:cBhvr>
                                      <p:to>
                                        <p:strVal val="visible"/>
                                      </p:to>
                                    </p:set>
                                    <p:animEffect transition="in" filter="slide(fromBottom)">
                                      <p:cBhvr>
                                        <p:cTn id="22" dur="500"/>
                                        <p:tgtEl>
                                          <p:spTgt spid="2375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37571">
                                            <p:txEl>
                                              <p:pRg st="7" end="7"/>
                                            </p:txEl>
                                          </p:spTgt>
                                        </p:tgtEl>
                                        <p:attrNameLst>
                                          <p:attrName>style.visibility</p:attrName>
                                        </p:attrNameLst>
                                      </p:cBhvr>
                                      <p:to>
                                        <p:strVal val="visible"/>
                                      </p:to>
                                    </p:set>
                                    <p:animEffect transition="in" filter="slide(fromBottom)">
                                      <p:cBhvr>
                                        <p:cTn id="27" dur="500"/>
                                        <p:tgtEl>
                                          <p:spTgt spid="23757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37571">
                                            <p:txEl>
                                              <p:pRg st="9" end="9"/>
                                            </p:txEl>
                                          </p:spTgt>
                                        </p:tgtEl>
                                        <p:attrNameLst>
                                          <p:attrName>style.visibility</p:attrName>
                                        </p:attrNameLst>
                                      </p:cBhvr>
                                      <p:to>
                                        <p:strVal val="visible"/>
                                      </p:to>
                                    </p:set>
                                    <p:animEffect transition="in" filter="slide(fromBottom)">
                                      <p:cBhvr>
                                        <p:cTn id="32" dur="500"/>
                                        <p:tgtEl>
                                          <p:spTgt spid="237571">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37571">
                                            <p:txEl>
                                              <p:pRg st="11" end="11"/>
                                            </p:txEl>
                                          </p:spTgt>
                                        </p:tgtEl>
                                        <p:attrNameLst>
                                          <p:attrName>style.visibility</p:attrName>
                                        </p:attrNameLst>
                                      </p:cBhvr>
                                      <p:to>
                                        <p:strVal val="visible"/>
                                      </p:to>
                                    </p:set>
                                    <p:animEffect transition="in" filter="slide(fromBottom)">
                                      <p:cBhvr>
                                        <p:cTn id="37" dur="500"/>
                                        <p:tgtEl>
                                          <p:spTgt spid="237571">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37571">
                                            <p:txEl>
                                              <p:pRg st="13" end="13"/>
                                            </p:txEl>
                                          </p:spTgt>
                                        </p:tgtEl>
                                        <p:attrNameLst>
                                          <p:attrName>style.visibility</p:attrName>
                                        </p:attrNameLst>
                                      </p:cBhvr>
                                      <p:to>
                                        <p:strVal val="visible"/>
                                      </p:to>
                                    </p:set>
                                    <p:animEffect transition="in" filter="slide(fromBottom)">
                                      <p:cBhvr>
                                        <p:cTn id="42" dur="500"/>
                                        <p:tgtEl>
                                          <p:spTgt spid="23757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5" name="Rectangle 3"/>
          <p:cNvSpPr>
            <a:spLocks noChangeArrowheads="1"/>
          </p:cNvSpPr>
          <p:nvPr/>
        </p:nvSpPr>
        <p:spPr bwMode="auto">
          <a:xfrm>
            <a:off x="0" y="1600200"/>
            <a:ext cx="9145588" cy="3810000"/>
          </a:xfrm>
          <a:prstGeom prst="rect">
            <a:avLst/>
          </a:prstGeom>
          <a:noFill/>
          <a:ln w="12700">
            <a:noFill/>
            <a:miter lim="800000"/>
            <a:headEnd/>
            <a:tailEnd/>
          </a:ln>
        </p:spPr>
        <p:txBody>
          <a:bodyPr lIns="90488" tIns="44450" rIns="90488" bIns="44450"/>
          <a:lstStyle/>
          <a:p>
            <a:pPr marL="381000" indent="-381000" algn="ctr" defTabSz="762000" eaLnBrk="0" hangingPunct="0">
              <a:spcBef>
                <a:spcPct val="100000"/>
              </a:spcBef>
              <a:buClr>
                <a:srgbClr val="000099"/>
              </a:buClr>
              <a:buSzPct val="50000"/>
              <a:buFont typeface="Wingdings" pitchFamily="2" charset="2"/>
              <a:buNone/>
            </a:pPr>
            <a:r>
              <a:rPr lang="zh-CN" altLang="en-US" sz="2400" b="1" baseline="0" dirty="0">
                <a:latin typeface="微软雅黑" pitchFamily="34" charset="-122"/>
                <a:ea typeface="微软雅黑" pitchFamily="34" charset="-122"/>
              </a:rPr>
              <a:t>                </a:t>
            </a:r>
          </a:p>
          <a:p>
            <a:pPr marL="381000" indent="-381000" algn="ctr" defTabSz="762000" eaLnBrk="0" hangingPunct="0">
              <a:spcBef>
                <a:spcPct val="100000"/>
              </a:spcBef>
              <a:buClr>
                <a:srgbClr val="000099"/>
              </a:buClr>
              <a:buSzPct val="50000"/>
              <a:buFont typeface="Wingdings" pitchFamily="2" charset="2"/>
              <a:buNone/>
            </a:pPr>
            <a:r>
              <a:rPr lang="zh-CN" altLang="en-US" sz="2400" b="1" baseline="0" dirty="0">
                <a:latin typeface="微软雅黑" pitchFamily="34" charset="-122"/>
                <a:ea typeface="微软雅黑" pitchFamily="34" charset="-122"/>
              </a:rPr>
              <a:t>  </a:t>
            </a:r>
            <a:r>
              <a:rPr lang="zh-CN" altLang="en-US" sz="2800" b="1" baseline="0" dirty="0">
                <a:latin typeface="微软雅黑" pitchFamily="34" charset="-122"/>
                <a:ea typeface="微软雅黑" pitchFamily="34" charset="-122"/>
              </a:rPr>
              <a:t>向坚持到最后的第十一届和君学子致以崇高敬意！</a:t>
            </a:r>
          </a:p>
          <a:p>
            <a:pPr marL="381000" indent="-381000" algn="ctr" defTabSz="762000" eaLnBrk="0" hangingPunct="0">
              <a:spcBef>
                <a:spcPct val="100000"/>
              </a:spcBef>
              <a:buClr>
                <a:srgbClr val="000099"/>
              </a:buClr>
              <a:buSzPct val="50000"/>
              <a:buFont typeface="Wingdings" pitchFamily="2" charset="2"/>
              <a:buNone/>
            </a:pPr>
            <a:r>
              <a:rPr lang="zh-CN" altLang="en-US" sz="2800" b="1" baseline="0" dirty="0">
                <a:latin typeface="微软雅黑" pitchFamily="34" charset="-122"/>
                <a:ea typeface="微软雅黑" pitchFamily="34" charset="-122"/>
              </a:rPr>
              <a:t> 对和君商学院的毕业生寄以崇高期待！</a:t>
            </a:r>
          </a:p>
        </p:txBody>
      </p:sp>
      <p:sp>
        <p:nvSpPr>
          <p:cNvPr id="4" name="标题 1"/>
          <p:cNvSpPr txBox="1">
            <a:spLocks/>
          </p:cNvSpPr>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致敬</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animEffect transition="in" filter="slide(fromBottom)">
                                      <p:cBhvr>
                                        <p:cTn id="7" dur="500"/>
                                        <p:tgtEl>
                                          <p:spTgt spid="750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50595">
                                            <p:txEl>
                                              <p:pRg st="1" end="1"/>
                                            </p:txEl>
                                          </p:spTgt>
                                        </p:tgtEl>
                                        <p:attrNameLst>
                                          <p:attrName>style.visibility</p:attrName>
                                        </p:attrNameLst>
                                      </p:cBhvr>
                                      <p:to>
                                        <p:strVal val="visible"/>
                                      </p:to>
                                    </p:set>
                                    <p:animEffect transition="in" filter="slide(fromBottom)">
                                      <p:cBhvr>
                                        <p:cTn id="12" dur="500"/>
                                        <p:tgtEl>
                                          <p:spTgt spid="750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50595">
                                            <p:txEl>
                                              <p:pRg st="2" end="2"/>
                                            </p:txEl>
                                          </p:spTgt>
                                        </p:tgtEl>
                                        <p:attrNameLst>
                                          <p:attrName>style.visibility</p:attrName>
                                        </p:attrNameLst>
                                      </p:cBhvr>
                                      <p:to>
                                        <p:strVal val="visible"/>
                                      </p:to>
                                    </p:set>
                                    <p:animEffect transition="in" filter="slide(fromBottom)">
                                      <p:cBhvr>
                                        <p:cTn id="17" dur="500"/>
                                        <p:tgtEl>
                                          <p:spTgt spid="7505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ChangeArrowheads="1"/>
          </p:cNvSpPr>
          <p:nvPr/>
        </p:nvSpPr>
        <p:spPr bwMode="auto">
          <a:xfrm>
            <a:off x="396330" y="1124744"/>
            <a:ext cx="8424936" cy="5553092"/>
          </a:xfrm>
          <a:prstGeom prst="rect">
            <a:avLst/>
          </a:prstGeom>
          <a:noFill/>
          <a:ln w="12700">
            <a:noFill/>
            <a:miter lim="800000"/>
          </a:ln>
        </p:spPr>
        <p:txBody>
          <a:bodyPr lIns="90488" tIns="44450" rIns="90488" bIns="44450"/>
          <a:lstStyle/>
          <a:p>
            <a:pPr algn="l" defTabSz="762000" hangingPunct="1">
              <a:lnSpc>
                <a:spcPct val="130000"/>
              </a:lnSpc>
              <a:spcBef>
                <a:spcPts val="1200"/>
              </a:spcBef>
              <a:buClr>
                <a:srgbClr val="000099"/>
              </a:buClr>
              <a:buSzPct val="50000"/>
            </a:pPr>
            <a:r>
              <a:rPr lang="zh-CN" altLang="en-US" sz="1800" dirty="0">
                <a:latin typeface="微软雅黑" pitchFamily="34" charset="-122"/>
                <a:ea typeface="微软雅黑" pitchFamily="34" charset="-122"/>
              </a:rPr>
              <a:t>感谢授课老师：王明夫、徐朝华、解浩然、杨旭、 吴国盛，及二个系列讲座的全体讲课老师！</a:t>
            </a:r>
            <a:endParaRPr lang="en-US" altLang="zh-CN" sz="1800" dirty="0">
              <a:latin typeface="微软雅黑" pitchFamily="34" charset="-122"/>
              <a:ea typeface="微软雅黑" pitchFamily="34" charset="-122"/>
            </a:endParaRPr>
          </a:p>
          <a:p>
            <a:pPr algn="l" defTabSz="762000" hangingPunct="1">
              <a:lnSpc>
                <a:spcPct val="130000"/>
              </a:lnSpc>
              <a:spcBef>
                <a:spcPts val="1200"/>
              </a:spcBef>
              <a:buClr>
                <a:srgbClr val="000099"/>
              </a:buClr>
              <a:buSzPct val="50000"/>
            </a:pPr>
            <a:endParaRPr lang="en-US" altLang="zh-CN" sz="1800" dirty="0">
              <a:latin typeface="微软雅黑" pitchFamily="34" charset="-122"/>
              <a:ea typeface="微软雅黑" pitchFamily="34" charset="-122"/>
            </a:endParaRPr>
          </a:p>
          <a:p>
            <a:pPr algn="l" defTabSz="762000" hangingPunct="1">
              <a:lnSpc>
                <a:spcPct val="130000"/>
              </a:lnSpc>
              <a:spcBef>
                <a:spcPts val="0"/>
              </a:spcBef>
              <a:buClr>
                <a:srgbClr val="000099"/>
              </a:buClr>
              <a:buSzPct val="50000"/>
            </a:pPr>
            <a:r>
              <a:rPr lang="zh-CN" altLang="en-US" sz="1800" dirty="0">
                <a:latin typeface="微软雅黑" pitchFamily="34" charset="-122"/>
                <a:ea typeface="微软雅黑" pitchFamily="34" charset="-122"/>
              </a:rPr>
              <a:t>感谢班长和班委会成员：</a:t>
            </a:r>
            <a:endParaRPr lang="en-US" altLang="zh-CN" sz="1800" dirty="0">
              <a:latin typeface="微软雅黑" pitchFamily="34" charset="-122"/>
              <a:ea typeface="微软雅黑" pitchFamily="34" charset="-122"/>
            </a:endParaRPr>
          </a:p>
          <a:p>
            <a:pPr marL="381000" indent="-381000" algn="l" defTabSz="762000" hangingPunct="1">
              <a:lnSpc>
                <a:spcPct val="130000"/>
              </a:lnSpc>
              <a:spcBef>
                <a:spcPts val="0"/>
              </a:spcBef>
              <a:buClr>
                <a:srgbClr val="000099"/>
              </a:buClr>
              <a:buSzPct val="50000"/>
              <a:buFont typeface="Wingdings" panose="05000000000000000000" pitchFamily="2" charset="2"/>
              <a:buChar char="n"/>
            </a:pPr>
            <a:r>
              <a:rPr lang="zh-CN" altLang="en-US" sz="1800" dirty="0">
                <a:latin typeface="微软雅黑" pitchFamily="34" charset="-122"/>
                <a:ea typeface="微软雅黑" pitchFamily="34" charset="-122"/>
              </a:rPr>
              <a:t>京都学院</a:t>
            </a:r>
            <a:r>
              <a:rPr lang="zh-CN" altLang="en-US" sz="1800" b="0" dirty="0">
                <a:latin typeface="微软雅黑" pitchFamily="34" charset="-122"/>
                <a:ea typeface="微软雅黑" pitchFamily="34" charset="-122"/>
              </a:rPr>
              <a:t>：韩迪，朱国栋，牛勇强，范风铭，刘佳，赵将，王琳，杨刚，杨纯红，杨海光，陈磊，谌三元，郭大炜；</a:t>
            </a:r>
            <a:endParaRPr lang="en-US" altLang="zh-CN" sz="1800" b="0" dirty="0">
              <a:latin typeface="微软雅黑" pitchFamily="34" charset="-122"/>
              <a:ea typeface="微软雅黑" pitchFamily="34" charset="-122"/>
            </a:endParaRPr>
          </a:p>
          <a:p>
            <a:pPr marL="381000" indent="-381000" algn="l" defTabSz="762000" hangingPunct="1">
              <a:lnSpc>
                <a:spcPct val="130000"/>
              </a:lnSpc>
              <a:spcBef>
                <a:spcPts val="0"/>
              </a:spcBef>
              <a:buClr>
                <a:srgbClr val="000099"/>
              </a:buClr>
              <a:buSzPct val="50000"/>
              <a:buFont typeface="Wingdings" panose="05000000000000000000" pitchFamily="2" charset="2"/>
              <a:buChar char="n"/>
            </a:pPr>
            <a:r>
              <a:rPr lang="zh-CN" altLang="en-US" sz="1800" dirty="0">
                <a:latin typeface="微软雅黑" pitchFamily="34" charset="-122"/>
                <a:ea typeface="微软雅黑" pitchFamily="34" charset="-122"/>
              </a:rPr>
              <a:t>北京学院</a:t>
            </a:r>
            <a:r>
              <a:rPr lang="zh-CN" altLang="en-US" sz="1800" b="0" dirty="0">
                <a:latin typeface="微软雅黑" pitchFamily="34" charset="-122"/>
                <a:ea typeface="微软雅黑" pitchFamily="34" charset="-122"/>
              </a:rPr>
              <a:t>：郝立晖，刘雅婧，闫惺，李志豪，桑俊京，冯芸，肖洪梅，孙爽，戴笑飞，张程亮，郑超，李会；</a:t>
            </a:r>
            <a:endParaRPr lang="en-US" altLang="zh-CN" sz="1800" b="0" dirty="0">
              <a:latin typeface="微软雅黑" pitchFamily="34" charset="-122"/>
              <a:ea typeface="微软雅黑" pitchFamily="34" charset="-122"/>
            </a:endParaRPr>
          </a:p>
          <a:p>
            <a:pPr marL="381000" indent="-381000" algn="l" defTabSz="762000" hangingPunct="1">
              <a:lnSpc>
                <a:spcPct val="130000"/>
              </a:lnSpc>
              <a:spcBef>
                <a:spcPts val="0"/>
              </a:spcBef>
              <a:buClr>
                <a:srgbClr val="000099"/>
              </a:buClr>
              <a:buSzPct val="50000"/>
              <a:buFont typeface="Wingdings" panose="05000000000000000000" pitchFamily="2" charset="2"/>
              <a:buChar char="n"/>
            </a:pPr>
            <a:r>
              <a:rPr lang="zh-CN" altLang="en-US" sz="1800" dirty="0">
                <a:latin typeface="微软雅黑" pitchFamily="34" charset="-122"/>
                <a:ea typeface="微软雅黑" pitchFamily="34" charset="-122"/>
              </a:rPr>
              <a:t>上海学院</a:t>
            </a:r>
            <a:r>
              <a:rPr lang="zh-CN" altLang="en-US" sz="1800" b="0" dirty="0">
                <a:latin typeface="微软雅黑" pitchFamily="34" charset="-122"/>
                <a:ea typeface="微软雅黑" pitchFamily="34" charset="-122"/>
              </a:rPr>
              <a:t>：杨德华，杨森，包阵阵，秦春刚，穆家豪，杨德，韩香，叶刚，金松，李垚；</a:t>
            </a:r>
            <a:endParaRPr lang="en-US" altLang="zh-CN" sz="1800" b="0" dirty="0">
              <a:latin typeface="微软雅黑" pitchFamily="34" charset="-122"/>
              <a:ea typeface="微软雅黑" pitchFamily="34" charset="-122"/>
            </a:endParaRPr>
          </a:p>
          <a:p>
            <a:pPr marL="381000" indent="-381000" algn="l" defTabSz="762000" hangingPunct="1">
              <a:lnSpc>
                <a:spcPct val="130000"/>
              </a:lnSpc>
              <a:spcBef>
                <a:spcPts val="0"/>
              </a:spcBef>
              <a:buClr>
                <a:srgbClr val="000099"/>
              </a:buClr>
              <a:buSzPct val="50000"/>
              <a:buFont typeface="Wingdings" panose="05000000000000000000" pitchFamily="2" charset="2"/>
              <a:buChar char="n"/>
            </a:pPr>
            <a:r>
              <a:rPr lang="zh-CN" altLang="en-US" sz="1800" dirty="0">
                <a:latin typeface="微软雅黑" pitchFamily="34" charset="-122"/>
                <a:ea typeface="微软雅黑" pitchFamily="34" charset="-122"/>
              </a:rPr>
              <a:t>深圳学院</a:t>
            </a:r>
            <a:r>
              <a:rPr lang="zh-CN" altLang="en-US" sz="1800" b="0" dirty="0">
                <a:latin typeface="微软雅黑" pitchFamily="34" charset="-122"/>
                <a:ea typeface="微软雅黑" pitchFamily="34" charset="-122"/>
              </a:rPr>
              <a:t>：陈林枫，马泽阳，陈钱，王锋，李想，马季，吴家旺，聂振，麦启宇，阮见；</a:t>
            </a:r>
            <a:endParaRPr lang="en-US" altLang="zh-CN" sz="1800" b="0" dirty="0">
              <a:latin typeface="微软雅黑" pitchFamily="34" charset="-122"/>
              <a:ea typeface="微软雅黑" pitchFamily="34" charset="-122"/>
            </a:endParaRPr>
          </a:p>
          <a:p>
            <a:pPr marL="381000" indent="-381000" algn="l" defTabSz="762000" hangingPunct="1">
              <a:lnSpc>
                <a:spcPct val="130000"/>
              </a:lnSpc>
              <a:spcBef>
                <a:spcPts val="0"/>
              </a:spcBef>
              <a:buClr>
                <a:srgbClr val="000099"/>
              </a:buClr>
              <a:buSzPct val="50000"/>
              <a:buFont typeface="Wingdings" panose="05000000000000000000" pitchFamily="2" charset="2"/>
              <a:buChar char="n"/>
            </a:pPr>
            <a:r>
              <a:rPr lang="zh-CN" altLang="zh-CN" sz="1800" dirty="0">
                <a:latin typeface="微软雅黑" pitchFamily="34" charset="-122"/>
                <a:ea typeface="微软雅黑" pitchFamily="34" charset="-122"/>
              </a:rPr>
              <a:t>北方学院</a:t>
            </a:r>
            <a:r>
              <a:rPr lang="zh-CN" altLang="en-US" sz="1800" b="0" dirty="0">
                <a:latin typeface="微软雅黑" pitchFamily="34" charset="-122"/>
                <a:ea typeface="微软雅黑" pitchFamily="34" charset="-122"/>
              </a:rPr>
              <a:t>：杜超，胡晓林，王皎惠，芦明卫，丁玲，于洪涛，何兴，赵雪，甄洛天，李娟，王璟，左文杰；</a:t>
            </a:r>
          </a:p>
          <a:p>
            <a:pPr marL="381000" indent="-381000" algn="l" defTabSz="762000" hangingPunct="1">
              <a:lnSpc>
                <a:spcPct val="130000"/>
              </a:lnSpc>
              <a:spcBef>
                <a:spcPts val="0"/>
              </a:spcBef>
              <a:buClr>
                <a:srgbClr val="000099"/>
              </a:buClr>
              <a:buSzPct val="50000"/>
              <a:buFont typeface="Wingdings" panose="05000000000000000000" pitchFamily="2" charset="2"/>
              <a:buChar char="n"/>
            </a:pPr>
            <a:endParaRPr lang="zh-CN" altLang="en-US" sz="1800" b="0" dirty="0">
              <a:latin typeface="微软雅黑" pitchFamily="34" charset="-122"/>
              <a:ea typeface="微软雅黑" pitchFamily="34" charset="-122"/>
            </a:endParaRPr>
          </a:p>
          <a:p>
            <a:pPr marL="381000" indent="-381000" algn="l" defTabSz="762000" hangingPunct="1">
              <a:lnSpc>
                <a:spcPct val="130000"/>
              </a:lnSpc>
              <a:spcBef>
                <a:spcPts val="0"/>
              </a:spcBef>
              <a:buClr>
                <a:srgbClr val="000099"/>
              </a:buClr>
              <a:buSzPct val="50000"/>
              <a:buFont typeface="Wingdings" panose="05000000000000000000" pitchFamily="2" charset="2"/>
              <a:buChar char="n"/>
            </a:pPr>
            <a:endParaRPr lang="en-US" altLang="zh-CN" sz="1800" b="0" dirty="0">
              <a:latin typeface="微软雅黑" pitchFamily="34" charset="-122"/>
              <a:ea typeface="微软雅黑" pitchFamily="34" charset="-122"/>
            </a:endParaRPr>
          </a:p>
          <a:p>
            <a:pPr marL="381000" indent="-381000" algn="l" defTabSz="762000" hangingPunct="1">
              <a:lnSpc>
                <a:spcPct val="130000"/>
              </a:lnSpc>
              <a:spcBef>
                <a:spcPts val="0"/>
              </a:spcBef>
              <a:buClr>
                <a:srgbClr val="000099"/>
              </a:buClr>
              <a:buSzPct val="50000"/>
              <a:buFont typeface="Wingdings" panose="05000000000000000000" pitchFamily="2" charset="2"/>
              <a:buChar char="n"/>
            </a:pPr>
            <a:endParaRPr lang="en-US" altLang="zh-CN" sz="1800" b="0" dirty="0">
              <a:latin typeface="微软雅黑" pitchFamily="34" charset="-122"/>
              <a:ea typeface="微软雅黑" pitchFamily="34" charset="-122"/>
            </a:endParaRPr>
          </a:p>
          <a:p>
            <a:pPr marL="381000" indent="-381000" algn="l" defTabSz="762000" hangingPunct="1">
              <a:lnSpc>
                <a:spcPct val="130000"/>
              </a:lnSpc>
              <a:spcBef>
                <a:spcPts val="0"/>
              </a:spcBef>
              <a:buClr>
                <a:srgbClr val="000099"/>
              </a:buClr>
              <a:buSzPct val="50000"/>
              <a:buFont typeface="Wingdings" panose="05000000000000000000" pitchFamily="2" charset="2"/>
              <a:buChar char="n"/>
            </a:pPr>
            <a:endParaRPr lang="zh-CN" altLang="en-US" sz="1800" b="0" dirty="0">
              <a:latin typeface="微软雅黑" pitchFamily="34" charset="-122"/>
              <a:ea typeface="微软雅黑" pitchFamily="34" charset="-122"/>
            </a:endParaRPr>
          </a:p>
          <a:p>
            <a:pPr algn="l" defTabSz="762000" hangingPunct="1">
              <a:lnSpc>
                <a:spcPct val="130000"/>
              </a:lnSpc>
              <a:spcBef>
                <a:spcPts val="0"/>
              </a:spcBef>
              <a:buClr>
                <a:srgbClr val="000099"/>
              </a:buClr>
              <a:buSzPct val="50000"/>
            </a:pPr>
            <a:endParaRPr lang="zh-CN" altLang="en-US" sz="2000" b="0" dirty="0">
              <a:latin typeface="微软雅黑" pitchFamily="34" charset="-122"/>
              <a:ea typeface="微软雅黑" pitchFamily="34" charset="-122"/>
            </a:endParaRPr>
          </a:p>
        </p:txBody>
      </p:sp>
      <p:sp>
        <p:nvSpPr>
          <p:cNvPr id="4" name="标题 1"/>
          <p:cNvSpPr txBox="1"/>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致谢</a:t>
            </a:r>
          </a:p>
        </p:txBody>
      </p:sp>
    </p:spTree>
    <p:extLst>
      <p:ext uri="{BB962C8B-B14F-4D97-AF65-F5344CB8AC3E}">
        <p14:creationId xmlns:p14="http://schemas.microsoft.com/office/powerpoint/2010/main" val="13012691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002">
                                            <p:txEl>
                                              <p:pRg st="0" end="0"/>
                                            </p:txEl>
                                          </p:spTgt>
                                        </p:tgtEl>
                                        <p:attrNameLst>
                                          <p:attrName>style.visibility</p:attrName>
                                        </p:attrNameLst>
                                      </p:cBhvr>
                                      <p:to>
                                        <p:strVal val="visible"/>
                                      </p:to>
                                    </p:set>
                                    <p:animEffect transition="in" filter="slide(fromBottom)">
                                      <p:cBhvr>
                                        <p:cTn id="7" dur="500"/>
                                        <p:tgtEl>
                                          <p:spTgt spid="10240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24002">
                                            <p:txEl>
                                              <p:pRg st="2" end="2"/>
                                            </p:txEl>
                                          </p:spTgt>
                                        </p:tgtEl>
                                        <p:attrNameLst>
                                          <p:attrName>style.visibility</p:attrName>
                                        </p:attrNameLst>
                                      </p:cBhvr>
                                      <p:to>
                                        <p:strVal val="visible"/>
                                      </p:to>
                                    </p:set>
                                    <p:animEffect transition="in" filter="slide(fromBottom)">
                                      <p:cBhvr>
                                        <p:cTn id="12" dur="500"/>
                                        <p:tgtEl>
                                          <p:spTgt spid="10240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24002">
                                            <p:txEl>
                                              <p:pRg st="3" end="3"/>
                                            </p:txEl>
                                          </p:spTgt>
                                        </p:tgtEl>
                                        <p:attrNameLst>
                                          <p:attrName>style.visibility</p:attrName>
                                        </p:attrNameLst>
                                      </p:cBhvr>
                                      <p:to>
                                        <p:strVal val="visible"/>
                                      </p:to>
                                    </p:set>
                                    <p:animEffect transition="in" filter="slide(fromBottom)">
                                      <p:cBhvr>
                                        <p:cTn id="17" dur="500"/>
                                        <p:tgtEl>
                                          <p:spTgt spid="102400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24002">
                                            <p:txEl>
                                              <p:pRg st="4" end="4"/>
                                            </p:txEl>
                                          </p:spTgt>
                                        </p:tgtEl>
                                        <p:attrNameLst>
                                          <p:attrName>style.visibility</p:attrName>
                                        </p:attrNameLst>
                                      </p:cBhvr>
                                      <p:to>
                                        <p:strVal val="visible"/>
                                      </p:to>
                                    </p:set>
                                    <p:animEffect transition="in" filter="slide(fromBottom)">
                                      <p:cBhvr>
                                        <p:cTn id="22" dur="500"/>
                                        <p:tgtEl>
                                          <p:spTgt spid="102400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24002">
                                            <p:txEl>
                                              <p:pRg st="5" end="5"/>
                                            </p:txEl>
                                          </p:spTgt>
                                        </p:tgtEl>
                                        <p:attrNameLst>
                                          <p:attrName>style.visibility</p:attrName>
                                        </p:attrNameLst>
                                      </p:cBhvr>
                                      <p:to>
                                        <p:strVal val="visible"/>
                                      </p:to>
                                    </p:set>
                                    <p:animEffect transition="in" filter="slide(fromBottom)">
                                      <p:cBhvr>
                                        <p:cTn id="27" dur="500"/>
                                        <p:tgtEl>
                                          <p:spTgt spid="102400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24002">
                                            <p:txEl>
                                              <p:pRg st="6" end="6"/>
                                            </p:txEl>
                                          </p:spTgt>
                                        </p:tgtEl>
                                        <p:attrNameLst>
                                          <p:attrName>style.visibility</p:attrName>
                                        </p:attrNameLst>
                                      </p:cBhvr>
                                      <p:to>
                                        <p:strVal val="visible"/>
                                      </p:to>
                                    </p:set>
                                    <p:animEffect transition="in" filter="slide(fromBottom)">
                                      <p:cBhvr>
                                        <p:cTn id="32" dur="500"/>
                                        <p:tgtEl>
                                          <p:spTgt spid="102400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024002">
                                            <p:txEl>
                                              <p:pRg st="7" end="7"/>
                                            </p:txEl>
                                          </p:spTgt>
                                        </p:tgtEl>
                                        <p:attrNameLst>
                                          <p:attrName>style.visibility</p:attrName>
                                        </p:attrNameLst>
                                      </p:cBhvr>
                                      <p:to>
                                        <p:strVal val="visible"/>
                                      </p:to>
                                    </p:set>
                                    <p:animEffect transition="in" filter="slide(fromBottom)">
                                      <p:cBhvr>
                                        <p:cTn id="37" dur="500"/>
                                        <p:tgtEl>
                                          <p:spTgt spid="10240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2"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ChangeArrowheads="1"/>
          </p:cNvSpPr>
          <p:nvPr/>
        </p:nvSpPr>
        <p:spPr bwMode="auto">
          <a:xfrm>
            <a:off x="396330" y="1124744"/>
            <a:ext cx="8352928" cy="5553092"/>
          </a:xfrm>
          <a:prstGeom prst="rect">
            <a:avLst/>
          </a:prstGeom>
          <a:noFill/>
          <a:ln w="12700">
            <a:noFill/>
            <a:miter lim="800000"/>
          </a:ln>
        </p:spPr>
        <p:txBody>
          <a:bodyPr lIns="90488" tIns="44450" rIns="90488" bIns="44450"/>
          <a:lstStyle/>
          <a:p>
            <a:pPr algn="l" defTabSz="762000" hangingPunct="1">
              <a:lnSpc>
                <a:spcPct val="130000"/>
              </a:lnSpc>
              <a:spcBef>
                <a:spcPts val="0"/>
              </a:spcBef>
              <a:buClr>
                <a:srgbClr val="000099"/>
              </a:buClr>
              <a:buSzPct val="50000"/>
            </a:pPr>
            <a:endParaRPr lang="en-US" altLang="zh-CN" sz="1800" dirty="0">
              <a:latin typeface="微软雅黑" pitchFamily="34" charset="-122"/>
              <a:ea typeface="微软雅黑" pitchFamily="34" charset="-122"/>
            </a:endParaRPr>
          </a:p>
          <a:p>
            <a:pPr algn="l" defTabSz="762000" hangingPunct="1">
              <a:lnSpc>
                <a:spcPct val="130000"/>
              </a:lnSpc>
              <a:spcBef>
                <a:spcPts val="0"/>
              </a:spcBef>
              <a:buClr>
                <a:srgbClr val="000099"/>
              </a:buClr>
              <a:buSzPct val="50000"/>
            </a:pPr>
            <a:r>
              <a:rPr lang="zh-CN" altLang="en-US" sz="1800" dirty="0">
                <a:latin typeface="微软雅黑" pitchFamily="34" charset="-122"/>
                <a:ea typeface="微软雅黑" pitchFamily="34" charset="-122"/>
              </a:rPr>
              <a:t>感谢班长和班委会成员：</a:t>
            </a:r>
            <a:endParaRPr lang="en-US" altLang="zh-CN" sz="1800" dirty="0">
              <a:latin typeface="微软雅黑" pitchFamily="34" charset="-122"/>
              <a:ea typeface="微软雅黑" pitchFamily="34" charset="-122"/>
            </a:endParaRPr>
          </a:p>
          <a:p>
            <a:pPr marL="381000" indent="-381000" algn="l" defTabSz="762000" hangingPunct="1">
              <a:lnSpc>
                <a:spcPct val="130000"/>
              </a:lnSpc>
              <a:spcBef>
                <a:spcPts val="0"/>
              </a:spcBef>
              <a:buClr>
                <a:srgbClr val="000099"/>
              </a:buClr>
              <a:buSzPct val="50000"/>
              <a:buFont typeface="Wingdings" panose="05000000000000000000" pitchFamily="2" charset="2"/>
              <a:buChar char="n"/>
            </a:pPr>
            <a:r>
              <a:rPr lang="zh-CN" altLang="zh-CN" sz="1800" dirty="0">
                <a:latin typeface="微软雅黑" pitchFamily="34" charset="-122"/>
                <a:ea typeface="微软雅黑" pitchFamily="34" charset="-122"/>
              </a:rPr>
              <a:t>华北学院</a:t>
            </a:r>
            <a:r>
              <a:rPr lang="zh-CN" altLang="en-US" sz="1800" b="0" dirty="0">
                <a:latin typeface="微软雅黑" pitchFamily="34" charset="-122"/>
                <a:ea typeface="微软雅黑" pitchFamily="34" charset="-122"/>
              </a:rPr>
              <a:t>：刘岩，徐田，蒿静飞，李艳茹，张珍，宋华波，冉芳，孙业宗，张春光，苗建德，徐锦瑶；</a:t>
            </a:r>
            <a:endParaRPr lang="en-US" altLang="zh-CN" sz="1800" dirty="0">
              <a:latin typeface="微软雅黑" pitchFamily="34" charset="-122"/>
              <a:ea typeface="微软雅黑" pitchFamily="34" charset="-122"/>
            </a:endParaRPr>
          </a:p>
          <a:p>
            <a:pPr marL="381000" indent="-381000" algn="l" defTabSz="762000" hangingPunct="1">
              <a:lnSpc>
                <a:spcPct val="130000"/>
              </a:lnSpc>
              <a:spcBef>
                <a:spcPts val="0"/>
              </a:spcBef>
              <a:buClr>
                <a:srgbClr val="000099"/>
              </a:buClr>
              <a:buSzPct val="50000"/>
              <a:buFont typeface="Wingdings" panose="05000000000000000000" pitchFamily="2" charset="2"/>
              <a:buChar char="n"/>
            </a:pPr>
            <a:r>
              <a:rPr lang="zh-CN" altLang="en-US" sz="1800" dirty="0">
                <a:latin typeface="微软雅黑" pitchFamily="34" charset="-122"/>
                <a:ea typeface="微软雅黑" pitchFamily="34" charset="-122"/>
              </a:rPr>
              <a:t>中南</a:t>
            </a:r>
            <a:r>
              <a:rPr lang="zh-CN" altLang="zh-CN" sz="1800" dirty="0">
                <a:latin typeface="微软雅黑" pitchFamily="34" charset="-122"/>
                <a:ea typeface="微软雅黑" pitchFamily="34" charset="-122"/>
              </a:rPr>
              <a:t>学院</a:t>
            </a:r>
            <a:r>
              <a:rPr lang="zh-CN" altLang="en-US" sz="1800" b="0" dirty="0">
                <a:latin typeface="微软雅黑" pitchFamily="34" charset="-122"/>
                <a:ea typeface="微软雅黑" pitchFamily="34" charset="-122"/>
              </a:rPr>
              <a:t>：毛凯，曾清平，王宪涛，马俊，卢天亮，覃其炽，刘钟洁；</a:t>
            </a:r>
            <a:endParaRPr lang="en-US" altLang="zh-CN" sz="1800" b="0" dirty="0">
              <a:latin typeface="微软雅黑" pitchFamily="34" charset="-122"/>
              <a:ea typeface="微软雅黑" pitchFamily="34" charset="-122"/>
            </a:endParaRPr>
          </a:p>
          <a:p>
            <a:pPr marL="381000" indent="-381000" algn="l" defTabSz="762000" hangingPunct="1">
              <a:lnSpc>
                <a:spcPct val="130000"/>
              </a:lnSpc>
              <a:spcBef>
                <a:spcPts val="0"/>
              </a:spcBef>
              <a:buClr>
                <a:srgbClr val="000099"/>
              </a:buClr>
              <a:buSzPct val="50000"/>
              <a:buFont typeface="Wingdings" panose="05000000000000000000" pitchFamily="2" charset="2"/>
              <a:buChar char="n"/>
            </a:pPr>
            <a:r>
              <a:rPr lang="zh-CN" altLang="zh-CN" sz="1800" dirty="0">
                <a:latin typeface="微软雅黑" pitchFamily="34" charset="-122"/>
                <a:ea typeface="微软雅黑" pitchFamily="34" charset="-122"/>
              </a:rPr>
              <a:t>东南学院</a:t>
            </a:r>
            <a:r>
              <a:rPr lang="zh-CN" altLang="en-US" sz="1800" b="0" dirty="0">
                <a:latin typeface="微软雅黑" pitchFamily="34" charset="-122"/>
                <a:ea typeface="微软雅黑" pitchFamily="34" charset="-122"/>
              </a:rPr>
              <a:t>：谢哲栋，钟艾阳，孟伟，翁曙光，李运林，陈文雅，汪晨，袁笋林，黄瀚，赖鼎汪，邓潇潇，张以诺；</a:t>
            </a:r>
            <a:endParaRPr lang="en-US" altLang="zh-CN" sz="1800" b="0" dirty="0">
              <a:latin typeface="微软雅黑" pitchFamily="34" charset="-122"/>
              <a:ea typeface="微软雅黑" pitchFamily="34" charset="-122"/>
            </a:endParaRPr>
          </a:p>
          <a:p>
            <a:pPr marL="381000" indent="-381000" algn="l" defTabSz="762000" hangingPunct="1">
              <a:lnSpc>
                <a:spcPct val="130000"/>
              </a:lnSpc>
              <a:spcBef>
                <a:spcPts val="0"/>
              </a:spcBef>
              <a:buClr>
                <a:srgbClr val="000099"/>
              </a:buClr>
              <a:buSzPct val="50000"/>
              <a:buFont typeface="Wingdings" panose="05000000000000000000" pitchFamily="2" charset="2"/>
              <a:buChar char="n"/>
            </a:pPr>
            <a:r>
              <a:rPr lang="zh-CN" altLang="en-US" sz="1800" dirty="0">
                <a:latin typeface="微软雅黑" pitchFamily="34" charset="-122"/>
                <a:ea typeface="微软雅黑" pitchFamily="34" charset="-122"/>
              </a:rPr>
              <a:t>江南</a:t>
            </a:r>
            <a:r>
              <a:rPr lang="zh-CN" altLang="zh-CN" sz="1800" dirty="0">
                <a:latin typeface="微软雅黑" pitchFamily="34" charset="-122"/>
                <a:ea typeface="微软雅黑" pitchFamily="34" charset="-122"/>
              </a:rPr>
              <a:t>学院</a:t>
            </a:r>
            <a:r>
              <a:rPr lang="zh-CN" altLang="en-US" sz="1800" b="0" dirty="0">
                <a:latin typeface="微软雅黑" pitchFamily="34" charset="-122"/>
                <a:ea typeface="微软雅黑" pitchFamily="34" charset="-122"/>
              </a:rPr>
              <a:t>：闫婷婷，高天野，陆方圆，徐明珠；</a:t>
            </a:r>
            <a:endParaRPr lang="en-US" altLang="zh-CN" sz="1800" b="0" dirty="0">
              <a:latin typeface="微软雅黑" pitchFamily="34" charset="-122"/>
              <a:ea typeface="微软雅黑" pitchFamily="34" charset="-122"/>
            </a:endParaRPr>
          </a:p>
          <a:p>
            <a:pPr marL="381000" indent="-381000" algn="l" defTabSz="762000" hangingPunct="1">
              <a:lnSpc>
                <a:spcPct val="130000"/>
              </a:lnSpc>
              <a:spcBef>
                <a:spcPts val="0"/>
              </a:spcBef>
              <a:buClr>
                <a:srgbClr val="000099"/>
              </a:buClr>
              <a:buSzPct val="50000"/>
              <a:buFont typeface="Wingdings" panose="05000000000000000000" pitchFamily="2" charset="2"/>
              <a:buChar char="n"/>
            </a:pPr>
            <a:r>
              <a:rPr lang="zh-CN" altLang="zh-CN" sz="1800" dirty="0">
                <a:latin typeface="微软雅黑" pitchFamily="34" charset="-122"/>
                <a:ea typeface="微软雅黑" pitchFamily="34" charset="-122"/>
              </a:rPr>
              <a:t>丝路学院</a:t>
            </a:r>
            <a:r>
              <a:rPr lang="zh-CN" altLang="en-US" sz="1800" b="0" dirty="0">
                <a:latin typeface="微软雅黑" pitchFamily="34" charset="-122"/>
                <a:ea typeface="微软雅黑" pitchFamily="34" charset="-122"/>
              </a:rPr>
              <a:t>：马海涛，王佳，张持，王蓓蓓，李金龙，朱轶，王琎珮，赵兴伟，黄杰，卜令坤，孙敬德，康晓林，顾静静，次仁拉加</a:t>
            </a:r>
            <a:r>
              <a:rPr lang="zh-CN" altLang="zh-CN" sz="1800" b="0" dirty="0">
                <a:latin typeface="微软雅黑" pitchFamily="34" charset="-122"/>
                <a:ea typeface="微软雅黑" pitchFamily="34" charset="-122"/>
              </a:rPr>
              <a:t>；</a:t>
            </a:r>
            <a:endParaRPr lang="en-US" altLang="zh-CN" sz="1800" b="0" dirty="0">
              <a:latin typeface="微软雅黑" pitchFamily="34" charset="-122"/>
              <a:ea typeface="微软雅黑" pitchFamily="34" charset="-122"/>
            </a:endParaRPr>
          </a:p>
          <a:p>
            <a:pPr marL="381000" indent="-381000" algn="l" defTabSz="762000" hangingPunct="1">
              <a:lnSpc>
                <a:spcPct val="130000"/>
              </a:lnSpc>
              <a:spcBef>
                <a:spcPts val="0"/>
              </a:spcBef>
              <a:buClr>
                <a:srgbClr val="000099"/>
              </a:buClr>
              <a:buSzPct val="50000"/>
              <a:buFont typeface="Wingdings" panose="05000000000000000000" pitchFamily="2" charset="2"/>
              <a:buChar char="n"/>
            </a:pPr>
            <a:r>
              <a:rPr lang="zh-CN" altLang="en-US" sz="1800" dirty="0">
                <a:latin typeface="微软雅黑" pitchFamily="34" charset="-122"/>
                <a:ea typeface="微软雅黑" pitchFamily="34" charset="-122"/>
              </a:rPr>
              <a:t>国际学院</a:t>
            </a:r>
            <a:r>
              <a:rPr lang="zh-CN" altLang="en-US" sz="1800" b="0" dirty="0">
                <a:latin typeface="微软雅黑" pitchFamily="34" charset="-122"/>
                <a:ea typeface="微软雅黑" pitchFamily="34" charset="-122"/>
              </a:rPr>
              <a:t>：辛星刚；</a:t>
            </a:r>
          </a:p>
          <a:p>
            <a:pPr algn="l" defTabSz="762000" hangingPunct="1">
              <a:lnSpc>
                <a:spcPct val="130000"/>
              </a:lnSpc>
              <a:spcBef>
                <a:spcPts val="0"/>
              </a:spcBef>
              <a:buClr>
                <a:srgbClr val="000099"/>
              </a:buClr>
              <a:buSzPct val="50000"/>
            </a:pPr>
            <a:endParaRPr lang="zh-CN" altLang="en-US" sz="2000" b="0" dirty="0">
              <a:latin typeface="微软雅黑" pitchFamily="34" charset="-122"/>
              <a:ea typeface="微软雅黑" pitchFamily="34" charset="-122"/>
            </a:endParaRPr>
          </a:p>
        </p:txBody>
      </p:sp>
      <p:sp>
        <p:nvSpPr>
          <p:cNvPr id="4" name="标题 1"/>
          <p:cNvSpPr txBox="1"/>
          <p:nvPr/>
        </p:nvSpPr>
        <p:spPr bwMode="auto">
          <a:xfrm>
            <a:off x="324322" y="27701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致谢</a:t>
            </a:r>
          </a:p>
        </p:txBody>
      </p:sp>
    </p:spTree>
    <p:extLst>
      <p:ext uri="{BB962C8B-B14F-4D97-AF65-F5344CB8AC3E}">
        <p14:creationId xmlns:p14="http://schemas.microsoft.com/office/powerpoint/2010/main" val="39835665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002">
                                            <p:txEl>
                                              <p:pRg st="1" end="1"/>
                                            </p:txEl>
                                          </p:spTgt>
                                        </p:tgtEl>
                                        <p:attrNameLst>
                                          <p:attrName>style.visibility</p:attrName>
                                        </p:attrNameLst>
                                      </p:cBhvr>
                                      <p:to>
                                        <p:strVal val="visible"/>
                                      </p:to>
                                    </p:set>
                                    <p:animEffect transition="in" filter="slide(fromBottom)">
                                      <p:cBhvr>
                                        <p:cTn id="7" dur="500"/>
                                        <p:tgtEl>
                                          <p:spTgt spid="10240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24002">
                                            <p:txEl>
                                              <p:pRg st="2" end="2"/>
                                            </p:txEl>
                                          </p:spTgt>
                                        </p:tgtEl>
                                        <p:attrNameLst>
                                          <p:attrName>style.visibility</p:attrName>
                                        </p:attrNameLst>
                                      </p:cBhvr>
                                      <p:to>
                                        <p:strVal val="visible"/>
                                      </p:to>
                                    </p:set>
                                    <p:animEffect transition="in" filter="slide(fromBottom)">
                                      <p:cBhvr>
                                        <p:cTn id="12" dur="500"/>
                                        <p:tgtEl>
                                          <p:spTgt spid="10240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24002">
                                            <p:txEl>
                                              <p:pRg st="3" end="3"/>
                                            </p:txEl>
                                          </p:spTgt>
                                        </p:tgtEl>
                                        <p:attrNameLst>
                                          <p:attrName>style.visibility</p:attrName>
                                        </p:attrNameLst>
                                      </p:cBhvr>
                                      <p:to>
                                        <p:strVal val="visible"/>
                                      </p:to>
                                    </p:set>
                                    <p:animEffect transition="in" filter="slide(fromBottom)">
                                      <p:cBhvr>
                                        <p:cTn id="17" dur="500"/>
                                        <p:tgtEl>
                                          <p:spTgt spid="102400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24002">
                                            <p:txEl>
                                              <p:pRg st="4" end="4"/>
                                            </p:txEl>
                                          </p:spTgt>
                                        </p:tgtEl>
                                        <p:attrNameLst>
                                          <p:attrName>style.visibility</p:attrName>
                                        </p:attrNameLst>
                                      </p:cBhvr>
                                      <p:to>
                                        <p:strVal val="visible"/>
                                      </p:to>
                                    </p:set>
                                    <p:animEffect transition="in" filter="slide(fromBottom)">
                                      <p:cBhvr>
                                        <p:cTn id="22" dur="500"/>
                                        <p:tgtEl>
                                          <p:spTgt spid="102400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24002">
                                            <p:txEl>
                                              <p:pRg st="5" end="5"/>
                                            </p:txEl>
                                          </p:spTgt>
                                        </p:tgtEl>
                                        <p:attrNameLst>
                                          <p:attrName>style.visibility</p:attrName>
                                        </p:attrNameLst>
                                      </p:cBhvr>
                                      <p:to>
                                        <p:strVal val="visible"/>
                                      </p:to>
                                    </p:set>
                                    <p:animEffect transition="in" filter="slide(fromBottom)">
                                      <p:cBhvr>
                                        <p:cTn id="27" dur="500"/>
                                        <p:tgtEl>
                                          <p:spTgt spid="102400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24002">
                                            <p:txEl>
                                              <p:pRg st="6" end="6"/>
                                            </p:txEl>
                                          </p:spTgt>
                                        </p:tgtEl>
                                        <p:attrNameLst>
                                          <p:attrName>style.visibility</p:attrName>
                                        </p:attrNameLst>
                                      </p:cBhvr>
                                      <p:to>
                                        <p:strVal val="visible"/>
                                      </p:to>
                                    </p:set>
                                    <p:animEffect transition="in" filter="slide(fromBottom)">
                                      <p:cBhvr>
                                        <p:cTn id="32" dur="500"/>
                                        <p:tgtEl>
                                          <p:spTgt spid="102400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024002">
                                            <p:txEl>
                                              <p:pRg st="7" end="7"/>
                                            </p:txEl>
                                          </p:spTgt>
                                        </p:tgtEl>
                                        <p:attrNameLst>
                                          <p:attrName>style.visibility</p:attrName>
                                        </p:attrNameLst>
                                      </p:cBhvr>
                                      <p:to>
                                        <p:strVal val="visible"/>
                                      </p:to>
                                    </p:set>
                                    <p:animEffect transition="in" filter="slide(fromBottom)">
                                      <p:cBhvr>
                                        <p:cTn id="37" dur="500"/>
                                        <p:tgtEl>
                                          <p:spTgt spid="10240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ChangeArrowheads="1"/>
          </p:cNvSpPr>
          <p:nvPr/>
        </p:nvSpPr>
        <p:spPr bwMode="auto">
          <a:xfrm>
            <a:off x="180306" y="1332292"/>
            <a:ext cx="8656224" cy="5553092"/>
          </a:xfrm>
          <a:prstGeom prst="rect">
            <a:avLst/>
          </a:prstGeom>
          <a:noFill/>
          <a:ln w="12700">
            <a:noFill/>
            <a:miter lim="800000"/>
          </a:ln>
        </p:spPr>
        <p:txBody>
          <a:bodyPr lIns="90488" tIns="44450" rIns="90488" bIns="44450"/>
          <a:lstStyle/>
          <a:p>
            <a:pPr marL="381000" indent="-381000" algn="l" defTabSz="762000" hangingPunct="1">
              <a:lnSpc>
                <a:spcPct val="130000"/>
              </a:lnSpc>
              <a:spcBef>
                <a:spcPct val="100000"/>
              </a:spcBef>
              <a:buClr>
                <a:srgbClr val="000099"/>
              </a:buClr>
              <a:buSzPct val="50000"/>
              <a:buFont typeface="Wingdings" panose="05000000000000000000" pitchFamily="2" charset="2"/>
              <a:buChar char="n"/>
            </a:pPr>
            <a:r>
              <a:rPr lang="zh-CN" altLang="en-US" sz="1800" dirty="0">
                <a:latin typeface="微软雅黑" pitchFamily="34" charset="-122"/>
                <a:ea typeface="微软雅黑" pitchFamily="34" charset="-122"/>
              </a:rPr>
              <a:t>感谢第十一届辅导员：</a:t>
            </a:r>
            <a:r>
              <a:rPr lang="zh-CN" altLang="en-US" sz="1800" b="0" dirty="0">
                <a:latin typeface="微软雅黑" pitchFamily="34" charset="-122"/>
                <a:ea typeface="微软雅黑" pitchFamily="34" charset="-122"/>
              </a:rPr>
              <a:t>彭博，訾占超，赵颜，于雷，毛晓松，车春霖，张剑姝，王洲，贺璐，陈喆，蒋建华、李爽，穆玉良，张诗鸼，盛正朝，张自朋，杨竹筠，张小明，乔琴，李玉寒，李森，许海芬，陶冶，张盼，曹艳花，谢庆彪，夏彪，周曾海，韩国华，李春华，刘海辉，程玉，魏仙丽，顾先问，刘战尧，尹珊，徐彬，张芳，陈思威，陈艳红，徐喆，蔡朋敏，陈钢，陈国兵，彭良，高健，安振晔，李媛媛，孙传辉，彭涛，李顺功，唐明楠，梁丽萍，周媛媛，房昊，赵天武，王志楼，李田英，马斌，董浩，苗青，李存龙，孔顺利，徐国利，李长虹，曹冠华，李清，张国强，郭青，宁银霞，董盛，靳继阳，董佳，闫家强，张倩，罗慧领，刘倩，张向魁，陶宝，黄云显，</a:t>
            </a:r>
            <a:r>
              <a:rPr lang="en-US" altLang="zh-CN" sz="1800" b="0" dirty="0">
                <a:latin typeface="微软雅黑" pitchFamily="34" charset="-122"/>
                <a:ea typeface="微软雅黑" pitchFamily="34" charset="-122"/>
              </a:rPr>
              <a:t>高琪</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甘子康</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易江灯</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姚志辉</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易敏</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马振东</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方杨武</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罗继业</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秦瑶</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苏士如</a:t>
            </a:r>
            <a:r>
              <a:rPr lang="zh-CN"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谢猛</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杨辉</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殷春晓</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盛如君</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阮洋</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李硕硕</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甘林欣</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丁向东</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江长全</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聂星语</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孙洋</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刘丹</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林可爱</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陈梅菊</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王晓华</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陳羿文</a:t>
            </a:r>
            <a:r>
              <a:rPr lang="zh-CN" altLang="en-US" sz="1800" b="0" dirty="0">
                <a:latin typeface="微软雅黑" pitchFamily="34" charset="-122"/>
                <a:ea typeface="微软雅黑" pitchFamily="34" charset="-122"/>
              </a:rPr>
              <a:t>，王宏亮，冯超，</a:t>
            </a:r>
            <a:r>
              <a:rPr lang="en-US" altLang="zh-CN" sz="1800" b="0" dirty="0">
                <a:latin typeface="微软雅黑" pitchFamily="34" charset="-122"/>
                <a:ea typeface="微软雅黑" pitchFamily="34" charset="-122"/>
              </a:rPr>
              <a:t>陈辉</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赵敬义</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吴术策</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曹诤</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孙瑞新</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侯宝亮</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张宇</a:t>
            </a:r>
            <a:r>
              <a:rPr lang="zh-CN" altLang="en-US" sz="1800" b="0" dirty="0">
                <a:latin typeface="微软雅黑" pitchFamily="34" charset="-122"/>
                <a:ea typeface="微软雅黑" pitchFamily="34" charset="-122"/>
              </a:rPr>
              <a:t>，霍美臻</a:t>
            </a:r>
            <a:r>
              <a:rPr lang="zh-CN"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白娟</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赵杨</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吴涛</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宋琪</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刘辉光</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官久兴</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朱轶</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曾琳</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王利文</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岳涛</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王建雄</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杨依仪</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柴珺</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史楠</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姜圆</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张杰士</a:t>
            </a:r>
            <a:r>
              <a:rPr lang="zh-CN" altLang="en-US" sz="1800" b="0" dirty="0">
                <a:latin typeface="微软雅黑" pitchFamily="34" charset="-122"/>
                <a:ea typeface="微软雅黑" pitchFamily="34" charset="-122"/>
              </a:rPr>
              <a:t>，白利敏，刘超</a:t>
            </a:r>
            <a:endParaRPr lang="en-US" altLang="zh-CN" sz="1800" dirty="0">
              <a:latin typeface="微软雅黑" pitchFamily="34" charset="-122"/>
              <a:ea typeface="微软雅黑" pitchFamily="34" charset="-122"/>
            </a:endParaRPr>
          </a:p>
        </p:txBody>
      </p:sp>
      <p:sp>
        <p:nvSpPr>
          <p:cNvPr id="4" name="标题 1"/>
          <p:cNvSpPr txBox="1"/>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致谢</a:t>
            </a:r>
          </a:p>
        </p:txBody>
      </p:sp>
    </p:spTree>
    <p:extLst>
      <p:ext uri="{BB962C8B-B14F-4D97-AF65-F5344CB8AC3E}">
        <p14:creationId xmlns:p14="http://schemas.microsoft.com/office/powerpoint/2010/main" val="7209738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002">
                                            <p:txEl>
                                              <p:pRg st="0" end="0"/>
                                            </p:txEl>
                                          </p:spTgt>
                                        </p:tgtEl>
                                        <p:attrNameLst>
                                          <p:attrName>style.visibility</p:attrName>
                                        </p:attrNameLst>
                                      </p:cBhvr>
                                      <p:to>
                                        <p:strVal val="visible"/>
                                      </p:to>
                                    </p:set>
                                    <p:animEffect transition="in" filter="slide(fromBottom)">
                                      <p:cBhvr>
                                        <p:cTn id="7" dur="500"/>
                                        <p:tgtEl>
                                          <p:spTgt spid="10240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2"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ChangeArrowheads="1"/>
          </p:cNvSpPr>
          <p:nvPr/>
        </p:nvSpPr>
        <p:spPr bwMode="auto">
          <a:xfrm>
            <a:off x="324322" y="1268760"/>
            <a:ext cx="8656224" cy="5553092"/>
          </a:xfrm>
          <a:prstGeom prst="rect">
            <a:avLst/>
          </a:prstGeom>
          <a:noFill/>
          <a:ln w="12700">
            <a:noFill/>
            <a:miter lim="800000"/>
          </a:ln>
        </p:spPr>
        <p:txBody>
          <a:bodyPr lIns="90488" tIns="44450" rIns="90488" bIns="44450"/>
          <a:lstStyle/>
          <a:p>
            <a:pPr marL="381000" indent="-381000" algn="l" defTabSz="762000" hangingPunct="1">
              <a:lnSpc>
                <a:spcPct val="130000"/>
              </a:lnSpc>
              <a:spcBef>
                <a:spcPct val="100000"/>
              </a:spcBef>
              <a:buClr>
                <a:srgbClr val="000099"/>
              </a:buClr>
              <a:buSzPct val="50000"/>
              <a:buFont typeface="Wingdings" panose="05000000000000000000" pitchFamily="2" charset="2"/>
              <a:buChar char="n"/>
            </a:pPr>
            <a:r>
              <a:rPr lang="zh-CN" altLang="en-US" sz="1800" dirty="0">
                <a:latin typeface="微软雅黑" pitchFamily="34" charset="-122"/>
                <a:ea typeface="微软雅黑" pitchFamily="34" charset="-122"/>
              </a:rPr>
              <a:t>感谢第十一届辅导员牵头人：</a:t>
            </a:r>
            <a:r>
              <a:rPr lang="zh-CN" altLang="en-US" sz="1800" b="0" dirty="0">
                <a:latin typeface="微软雅黑" pitchFamily="34" charset="-122"/>
                <a:ea typeface="微软雅黑" pitchFamily="34" charset="-122"/>
              </a:rPr>
              <a:t>卢炼，苍霖霖，张建辉，纪海晨，谢敬轩，张杬昊，魏娜，杨君，陈西广，尹志杰，罗元，董思科，萧楚贤，卢敏，王婷婷，王燕青，江长全，张帅，赵大林，杨珂，王建，徐红伟，王利文，王建雄，柴珺，纳小慰，姜圆，张杰士，王宏亮，崔金，张宇，白利敏。</a:t>
            </a:r>
            <a:endParaRPr lang="en-US" altLang="zh-CN" sz="1800" b="0" dirty="0">
              <a:latin typeface="微软雅黑" pitchFamily="34" charset="-122"/>
              <a:ea typeface="微软雅黑" pitchFamily="34" charset="-122"/>
            </a:endParaRPr>
          </a:p>
          <a:p>
            <a:pPr marL="381000" indent="-381000" algn="l" defTabSz="762000" hangingPunct="1">
              <a:lnSpc>
                <a:spcPct val="130000"/>
              </a:lnSpc>
              <a:spcBef>
                <a:spcPct val="100000"/>
              </a:spcBef>
              <a:buClr>
                <a:srgbClr val="000099"/>
              </a:buClr>
              <a:buSzPct val="50000"/>
              <a:buFont typeface="Wingdings" panose="05000000000000000000" pitchFamily="2" charset="2"/>
              <a:buChar char="n"/>
            </a:pPr>
            <a:r>
              <a:rPr lang="zh-CN" altLang="en-US" sz="1800" dirty="0">
                <a:latin typeface="微软雅黑" pitchFamily="34" charset="-122"/>
                <a:ea typeface="微软雅黑" pitchFamily="34" charset="-122"/>
              </a:rPr>
              <a:t>感谢全体班主任和企业家导师！</a:t>
            </a:r>
            <a:endParaRPr lang="en-US" altLang="zh-CN" sz="1800" dirty="0">
              <a:latin typeface="微软雅黑" pitchFamily="34" charset="-122"/>
              <a:ea typeface="微软雅黑" pitchFamily="34" charset="-122"/>
            </a:endParaRPr>
          </a:p>
        </p:txBody>
      </p:sp>
      <p:sp>
        <p:nvSpPr>
          <p:cNvPr id="4" name="标题 1"/>
          <p:cNvSpPr txBox="1"/>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致谢</a:t>
            </a:r>
          </a:p>
        </p:txBody>
      </p:sp>
    </p:spTree>
    <p:extLst>
      <p:ext uri="{BB962C8B-B14F-4D97-AF65-F5344CB8AC3E}">
        <p14:creationId xmlns:p14="http://schemas.microsoft.com/office/powerpoint/2010/main" val="5549606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002">
                                            <p:txEl>
                                              <p:pRg st="0" end="0"/>
                                            </p:txEl>
                                          </p:spTgt>
                                        </p:tgtEl>
                                        <p:attrNameLst>
                                          <p:attrName>style.visibility</p:attrName>
                                        </p:attrNameLst>
                                      </p:cBhvr>
                                      <p:to>
                                        <p:strVal val="visible"/>
                                      </p:to>
                                    </p:set>
                                    <p:animEffect transition="in" filter="slide(fromBottom)">
                                      <p:cBhvr>
                                        <p:cTn id="7" dur="500"/>
                                        <p:tgtEl>
                                          <p:spTgt spid="10240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24002">
                                            <p:txEl>
                                              <p:pRg st="1" end="1"/>
                                            </p:txEl>
                                          </p:spTgt>
                                        </p:tgtEl>
                                        <p:attrNameLst>
                                          <p:attrName>style.visibility</p:attrName>
                                        </p:attrNameLst>
                                      </p:cBhvr>
                                      <p:to>
                                        <p:strVal val="visible"/>
                                      </p:to>
                                    </p:set>
                                    <p:animEffect transition="in" filter="slide(fromBottom)">
                                      <p:cBhvr>
                                        <p:cTn id="12" dur="500"/>
                                        <p:tgtEl>
                                          <p:spTgt spid="10240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2"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ChangeArrowheads="1"/>
          </p:cNvSpPr>
          <p:nvPr/>
        </p:nvSpPr>
        <p:spPr bwMode="auto">
          <a:xfrm>
            <a:off x="324322" y="1268760"/>
            <a:ext cx="8656224" cy="5553092"/>
          </a:xfrm>
          <a:prstGeom prst="rect">
            <a:avLst/>
          </a:prstGeom>
          <a:noFill/>
          <a:ln w="12700">
            <a:noFill/>
            <a:miter lim="800000"/>
          </a:ln>
        </p:spPr>
        <p:txBody>
          <a:bodyPr lIns="90488" tIns="44450" rIns="90488" bIns="44450"/>
          <a:lstStyle/>
          <a:p>
            <a:pPr marL="381000" indent="-381000" algn="l" defTabSz="762000" hangingPunct="1">
              <a:lnSpc>
                <a:spcPct val="130000"/>
              </a:lnSpc>
              <a:spcBef>
                <a:spcPct val="100000"/>
              </a:spcBef>
              <a:buClr>
                <a:srgbClr val="000099"/>
              </a:buClr>
              <a:buSzPct val="50000"/>
              <a:buFont typeface="Wingdings" panose="05000000000000000000" pitchFamily="2" charset="2"/>
              <a:buChar char="n"/>
            </a:pPr>
            <a:r>
              <a:rPr lang="zh-CN" altLang="en-US" sz="1800" b="1" baseline="0" dirty="0">
                <a:latin typeface="微软雅黑" pitchFamily="34" charset="-122"/>
                <a:ea typeface="微软雅黑" pitchFamily="34" charset="-122"/>
              </a:rPr>
              <a:t>感谢那些默默无闻地为商学院的教学和同学们的学习成长作出贡献的所有商学院学生与和君同事！</a:t>
            </a:r>
          </a:p>
          <a:p>
            <a:pPr marL="381000" indent="-381000" algn="l" defTabSz="762000" eaLnBrk="0" hangingPunct="1">
              <a:lnSpc>
                <a:spcPct val="130000"/>
              </a:lnSpc>
              <a:spcBef>
                <a:spcPct val="100000"/>
              </a:spcBef>
              <a:buClr>
                <a:srgbClr val="000099"/>
              </a:buClr>
              <a:buSzPct val="50000"/>
              <a:buFont typeface="Wingdings" panose="05000000000000000000" pitchFamily="2" charset="2"/>
              <a:buChar char="n"/>
            </a:pPr>
            <a:r>
              <a:rPr lang="zh-CN" altLang="en-US" sz="1800" b="1" baseline="0" dirty="0">
                <a:latin typeface="微软雅黑" pitchFamily="34" charset="-122"/>
                <a:ea typeface="微软雅黑" pitchFamily="34" charset="-122"/>
              </a:rPr>
              <a:t>感谢那些热情参加和君商学院讲座的和君客户和友人！</a:t>
            </a:r>
          </a:p>
          <a:p>
            <a:pPr marL="381000" indent="-381000" algn="l" defTabSz="762000" hangingPunct="1">
              <a:lnSpc>
                <a:spcPct val="130000"/>
              </a:lnSpc>
              <a:spcBef>
                <a:spcPct val="100000"/>
              </a:spcBef>
              <a:buClr>
                <a:srgbClr val="000099"/>
              </a:buClr>
              <a:buSzPct val="50000"/>
              <a:buFont typeface="Wingdings" panose="05000000000000000000" pitchFamily="2" charset="2"/>
              <a:buChar char="n"/>
            </a:pPr>
            <a:r>
              <a:rPr lang="zh-CN" altLang="en-US" sz="1800" dirty="0">
                <a:latin typeface="微软雅黑" pitchFamily="34" charset="-122"/>
                <a:ea typeface="微软雅黑" pitchFamily="34" charset="-122"/>
              </a:rPr>
              <a:t>感谢：潘番、吕乔璐、官云东、陈治宇、宋宇、陆莹、张小明、雷金文、王凯！</a:t>
            </a:r>
            <a:endParaRPr lang="en-US" altLang="zh-CN" sz="1800" dirty="0">
              <a:latin typeface="微软雅黑" pitchFamily="34" charset="-122"/>
              <a:ea typeface="微软雅黑" pitchFamily="34" charset="-122"/>
            </a:endParaRPr>
          </a:p>
          <a:p>
            <a:pPr marL="381000" indent="-381000" algn="l" defTabSz="762000" hangingPunct="1">
              <a:lnSpc>
                <a:spcPct val="130000"/>
              </a:lnSpc>
              <a:spcBef>
                <a:spcPct val="100000"/>
              </a:spcBef>
              <a:buClr>
                <a:srgbClr val="000099"/>
              </a:buClr>
              <a:buSzPct val="50000"/>
              <a:buFont typeface="Wingdings" panose="05000000000000000000" pitchFamily="2" charset="2"/>
              <a:buChar char="n"/>
            </a:pPr>
            <a:r>
              <a:rPr lang="zh-CN" altLang="en-US" sz="1800" dirty="0">
                <a:latin typeface="微软雅黑" pitchFamily="34" charset="-122"/>
                <a:ea typeface="微软雅黑" pitchFamily="34" charset="-122"/>
              </a:rPr>
              <a:t>特别感谢：金证股份、棕榈集团参与合办学院运营管理工作的全体同仁！</a:t>
            </a:r>
            <a:endParaRPr lang="en-US" altLang="zh-CN" sz="1800" dirty="0">
              <a:latin typeface="微软雅黑" pitchFamily="34" charset="-122"/>
              <a:ea typeface="微软雅黑" pitchFamily="34" charset="-122"/>
            </a:endParaRPr>
          </a:p>
        </p:txBody>
      </p:sp>
      <p:sp>
        <p:nvSpPr>
          <p:cNvPr id="4" name="标题 1"/>
          <p:cNvSpPr txBox="1"/>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致谢</a:t>
            </a:r>
          </a:p>
        </p:txBody>
      </p:sp>
    </p:spTree>
    <p:extLst>
      <p:ext uri="{BB962C8B-B14F-4D97-AF65-F5344CB8AC3E}">
        <p14:creationId xmlns:p14="http://schemas.microsoft.com/office/powerpoint/2010/main" val="28437824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002">
                                            <p:txEl>
                                              <p:pRg st="0" end="0"/>
                                            </p:txEl>
                                          </p:spTgt>
                                        </p:tgtEl>
                                        <p:attrNameLst>
                                          <p:attrName>style.visibility</p:attrName>
                                        </p:attrNameLst>
                                      </p:cBhvr>
                                      <p:to>
                                        <p:strVal val="visible"/>
                                      </p:to>
                                    </p:set>
                                    <p:animEffect transition="in" filter="slide(fromBottom)">
                                      <p:cBhvr>
                                        <p:cTn id="7" dur="500"/>
                                        <p:tgtEl>
                                          <p:spTgt spid="10240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24002">
                                            <p:txEl>
                                              <p:pRg st="1" end="1"/>
                                            </p:txEl>
                                          </p:spTgt>
                                        </p:tgtEl>
                                        <p:attrNameLst>
                                          <p:attrName>style.visibility</p:attrName>
                                        </p:attrNameLst>
                                      </p:cBhvr>
                                      <p:to>
                                        <p:strVal val="visible"/>
                                      </p:to>
                                    </p:set>
                                    <p:animEffect transition="in" filter="slide(fromBottom)">
                                      <p:cBhvr>
                                        <p:cTn id="12" dur="500"/>
                                        <p:tgtEl>
                                          <p:spTgt spid="10240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24002">
                                            <p:txEl>
                                              <p:pRg st="2" end="2"/>
                                            </p:txEl>
                                          </p:spTgt>
                                        </p:tgtEl>
                                        <p:attrNameLst>
                                          <p:attrName>style.visibility</p:attrName>
                                        </p:attrNameLst>
                                      </p:cBhvr>
                                      <p:to>
                                        <p:strVal val="visible"/>
                                      </p:to>
                                    </p:set>
                                    <p:animEffect transition="in" filter="slide(fromBottom)">
                                      <p:cBhvr>
                                        <p:cTn id="17" dur="500"/>
                                        <p:tgtEl>
                                          <p:spTgt spid="10240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24002">
                                            <p:txEl>
                                              <p:pRg st="3" end="3"/>
                                            </p:txEl>
                                          </p:spTgt>
                                        </p:tgtEl>
                                        <p:attrNameLst>
                                          <p:attrName>style.visibility</p:attrName>
                                        </p:attrNameLst>
                                      </p:cBhvr>
                                      <p:to>
                                        <p:strVal val="visible"/>
                                      </p:to>
                                    </p:set>
                                    <p:animEffect transition="in" filter="slide(fromBottom)">
                                      <p:cBhvr>
                                        <p:cTn id="22" dur="500"/>
                                        <p:tgtEl>
                                          <p:spTgt spid="10240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2"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1" name="Rectangle 3"/>
          <p:cNvSpPr>
            <a:spLocks noChangeArrowheads="1"/>
          </p:cNvSpPr>
          <p:nvPr/>
        </p:nvSpPr>
        <p:spPr bwMode="auto">
          <a:xfrm>
            <a:off x="2286381" y="1124744"/>
            <a:ext cx="3929772" cy="5429312"/>
          </a:xfrm>
          <a:prstGeom prst="rect">
            <a:avLst/>
          </a:prstGeom>
          <a:noFill/>
          <a:ln w="12700">
            <a:noFill/>
            <a:miter lim="800000"/>
            <a:headEnd/>
            <a:tailEnd/>
          </a:ln>
        </p:spPr>
        <p:txBody>
          <a:bodyPr lIns="90488" tIns="44450" rIns="90488" bIns="44450"/>
          <a:lstStyle/>
          <a:p>
            <a:pPr marL="381000" indent="-381000" defTabSz="762000" eaLnBrk="0" hangingPunct="0">
              <a:spcBef>
                <a:spcPct val="100000"/>
              </a:spcBef>
              <a:buClr>
                <a:srgbClr val="000099"/>
              </a:buClr>
              <a:buSzPct val="50000"/>
            </a:pPr>
            <a:r>
              <a:rPr lang="zh-CN" altLang="en-US" sz="1600" b="0" dirty="0">
                <a:latin typeface="微软雅黑" panose="020B0503020204020204" pitchFamily="34" charset="-122"/>
                <a:ea typeface="微软雅黑" panose="020B0503020204020204" pitchFamily="34" charset="-122"/>
              </a:rPr>
              <a:t>       溪的美，鱼知道</a:t>
            </a:r>
            <a:br>
              <a:rPr lang="zh-CN" altLang="en-US" sz="1600" b="0" dirty="0">
                <a:latin typeface="微软雅黑" panose="020B0503020204020204" pitchFamily="34" charset="-122"/>
                <a:ea typeface="微软雅黑" panose="020B0503020204020204" pitchFamily="34" charset="-122"/>
              </a:rPr>
            </a:br>
            <a:r>
              <a:rPr lang="zh-CN" altLang="en-US" sz="1600" b="0" dirty="0">
                <a:latin typeface="微软雅黑" panose="020B0503020204020204" pitchFamily="34" charset="-122"/>
                <a:ea typeface="微软雅黑" panose="020B0503020204020204" pitchFamily="34" charset="-122"/>
              </a:rPr>
              <a:t>那流泪倾诉的依赖，难分离</a:t>
            </a:r>
            <a:br>
              <a:rPr lang="zh-CN" altLang="en-US" sz="1600" b="0" dirty="0">
                <a:latin typeface="微软雅黑" panose="020B0503020204020204" pitchFamily="34" charset="-122"/>
                <a:ea typeface="微软雅黑" panose="020B0503020204020204" pitchFamily="34" charset="-122"/>
              </a:rPr>
            </a:br>
            <a:r>
              <a:rPr lang="zh-CN" altLang="en-US" sz="1600" b="0" dirty="0">
                <a:latin typeface="微软雅黑" panose="020B0503020204020204" pitchFamily="34" charset="-122"/>
                <a:ea typeface="微软雅黑" panose="020B0503020204020204" pitchFamily="34" charset="-122"/>
              </a:rPr>
              <a:t/>
            </a:r>
            <a:br>
              <a:rPr lang="zh-CN" altLang="en-US" sz="1600" b="0" dirty="0">
                <a:latin typeface="微软雅黑" panose="020B0503020204020204" pitchFamily="34" charset="-122"/>
                <a:ea typeface="微软雅黑" panose="020B0503020204020204" pitchFamily="34" charset="-122"/>
              </a:rPr>
            </a:br>
            <a:r>
              <a:rPr lang="zh-CN" altLang="en-US" sz="1600" b="0" dirty="0">
                <a:latin typeface="微软雅黑" panose="020B0503020204020204" pitchFamily="34" charset="-122"/>
                <a:ea typeface="微软雅黑" panose="020B0503020204020204" pitchFamily="34" charset="-122"/>
              </a:rPr>
              <a:t>风的柔，山知道</a:t>
            </a:r>
            <a:br>
              <a:rPr lang="zh-CN" altLang="en-US" sz="1600" b="0" dirty="0">
                <a:latin typeface="微软雅黑" panose="020B0503020204020204" pitchFamily="34" charset="-122"/>
                <a:ea typeface="微软雅黑" panose="020B0503020204020204" pitchFamily="34" charset="-122"/>
              </a:rPr>
            </a:br>
            <a:r>
              <a:rPr lang="zh-CN" altLang="en-US" sz="1600" b="0" dirty="0">
                <a:latin typeface="微软雅黑" panose="020B0503020204020204" pitchFamily="34" charset="-122"/>
                <a:ea typeface="微软雅黑" panose="020B0503020204020204" pitchFamily="34" charset="-122"/>
              </a:rPr>
              <a:t>那留在千年的故事，难忘记</a:t>
            </a:r>
            <a:br>
              <a:rPr lang="zh-CN" altLang="en-US" sz="1600" b="0" dirty="0">
                <a:latin typeface="微软雅黑" panose="020B0503020204020204" pitchFamily="34" charset="-122"/>
                <a:ea typeface="微软雅黑" panose="020B0503020204020204" pitchFamily="34" charset="-122"/>
              </a:rPr>
            </a:br>
            <a:r>
              <a:rPr lang="zh-CN" altLang="en-US" sz="1600" b="0" dirty="0">
                <a:latin typeface="微软雅黑" panose="020B0503020204020204" pitchFamily="34" charset="-122"/>
                <a:ea typeface="微软雅黑" panose="020B0503020204020204" pitchFamily="34" charset="-122"/>
              </a:rPr>
              <a:t/>
            </a:r>
            <a:br>
              <a:rPr lang="zh-CN" altLang="en-US" sz="1600" b="0" dirty="0">
                <a:latin typeface="微软雅黑" panose="020B0503020204020204" pitchFamily="34" charset="-122"/>
                <a:ea typeface="微软雅黑" panose="020B0503020204020204" pitchFamily="34" charset="-122"/>
              </a:rPr>
            </a:br>
            <a:r>
              <a:rPr lang="zh-CN" altLang="en-US" sz="1600" b="0" dirty="0">
                <a:latin typeface="微软雅黑" panose="020B0503020204020204" pitchFamily="34" charset="-122"/>
                <a:ea typeface="微软雅黑" panose="020B0503020204020204" pitchFamily="34" charset="-122"/>
              </a:rPr>
              <a:t>想到梦里都会笑</a:t>
            </a:r>
            <a:br>
              <a:rPr lang="zh-CN" altLang="en-US" sz="1600" b="0" dirty="0">
                <a:latin typeface="微软雅黑" panose="020B0503020204020204" pitchFamily="34" charset="-122"/>
                <a:ea typeface="微软雅黑" panose="020B0503020204020204" pitchFamily="34" charset="-122"/>
              </a:rPr>
            </a:br>
            <a:r>
              <a:rPr lang="zh-CN" altLang="en-US" sz="1600" b="0" dirty="0">
                <a:latin typeface="微软雅黑" panose="020B0503020204020204" pitchFamily="34" charset="-122"/>
                <a:ea typeface="微软雅黑" panose="020B0503020204020204" pitchFamily="34" charset="-122"/>
              </a:rPr>
              <a:t>期待看见你的好</a:t>
            </a:r>
            <a:br>
              <a:rPr lang="zh-CN" altLang="en-US" sz="1600" b="0" dirty="0">
                <a:latin typeface="微软雅黑" panose="020B0503020204020204" pitchFamily="34" charset="-122"/>
                <a:ea typeface="微软雅黑" panose="020B0503020204020204" pitchFamily="34" charset="-122"/>
              </a:rPr>
            </a:br>
            <a:r>
              <a:rPr lang="zh-CN" altLang="en-US" sz="1600" b="0" dirty="0">
                <a:latin typeface="微软雅黑" panose="020B0503020204020204" pitchFamily="34" charset="-122"/>
                <a:ea typeface="微软雅黑" panose="020B0503020204020204" pitchFamily="34" charset="-122"/>
              </a:rPr>
              <a:t>感谢天都知道我心里的想要</a:t>
            </a:r>
            <a:br>
              <a:rPr lang="zh-CN" altLang="en-US" sz="1600" b="0" dirty="0">
                <a:latin typeface="微软雅黑" panose="020B0503020204020204" pitchFamily="34" charset="-122"/>
                <a:ea typeface="微软雅黑" panose="020B0503020204020204" pitchFamily="34" charset="-122"/>
              </a:rPr>
            </a:br>
            <a:r>
              <a:rPr lang="zh-CN" altLang="en-US" sz="1600" b="0" dirty="0">
                <a:latin typeface="微软雅黑" panose="020B0503020204020204" pitchFamily="34" charset="-122"/>
                <a:ea typeface="微软雅黑" panose="020B0503020204020204" pitchFamily="34" charset="-122"/>
              </a:rPr>
              <a:t/>
            </a:r>
            <a:br>
              <a:rPr lang="zh-CN" altLang="en-US" sz="1600" b="0" dirty="0">
                <a:latin typeface="微软雅黑" panose="020B0503020204020204" pitchFamily="34" charset="-122"/>
                <a:ea typeface="微软雅黑" panose="020B0503020204020204" pitchFamily="34" charset="-122"/>
              </a:rPr>
            </a:br>
            <a:r>
              <a:rPr lang="zh-CN" altLang="en-US" sz="1600" b="0" dirty="0">
                <a:latin typeface="微软雅黑" panose="020B0503020204020204" pitchFamily="34" charset="-122"/>
                <a:ea typeface="微软雅黑" panose="020B0503020204020204" pitchFamily="34" charset="-122"/>
              </a:rPr>
              <a:t>看似漫长的等待</a:t>
            </a:r>
            <a:br>
              <a:rPr lang="zh-CN" altLang="en-US" sz="1600" b="0" dirty="0">
                <a:latin typeface="微软雅黑" panose="020B0503020204020204" pitchFamily="34" charset="-122"/>
                <a:ea typeface="微软雅黑" panose="020B0503020204020204" pitchFamily="34" charset="-122"/>
              </a:rPr>
            </a:br>
            <a:r>
              <a:rPr lang="zh-CN" altLang="en-US" sz="1600" b="0" dirty="0">
                <a:latin typeface="微软雅黑" panose="020B0503020204020204" pitchFamily="34" charset="-122"/>
                <a:ea typeface="微软雅黑" panose="020B0503020204020204" pitchFamily="34" charset="-122"/>
              </a:rPr>
              <a:t>却是永恒的未来</a:t>
            </a:r>
            <a:br>
              <a:rPr lang="zh-CN" altLang="en-US" sz="1600" b="0" dirty="0">
                <a:latin typeface="微软雅黑" panose="020B0503020204020204" pitchFamily="34" charset="-122"/>
                <a:ea typeface="微软雅黑" panose="020B0503020204020204" pitchFamily="34" charset="-122"/>
              </a:rPr>
            </a:br>
            <a:r>
              <a:rPr lang="zh-CN" altLang="en-US" sz="1600" b="0" dirty="0">
                <a:latin typeface="微软雅黑" panose="020B0503020204020204" pitchFamily="34" charset="-122"/>
                <a:ea typeface="微软雅黑" panose="020B0503020204020204" pitchFamily="34" charset="-122"/>
              </a:rPr>
              <a:t>你的出现将是我 </a:t>
            </a:r>
            <a:br>
              <a:rPr lang="zh-CN" altLang="en-US" sz="1600" b="0" dirty="0">
                <a:latin typeface="微软雅黑" panose="020B0503020204020204" pitchFamily="34" charset="-122"/>
                <a:ea typeface="微软雅黑" panose="020B0503020204020204" pitchFamily="34" charset="-122"/>
              </a:rPr>
            </a:br>
            <a:r>
              <a:rPr lang="zh-CN" altLang="en-US" sz="1600" b="0" dirty="0">
                <a:latin typeface="微软雅黑" panose="020B0503020204020204" pitchFamily="34" charset="-122"/>
                <a:ea typeface="微软雅黑" panose="020B0503020204020204" pitchFamily="34" charset="-122"/>
              </a:rPr>
              <a:t>幸福开始的骄傲</a:t>
            </a:r>
            <a:br>
              <a:rPr lang="zh-CN" altLang="en-US" sz="1600" b="0" dirty="0">
                <a:latin typeface="微软雅黑" panose="020B0503020204020204" pitchFamily="34" charset="-122"/>
                <a:ea typeface="微软雅黑" panose="020B0503020204020204" pitchFamily="34" charset="-122"/>
              </a:rPr>
            </a:br>
            <a:r>
              <a:rPr lang="zh-CN" altLang="en-US" sz="1600" b="0" dirty="0">
                <a:latin typeface="微软雅黑" panose="020B0503020204020204" pitchFamily="34" charset="-122"/>
                <a:ea typeface="微软雅黑" panose="020B0503020204020204" pitchFamily="34" charset="-122"/>
              </a:rPr>
              <a:t/>
            </a:r>
            <a:br>
              <a:rPr lang="zh-CN" altLang="en-US" sz="1600" b="0" dirty="0">
                <a:latin typeface="微软雅黑" panose="020B0503020204020204" pitchFamily="34" charset="-122"/>
                <a:ea typeface="微软雅黑" panose="020B0503020204020204" pitchFamily="34" charset="-122"/>
              </a:rPr>
            </a:br>
            <a:r>
              <a:rPr lang="en-US" sz="1600" b="0" dirty="0">
                <a:latin typeface="微软雅黑" panose="020B0503020204020204" pitchFamily="34" charset="-122"/>
                <a:ea typeface="微软雅黑" panose="020B0503020204020204" pitchFamily="34" charset="-122"/>
              </a:rPr>
              <a:t>Here I am</a:t>
            </a:r>
            <a:r>
              <a:rPr lang="zh-CN" altLang="en-US" sz="1600" b="0" dirty="0">
                <a:latin typeface="微软雅黑" panose="020B0503020204020204" pitchFamily="34" charset="-122"/>
                <a:ea typeface="微软雅黑" panose="020B0503020204020204" pitchFamily="34" charset="-122"/>
              </a:rPr>
              <a:t>，</a:t>
            </a:r>
            <a:r>
              <a:rPr lang="en-US" sz="1600" b="0" dirty="0">
                <a:latin typeface="微软雅黑" panose="020B0503020204020204" pitchFamily="34" charset="-122"/>
                <a:ea typeface="微软雅黑" panose="020B0503020204020204" pitchFamily="34" charset="-122"/>
              </a:rPr>
              <a:t>To be together </a:t>
            </a:r>
            <a:br>
              <a:rPr lang="en-US" sz="1600" b="0" dirty="0">
                <a:latin typeface="微软雅黑" panose="020B0503020204020204" pitchFamily="34" charset="-122"/>
                <a:ea typeface="微软雅黑" panose="020B0503020204020204" pitchFamily="34" charset="-122"/>
              </a:rPr>
            </a:br>
            <a:r>
              <a:rPr lang="zh-CN" altLang="en-US" sz="1600" b="0" dirty="0">
                <a:latin typeface="微软雅黑" panose="020B0503020204020204" pitchFamily="34" charset="-122"/>
                <a:ea typeface="微软雅黑" panose="020B0503020204020204" pitchFamily="34" charset="-122"/>
              </a:rPr>
              <a:t>伸出手我就想拥抱</a:t>
            </a:r>
            <a:br>
              <a:rPr lang="zh-CN" altLang="en-US" sz="1600" b="0" dirty="0">
                <a:latin typeface="微软雅黑" panose="020B0503020204020204" pitchFamily="34" charset="-122"/>
                <a:ea typeface="微软雅黑" panose="020B0503020204020204" pitchFamily="34" charset="-122"/>
              </a:rPr>
            </a:br>
            <a:r>
              <a:rPr lang="zh-CN" altLang="en-US" sz="1600" b="0" dirty="0">
                <a:latin typeface="微软雅黑" panose="020B0503020204020204" pitchFamily="34" charset="-122"/>
                <a:ea typeface="微软雅黑" panose="020B0503020204020204" pitchFamily="34" charset="-122"/>
              </a:rPr>
              <a:t/>
            </a:r>
            <a:br>
              <a:rPr lang="zh-CN" altLang="en-US" sz="1600" b="0" dirty="0">
                <a:latin typeface="微软雅黑" panose="020B0503020204020204" pitchFamily="34" charset="-122"/>
                <a:ea typeface="微软雅黑" panose="020B0503020204020204" pitchFamily="34" charset="-122"/>
              </a:rPr>
            </a:br>
            <a:r>
              <a:rPr lang="en-US" sz="1600" b="0" dirty="0">
                <a:latin typeface="微软雅黑" panose="020B0503020204020204" pitchFamily="34" charset="-122"/>
                <a:ea typeface="微软雅黑" panose="020B0503020204020204" pitchFamily="34" charset="-122"/>
              </a:rPr>
              <a:t>Here I am</a:t>
            </a:r>
            <a:r>
              <a:rPr lang="zh-CN" altLang="en-US" sz="1600" b="0" dirty="0">
                <a:latin typeface="微软雅黑" panose="020B0503020204020204" pitchFamily="34" charset="-122"/>
                <a:ea typeface="微软雅黑" panose="020B0503020204020204" pitchFamily="34" charset="-122"/>
              </a:rPr>
              <a:t>，</a:t>
            </a:r>
            <a:r>
              <a:rPr lang="en-US" sz="1600" b="0" dirty="0">
                <a:latin typeface="微软雅黑" panose="020B0503020204020204" pitchFamily="34" charset="-122"/>
                <a:ea typeface="微软雅黑" panose="020B0503020204020204" pitchFamily="34" charset="-122"/>
              </a:rPr>
              <a:t>To be together</a:t>
            </a:r>
            <a:br>
              <a:rPr lang="en-US" sz="1600" b="0" dirty="0">
                <a:latin typeface="微软雅黑" panose="020B0503020204020204" pitchFamily="34" charset="-122"/>
                <a:ea typeface="微软雅黑" panose="020B0503020204020204" pitchFamily="34" charset="-122"/>
              </a:rPr>
            </a:br>
            <a:r>
              <a:rPr lang="zh-CN" altLang="en-US" sz="1600" b="0" dirty="0">
                <a:latin typeface="微软雅黑" panose="020B0503020204020204" pitchFamily="34" charset="-122"/>
                <a:ea typeface="微软雅黑" panose="020B0503020204020204" pitchFamily="34" charset="-122"/>
              </a:rPr>
              <a:t>秋去冬梅开雪地</a:t>
            </a:r>
            <a:br>
              <a:rPr lang="zh-CN" altLang="en-US" sz="1600" b="0" dirty="0">
                <a:latin typeface="微软雅黑" panose="020B0503020204020204" pitchFamily="34" charset="-122"/>
                <a:ea typeface="微软雅黑" panose="020B0503020204020204" pitchFamily="34" charset="-122"/>
              </a:rPr>
            </a:br>
            <a:r>
              <a:rPr lang="zh-CN" altLang="en-US" sz="1600" b="0" dirty="0">
                <a:latin typeface="微软雅黑" panose="020B0503020204020204" pitchFamily="34" charset="-122"/>
                <a:ea typeface="微软雅黑" panose="020B0503020204020204" pitchFamily="34" charset="-122"/>
              </a:rPr>
              <a:t>春后夏夜望月星</a:t>
            </a:r>
            <a:br>
              <a:rPr lang="zh-CN" altLang="en-US" sz="1600" b="0" dirty="0">
                <a:latin typeface="微软雅黑" panose="020B0503020204020204" pitchFamily="34" charset="-122"/>
                <a:ea typeface="微软雅黑" panose="020B0503020204020204" pitchFamily="34" charset="-122"/>
              </a:rPr>
            </a:br>
            <a:r>
              <a:rPr lang="zh-CN" altLang="en-US" sz="1600" b="0" dirty="0">
                <a:latin typeface="微软雅黑" panose="020B0503020204020204" pitchFamily="34" charset="-122"/>
                <a:ea typeface="微软雅黑" panose="020B0503020204020204" pitchFamily="34" charset="-122"/>
              </a:rPr>
              <a:t>爱 延续 </a:t>
            </a:r>
          </a:p>
        </p:txBody>
      </p:sp>
      <p:sp>
        <p:nvSpPr>
          <p:cNvPr id="21507" name="标题 3"/>
          <p:cNvSpPr>
            <a:spLocks noGrp="1"/>
          </p:cNvSpPr>
          <p:nvPr>
            <p:ph type="title"/>
          </p:nvPr>
        </p:nvSpPr>
        <p:spPr>
          <a:xfrm>
            <a:off x="1143770" y="428604"/>
            <a:ext cx="6625788" cy="427364"/>
          </a:xfrm>
        </p:spPr>
        <p:txBody>
          <a:bodyPr/>
          <a:lstStyle/>
          <a:p>
            <a:pPr algn="ctr"/>
            <a:r>
              <a:rPr lang="zh-CN" altLang="en-US" dirty="0"/>
              <a:t>爱延续</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54691">
                                            <p:txEl>
                                              <p:pRg st="0" end="0"/>
                                            </p:txEl>
                                          </p:spTgt>
                                        </p:tgtEl>
                                        <p:attrNameLst>
                                          <p:attrName>style.visibility</p:attrName>
                                        </p:attrNameLst>
                                      </p:cBhvr>
                                      <p:to>
                                        <p:strVal val="visible"/>
                                      </p:to>
                                    </p:set>
                                    <p:animEffect transition="in" filter="slide(fromBottom)">
                                      <p:cBhvr>
                                        <p:cTn id="7" dur="500"/>
                                        <p:tgtEl>
                                          <p:spTgt spid="754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1"/>
          <p:cNvSpPr>
            <a:spLocks noGrp="1"/>
          </p:cNvSpPr>
          <p:nvPr>
            <p:ph type="dt" sz="quarter" idx="4294967295"/>
          </p:nvPr>
        </p:nvSpPr>
        <p:spPr>
          <a:xfrm>
            <a:off x="0" y="5935664"/>
            <a:ext cx="2133971" cy="268287"/>
          </a:xfrm>
          <a:prstGeom prst="rect">
            <a:avLst/>
          </a:prstGeom>
          <a:noFill/>
        </p:spPr>
        <p:txBody>
          <a:bodyPr/>
          <a:lstStyle/>
          <a:p>
            <a:fld id="{FAD4FEF3-34C2-4399-9ED1-9ED83D7A63E3}" type="datetime1">
              <a:rPr lang="zh-CN" altLang="en-US" smtClean="0"/>
              <a:pPr/>
              <a:t>2019/4/14</a:t>
            </a:fld>
            <a:endParaRPr lang="en-US" altLang="zh-CN"/>
          </a:p>
        </p:txBody>
      </p:sp>
      <p:sp>
        <p:nvSpPr>
          <p:cNvPr id="27651" name="灯片编号占位符 2"/>
          <p:cNvSpPr>
            <a:spLocks noGrp="1"/>
          </p:cNvSpPr>
          <p:nvPr>
            <p:ph type="sldNum" sz="quarter" idx="4294967295"/>
          </p:nvPr>
        </p:nvSpPr>
        <p:spPr>
          <a:xfrm>
            <a:off x="8318358" y="6546850"/>
            <a:ext cx="549370" cy="260350"/>
          </a:xfrm>
          <a:prstGeom prst="rect">
            <a:avLst/>
          </a:prstGeom>
          <a:noFill/>
        </p:spPr>
        <p:txBody>
          <a:bodyPr/>
          <a:lstStyle/>
          <a:p>
            <a:fld id="{B2B62374-D21A-4294-A796-96838CE87F9F}" type="slidenum">
              <a:rPr lang="en-US" altLang="zh-CN" smtClean="0"/>
              <a:pPr/>
              <a:t>38</a:t>
            </a:fld>
            <a:endParaRPr lang="en-US" altLang="zh-CN"/>
          </a:p>
        </p:txBody>
      </p:sp>
      <p:sp>
        <p:nvSpPr>
          <p:cNvPr id="27652" name="Subtitle 2"/>
          <p:cNvSpPr>
            <a:spLocks noGrp="1"/>
          </p:cNvSpPr>
          <p:nvPr>
            <p:ph type="subTitle" idx="4294967295"/>
          </p:nvPr>
        </p:nvSpPr>
        <p:spPr>
          <a:xfrm>
            <a:off x="2079986" y="3851276"/>
            <a:ext cx="5739810" cy="387798"/>
          </a:xfrm>
        </p:spPr>
        <p:txBody>
          <a:bodyPr/>
          <a:lstStyle/>
          <a:p>
            <a:pPr marL="0" indent="0" algn="ctr" eaLnBrk="1" hangingPunct="1">
              <a:buFont typeface="Wingdings" pitchFamily="2" charset="2"/>
              <a:buNone/>
            </a:pPr>
            <a:endParaRPr lang="zh-CN" altLang="en-US">
              <a:solidFill>
                <a:srgbClr val="898989"/>
              </a:solidFill>
            </a:endParaRPr>
          </a:p>
        </p:txBody>
      </p:sp>
      <p:sp>
        <p:nvSpPr>
          <p:cNvPr id="27653" name="Rectangle 5"/>
          <p:cNvSpPr>
            <a:spLocks noChangeArrowheads="1"/>
          </p:cNvSpPr>
          <p:nvPr/>
        </p:nvSpPr>
        <p:spPr bwMode="auto">
          <a:xfrm>
            <a:off x="0" y="0"/>
            <a:ext cx="9145588" cy="6858000"/>
          </a:xfrm>
          <a:prstGeom prst="rect">
            <a:avLst/>
          </a:prstGeom>
          <a:solidFill>
            <a:schemeClr val="bg1"/>
          </a:solidFill>
          <a:ln w="9525">
            <a:noFill/>
            <a:miter lim="800000"/>
            <a:headEnd/>
            <a:tailEnd/>
          </a:ln>
        </p:spPr>
        <p:txBody>
          <a:bodyPr wrap="none" anchor="ctr"/>
          <a:lstStyle/>
          <a:p>
            <a:endParaRPr lang="zh-CN" altLang="en-US"/>
          </a:p>
        </p:txBody>
      </p:sp>
      <p:pic>
        <p:nvPicPr>
          <p:cNvPr id="27654" name="Picture 5" descr="商务握手-感谢合作.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2428876"/>
            <a:ext cx="9145588" cy="4429125"/>
          </a:xfrm>
          <a:prstGeom prst="rect">
            <a:avLst/>
          </a:prstGeom>
          <a:noFill/>
          <a:ln w="9525">
            <a:noFill/>
            <a:miter lim="800000"/>
            <a:headEnd/>
            <a:tailEnd/>
          </a:ln>
        </p:spPr>
      </p:pic>
      <p:pic>
        <p:nvPicPr>
          <p:cNvPr id="27655" name="图片 6"/>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3816134" y="188640"/>
            <a:ext cx="1513319" cy="1506534"/>
          </a:xfrm>
          <a:prstGeom prst="rect">
            <a:avLst/>
          </a:prstGeom>
          <a:noFill/>
          <a:ln w="9525">
            <a:noFill/>
            <a:miter lim="800000"/>
            <a:headEnd/>
            <a:tailEnd/>
          </a:ln>
        </p:spPr>
      </p:pic>
      <p:sp>
        <p:nvSpPr>
          <p:cNvPr id="27656" name="Rectangle 2"/>
          <p:cNvSpPr txBox="1">
            <a:spLocks noChangeArrowheads="1"/>
          </p:cNvSpPr>
          <p:nvPr/>
        </p:nvSpPr>
        <p:spPr bwMode="black">
          <a:xfrm>
            <a:off x="1944501" y="2097336"/>
            <a:ext cx="5256584" cy="1314816"/>
          </a:xfrm>
          <a:prstGeom prst="rect">
            <a:avLst/>
          </a:prstGeom>
          <a:noFill/>
          <a:ln w="9525">
            <a:noFill/>
            <a:miter lim="800000"/>
            <a:headEnd/>
            <a:tailEnd/>
          </a:ln>
        </p:spPr>
        <p:txBody>
          <a:bodyPr anchor="b"/>
          <a:lstStyle/>
          <a:p>
            <a:pPr algn="ctr" eaLnBrk="0" hangingPunct="0"/>
            <a:r>
              <a:rPr lang="zh-CN" altLang="en-US" sz="1800" b="0" dirty="0">
                <a:latin typeface="微软雅黑" panose="020B0503020204020204" pitchFamily="34" charset="-122"/>
                <a:ea typeface="微软雅黑" panose="020B0503020204020204" pitchFamily="34" charset="-122"/>
              </a:rPr>
              <a:t>诚挚的感谢，崇高的敬意</a:t>
            </a:r>
            <a:endParaRPr lang="en-US" altLang="zh-CN" sz="1800" b="0" dirty="0">
              <a:latin typeface="微软雅黑" panose="020B0503020204020204" pitchFamily="34" charset="-122"/>
              <a:ea typeface="微软雅黑" panose="020B0503020204020204" pitchFamily="34" charset="-122"/>
            </a:endParaRPr>
          </a:p>
          <a:p>
            <a:pPr algn="ctr" eaLnBrk="0" hangingPunct="0"/>
            <a:endParaRPr lang="en-US" altLang="zh-CN" sz="1800" b="0" dirty="0">
              <a:latin typeface="微软雅黑" panose="020B0503020204020204" pitchFamily="34" charset="-122"/>
              <a:ea typeface="微软雅黑" panose="020B0503020204020204" pitchFamily="34" charset="-122"/>
            </a:endParaRPr>
          </a:p>
          <a:p>
            <a:pPr algn="ctr" eaLnBrk="0" hangingPunct="0"/>
            <a:r>
              <a:rPr lang="zh-CN" altLang="en-US" sz="1800" b="0" dirty="0">
                <a:latin typeface="微软雅黑" panose="020B0503020204020204" pitchFamily="34" charset="-122"/>
                <a:ea typeface="微软雅黑" panose="020B0503020204020204" pitchFamily="34" charset="-122"/>
              </a:rPr>
              <a:t>执子之手  与子偕行</a:t>
            </a:r>
            <a:endParaRPr lang="en-US" altLang="zh-CN" sz="1800" b="0" dirty="0">
              <a:latin typeface="微软雅黑" panose="020B0503020204020204" pitchFamily="34" charset="-122"/>
              <a:ea typeface="微软雅黑" panose="020B0503020204020204" pitchFamily="34" charset="-122"/>
            </a:endParaRPr>
          </a:p>
          <a:p>
            <a:pPr algn="ctr" eaLnBrk="0" hangingPunct="0"/>
            <a:r>
              <a:rPr lang="zh-CN" altLang="en-US" sz="1800" b="0" dirty="0">
                <a:latin typeface="微软雅黑" panose="020B0503020204020204" pitchFamily="34" charset="-122"/>
                <a:ea typeface="微软雅黑" panose="020B0503020204020204" pitchFamily="34" charset="-122"/>
              </a:rPr>
              <a:t>和君同学  一生相伴</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spcBef>
                <a:spcPct val="30000"/>
              </a:spcBef>
              <a:buClr>
                <a:srgbClr val="336699"/>
              </a:buClr>
              <a:buFont typeface="Wingdings" pitchFamily="2" charset="2"/>
              <a:buChar char="n"/>
              <a:defRPr sz="2800">
                <a:solidFill>
                  <a:schemeClr val="tx1"/>
                </a:solidFill>
                <a:latin typeface="Arial" charset="0"/>
                <a:ea typeface="方正中等线简体" charset="-122"/>
              </a:defRPr>
            </a:lvl1pPr>
            <a:lvl2pPr marL="742950" indent="-285750">
              <a:lnSpc>
                <a:spcPct val="130000"/>
              </a:lnSpc>
              <a:spcBef>
                <a:spcPct val="30000"/>
              </a:spcBef>
              <a:buClr>
                <a:srgbClr val="336699"/>
              </a:buClr>
              <a:buFont typeface="Wingdings" pitchFamily="2" charset="2"/>
              <a:buChar char="¨"/>
              <a:defRPr sz="2400">
                <a:solidFill>
                  <a:schemeClr val="tx1"/>
                </a:solidFill>
                <a:latin typeface="Arial" charset="0"/>
                <a:ea typeface="幼圆" pitchFamily="49" charset="-122"/>
              </a:defRPr>
            </a:lvl2pPr>
            <a:lvl3pPr marL="1143000" indent="-228600">
              <a:lnSpc>
                <a:spcPct val="130000"/>
              </a:lnSpc>
              <a:spcBef>
                <a:spcPct val="30000"/>
              </a:spcBef>
              <a:buClr>
                <a:srgbClr val="336699"/>
              </a:buClr>
              <a:buFont typeface="Wingdings" pitchFamily="2" charset="2"/>
              <a:buChar char="n"/>
              <a:defRPr sz="2000" b="1">
                <a:solidFill>
                  <a:schemeClr val="tx1"/>
                </a:solidFill>
                <a:latin typeface="Arial" charset="0"/>
                <a:ea typeface="方正中等线简体" charset="-122"/>
              </a:defRPr>
            </a:lvl3pPr>
            <a:lvl4pPr marL="1600200" indent="-228600">
              <a:lnSpc>
                <a:spcPct val="130000"/>
              </a:lnSpc>
              <a:spcBef>
                <a:spcPct val="30000"/>
              </a:spcBef>
              <a:buClr>
                <a:srgbClr val="336699"/>
              </a:buClr>
              <a:buFont typeface="Wingdings" pitchFamily="2" charset="2"/>
              <a:buChar char="o"/>
              <a:defRPr sz="1600">
                <a:solidFill>
                  <a:schemeClr val="tx1"/>
                </a:solidFill>
                <a:latin typeface="Arial" charset="0"/>
                <a:ea typeface="幼圆" pitchFamily="49" charset="-122"/>
              </a:defRPr>
            </a:lvl4pPr>
            <a:lvl5pPr marL="2057400" indent="-228600">
              <a:spcBef>
                <a:spcPct val="20000"/>
              </a:spcBef>
              <a:buBlip>
                <a:blip r:embed="rId2"/>
              </a:buBlip>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Blip>
                <a:blip r:embed="rId2"/>
              </a:buBlip>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Blip>
                <a:blip r:embed="rId2"/>
              </a:buBlip>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Blip>
                <a:blip r:embed="rId2"/>
              </a:buBlip>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Blip>
                <a:blip r:embed="rId2"/>
              </a:buBlip>
              <a:defRPr sz="2000">
                <a:solidFill>
                  <a:schemeClr val="tx1"/>
                </a:solidFill>
                <a:latin typeface="Arial" charset="0"/>
                <a:ea typeface="宋体" pitchFamily="2" charset="-122"/>
              </a:defRPr>
            </a:lvl9pPr>
          </a:lstStyle>
          <a:p>
            <a:pPr>
              <a:lnSpc>
                <a:spcPct val="100000"/>
              </a:lnSpc>
              <a:spcBef>
                <a:spcPct val="0"/>
              </a:spcBef>
              <a:buClrTx/>
              <a:buFontTx/>
              <a:buNone/>
            </a:pPr>
            <a:fld id="{49FD6140-5757-4C59-BC33-448EDBA81F51}" type="slidenum">
              <a:rPr lang="zh-CN" altLang="en-US" sz="1200">
                <a:solidFill>
                  <a:srgbClr val="333399"/>
                </a:solidFill>
                <a:latin typeface="Times New Roman" pitchFamily="18" charset="0"/>
                <a:ea typeface="宋体" pitchFamily="2" charset="-122"/>
              </a:rPr>
              <a:pPr>
                <a:lnSpc>
                  <a:spcPct val="100000"/>
                </a:lnSpc>
                <a:spcBef>
                  <a:spcPct val="0"/>
                </a:spcBef>
                <a:buClrTx/>
                <a:buFontTx/>
                <a:buNone/>
              </a:pPr>
              <a:t>39</a:t>
            </a:fld>
            <a:endParaRPr lang="en-US" altLang="zh-CN" sz="1200">
              <a:solidFill>
                <a:srgbClr val="333399"/>
              </a:solidFill>
              <a:latin typeface="Times New Roman" pitchFamily="18" charset="0"/>
              <a:ea typeface="宋体" pitchFamily="2" charset="-122"/>
            </a:endParaRPr>
          </a:p>
        </p:txBody>
      </p:sp>
      <p:sp>
        <p:nvSpPr>
          <p:cNvPr id="19459" name="Text Box 7"/>
          <p:cNvSpPr txBox="1">
            <a:spLocks noChangeArrowheads="1"/>
          </p:cNvSpPr>
          <p:nvPr/>
        </p:nvSpPr>
        <p:spPr bwMode="gray">
          <a:xfrm>
            <a:off x="396082" y="1230314"/>
            <a:ext cx="87487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30000"/>
              </a:lnSpc>
              <a:spcBef>
                <a:spcPct val="30000"/>
              </a:spcBef>
              <a:buClr>
                <a:srgbClr val="336699"/>
              </a:buClr>
              <a:buFont typeface="Wingdings" pitchFamily="2" charset="2"/>
              <a:buChar char="n"/>
              <a:defRPr sz="2800">
                <a:solidFill>
                  <a:schemeClr val="tx1"/>
                </a:solidFill>
                <a:latin typeface="Arial" charset="0"/>
                <a:ea typeface="方正中等线简体" charset="-122"/>
              </a:defRPr>
            </a:lvl1pPr>
            <a:lvl2pPr marL="742950" indent="-285750">
              <a:lnSpc>
                <a:spcPct val="130000"/>
              </a:lnSpc>
              <a:spcBef>
                <a:spcPct val="30000"/>
              </a:spcBef>
              <a:buClr>
                <a:srgbClr val="336699"/>
              </a:buClr>
              <a:buFont typeface="Wingdings" pitchFamily="2" charset="2"/>
              <a:buChar char="¨"/>
              <a:defRPr sz="2400">
                <a:solidFill>
                  <a:schemeClr val="tx1"/>
                </a:solidFill>
                <a:latin typeface="Arial" charset="0"/>
                <a:ea typeface="幼圆" pitchFamily="49" charset="-122"/>
              </a:defRPr>
            </a:lvl2pPr>
            <a:lvl3pPr marL="1143000" indent="-228600">
              <a:lnSpc>
                <a:spcPct val="130000"/>
              </a:lnSpc>
              <a:spcBef>
                <a:spcPct val="30000"/>
              </a:spcBef>
              <a:buClr>
                <a:srgbClr val="336699"/>
              </a:buClr>
              <a:buFont typeface="Wingdings" pitchFamily="2" charset="2"/>
              <a:buChar char="n"/>
              <a:defRPr sz="2000" b="1">
                <a:solidFill>
                  <a:schemeClr val="tx1"/>
                </a:solidFill>
                <a:latin typeface="Arial" charset="0"/>
                <a:ea typeface="方正中等线简体" charset="-122"/>
              </a:defRPr>
            </a:lvl3pPr>
            <a:lvl4pPr marL="1600200" indent="-228600">
              <a:lnSpc>
                <a:spcPct val="130000"/>
              </a:lnSpc>
              <a:spcBef>
                <a:spcPct val="30000"/>
              </a:spcBef>
              <a:buClr>
                <a:srgbClr val="336699"/>
              </a:buClr>
              <a:buFont typeface="Wingdings" pitchFamily="2" charset="2"/>
              <a:buChar char="o"/>
              <a:defRPr sz="1600">
                <a:solidFill>
                  <a:schemeClr val="tx1"/>
                </a:solidFill>
                <a:latin typeface="Arial" charset="0"/>
                <a:ea typeface="幼圆" pitchFamily="49" charset="-122"/>
              </a:defRPr>
            </a:lvl4pPr>
            <a:lvl5pPr marL="2057400" indent="-228600">
              <a:spcBef>
                <a:spcPct val="20000"/>
              </a:spcBef>
              <a:buBlip>
                <a:blip r:embed="rId2"/>
              </a:buBlip>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Blip>
                <a:blip r:embed="rId2"/>
              </a:buBlip>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Blip>
                <a:blip r:embed="rId2"/>
              </a:buBlip>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Blip>
                <a:blip r:embed="rId2"/>
              </a:buBlip>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Blip>
                <a:blip r:embed="rId2"/>
              </a:buBlip>
              <a:defRPr sz="2000">
                <a:solidFill>
                  <a:schemeClr val="tx1"/>
                </a:solidFill>
                <a:latin typeface="Arial" charset="0"/>
                <a:ea typeface="宋体" pitchFamily="2" charset="-122"/>
              </a:defRPr>
            </a:lvl9pPr>
          </a:lstStyle>
          <a:p>
            <a:pPr fontAlgn="base">
              <a:lnSpc>
                <a:spcPct val="150000"/>
              </a:lnSpc>
              <a:spcBef>
                <a:spcPct val="0"/>
              </a:spcBef>
              <a:spcAft>
                <a:spcPct val="0"/>
              </a:spcAft>
              <a:buClrTx/>
              <a:buFontTx/>
              <a:buNone/>
            </a:pPr>
            <a:endParaRPr lang="zh-CN" altLang="en-US" sz="2400" dirty="0">
              <a:solidFill>
                <a:srgbClr val="000000"/>
              </a:solidFill>
              <a:latin typeface="微软雅黑" pitchFamily="34" charset="-122"/>
              <a:ea typeface="微软雅黑" pitchFamily="34" charset="-122"/>
            </a:endParaRPr>
          </a:p>
        </p:txBody>
      </p:sp>
      <p:sp>
        <p:nvSpPr>
          <p:cNvPr id="19460" name="TextBox 1"/>
          <p:cNvSpPr txBox="1">
            <a:spLocks noChangeArrowheads="1"/>
          </p:cNvSpPr>
          <p:nvPr/>
        </p:nvSpPr>
        <p:spPr bwMode="auto">
          <a:xfrm>
            <a:off x="3780633" y="260351"/>
            <a:ext cx="2016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30000"/>
              </a:spcBef>
              <a:buClr>
                <a:srgbClr val="336699"/>
              </a:buClr>
              <a:buFont typeface="Wingdings" pitchFamily="2" charset="2"/>
              <a:buChar char="n"/>
              <a:defRPr sz="2800">
                <a:solidFill>
                  <a:schemeClr val="tx1"/>
                </a:solidFill>
                <a:latin typeface="Arial" charset="0"/>
                <a:ea typeface="方正中等线简体" charset="-122"/>
              </a:defRPr>
            </a:lvl1pPr>
            <a:lvl2pPr marL="742950" indent="-285750">
              <a:lnSpc>
                <a:spcPct val="130000"/>
              </a:lnSpc>
              <a:spcBef>
                <a:spcPct val="30000"/>
              </a:spcBef>
              <a:buClr>
                <a:srgbClr val="336699"/>
              </a:buClr>
              <a:buFont typeface="Wingdings" pitchFamily="2" charset="2"/>
              <a:buChar char="¨"/>
              <a:defRPr sz="2400">
                <a:solidFill>
                  <a:schemeClr val="tx1"/>
                </a:solidFill>
                <a:latin typeface="Arial" charset="0"/>
                <a:ea typeface="幼圆" pitchFamily="49" charset="-122"/>
              </a:defRPr>
            </a:lvl2pPr>
            <a:lvl3pPr marL="1143000" indent="-228600">
              <a:lnSpc>
                <a:spcPct val="130000"/>
              </a:lnSpc>
              <a:spcBef>
                <a:spcPct val="30000"/>
              </a:spcBef>
              <a:buClr>
                <a:srgbClr val="336699"/>
              </a:buClr>
              <a:buFont typeface="Wingdings" pitchFamily="2" charset="2"/>
              <a:buChar char="n"/>
              <a:defRPr sz="2000" b="1">
                <a:solidFill>
                  <a:schemeClr val="tx1"/>
                </a:solidFill>
                <a:latin typeface="Arial" charset="0"/>
                <a:ea typeface="方正中等线简体" charset="-122"/>
              </a:defRPr>
            </a:lvl3pPr>
            <a:lvl4pPr marL="1600200" indent="-228600">
              <a:lnSpc>
                <a:spcPct val="130000"/>
              </a:lnSpc>
              <a:spcBef>
                <a:spcPct val="30000"/>
              </a:spcBef>
              <a:buClr>
                <a:srgbClr val="336699"/>
              </a:buClr>
              <a:buFont typeface="Wingdings" pitchFamily="2" charset="2"/>
              <a:buChar char="o"/>
              <a:defRPr sz="1600">
                <a:solidFill>
                  <a:schemeClr val="tx1"/>
                </a:solidFill>
                <a:latin typeface="Arial" charset="0"/>
                <a:ea typeface="幼圆" pitchFamily="49" charset="-122"/>
              </a:defRPr>
            </a:lvl4pPr>
            <a:lvl5pPr marL="2057400" indent="-228600">
              <a:spcBef>
                <a:spcPct val="20000"/>
              </a:spcBef>
              <a:buBlip>
                <a:blip r:embed="rId2"/>
              </a:buBlip>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Blip>
                <a:blip r:embed="rId2"/>
              </a:buBlip>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Blip>
                <a:blip r:embed="rId2"/>
              </a:buBlip>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Blip>
                <a:blip r:embed="rId2"/>
              </a:buBlip>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Blip>
                <a:blip r:embed="rId2"/>
              </a:buBlip>
              <a:defRPr sz="2000">
                <a:solidFill>
                  <a:schemeClr val="tx1"/>
                </a:solidFill>
                <a:latin typeface="Arial" charset="0"/>
                <a:ea typeface="宋体" pitchFamily="2" charset="-122"/>
              </a:defRPr>
            </a:lvl9pPr>
          </a:lstStyle>
          <a:p>
            <a:pPr algn="ctr" fontAlgn="base">
              <a:lnSpc>
                <a:spcPct val="100000"/>
              </a:lnSpc>
              <a:spcBef>
                <a:spcPct val="0"/>
              </a:spcBef>
              <a:spcAft>
                <a:spcPct val="0"/>
              </a:spcAft>
              <a:buClrTx/>
              <a:buFontTx/>
              <a:buNone/>
            </a:pPr>
            <a:r>
              <a:rPr lang="zh-CN" altLang="en-US" dirty="0">
                <a:solidFill>
                  <a:srgbClr val="000000"/>
                </a:solidFill>
                <a:latin typeface="微软雅黑" pitchFamily="34" charset="-122"/>
                <a:ea typeface="微软雅黑" pitchFamily="34" charset="-122"/>
              </a:rPr>
              <a:t>扫码签退</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1544" y="1474812"/>
            <a:ext cx="4762500"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129533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fld id="{F3C884E3-E2C4-46A9-9C4A-94768C3F669F}" type="slidenum">
              <a:rPr lang="en-US" altLang="zh-CN" smtClean="0"/>
              <a:t>4</a:t>
            </a:fld>
            <a:endParaRPr lang="en-US" altLang="zh-CN"/>
          </a:p>
        </p:txBody>
      </p:sp>
      <p:sp>
        <p:nvSpPr>
          <p:cNvPr id="17411" name="标题 1"/>
          <p:cNvSpPr>
            <a:spLocks noGrp="1"/>
          </p:cNvSpPr>
          <p:nvPr>
            <p:ph type="title"/>
          </p:nvPr>
        </p:nvSpPr>
        <p:spPr>
          <a:xfrm>
            <a:off x="377235" y="404472"/>
            <a:ext cx="6895863" cy="382588"/>
          </a:xfrm>
        </p:spPr>
        <p:txBody>
          <a:bodyPr/>
          <a:lstStyle/>
          <a:p>
            <a:pPr algn="l"/>
            <a:r>
              <a:rPr lang="zh-CN" altLang="en-US" sz="2400" dirty="0">
                <a:latin typeface="微软雅黑" pitchFamily="34" charset="-122"/>
                <a:ea typeface="微软雅黑" pitchFamily="34" charset="-122"/>
              </a:rPr>
              <a:t>课程回顾</a:t>
            </a:r>
            <a:r>
              <a:rPr lang="en-US" altLang="zh-CN" sz="2400" dirty="0">
                <a:latin typeface="微软雅黑" pitchFamily="34" charset="-122"/>
                <a:ea typeface="微软雅黑" pitchFamily="34" charset="-122"/>
              </a:rPr>
              <a:t>——24</a:t>
            </a:r>
            <a:r>
              <a:rPr lang="zh-CN" altLang="en-US" sz="2400" dirty="0">
                <a:latin typeface="微软雅黑" pitchFamily="34" charset="-122"/>
                <a:ea typeface="微软雅黑" pitchFamily="34" charset="-122"/>
              </a:rPr>
              <a:t>节气应用实操讲座</a:t>
            </a:r>
          </a:p>
        </p:txBody>
      </p:sp>
      <p:graphicFrame>
        <p:nvGraphicFramePr>
          <p:cNvPr id="4" name="表格 3"/>
          <p:cNvGraphicFramePr>
            <a:graphicFrameLocks noGrp="1"/>
          </p:cNvGraphicFramePr>
          <p:nvPr>
            <p:extLst>
              <p:ext uri="{D42A27DB-BD31-4B8C-83A1-F6EECF244321}">
                <p14:modId xmlns:p14="http://schemas.microsoft.com/office/powerpoint/2010/main" val="2076580756"/>
              </p:ext>
            </p:extLst>
          </p:nvPr>
        </p:nvGraphicFramePr>
        <p:xfrm>
          <a:off x="251225" y="1151638"/>
          <a:ext cx="8677626" cy="5406703"/>
        </p:xfrm>
        <a:graphic>
          <a:graphicData uri="http://schemas.openxmlformats.org/drawingml/2006/table">
            <a:tbl>
              <a:tblPr>
                <a:effectLst>
                  <a:outerShdw blurRad="63500" sx="102000" sy="102000" algn="ctr" rotWithShape="0">
                    <a:prstClr val="black">
                      <a:alpha val="40000"/>
                    </a:prstClr>
                  </a:outerShdw>
                </a:effectLst>
                <a:tableStyleId>{10A1B5D5-9B99-4C35-A422-299274C87663}</a:tableStyleId>
              </a:tblPr>
              <a:tblGrid>
                <a:gridCol w="865189">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476375">
                  <a:extLst>
                    <a:ext uri="{9D8B030D-6E8A-4147-A177-3AD203B41FA5}">
                      <a16:colId xmlns:a16="http://schemas.microsoft.com/office/drawing/2014/main" val="20002"/>
                    </a:ext>
                  </a:extLst>
                </a:gridCol>
                <a:gridCol w="1440180">
                  <a:extLst>
                    <a:ext uri="{9D8B030D-6E8A-4147-A177-3AD203B41FA5}">
                      <a16:colId xmlns:a16="http://schemas.microsoft.com/office/drawing/2014/main" val="20003"/>
                    </a:ext>
                  </a:extLst>
                </a:gridCol>
                <a:gridCol w="4031786">
                  <a:extLst>
                    <a:ext uri="{9D8B030D-6E8A-4147-A177-3AD203B41FA5}">
                      <a16:colId xmlns:a16="http://schemas.microsoft.com/office/drawing/2014/main" val="20004"/>
                    </a:ext>
                  </a:extLst>
                </a:gridCol>
              </a:tblGrid>
              <a:tr h="414493">
                <a:tc>
                  <a:txBody>
                    <a:bodyPr/>
                    <a:lstStyle/>
                    <a:p>
                      <a:pPr algn="ctr" fontAlgn="ctr"/>
                      <a:r>
                        <a:rPr lang="zh-CN" altLang="en-US" sz="1500" b="1" u="none" strike="noStrike" dirty="0">
                          <a:solidFill>
                            <a:schemeClr val="tx1"/>
                          </a:solidFill>
                          <a:latin typeface="微软雅黑" pitchFamily="34" charset="-122"/>
                          <a:ea typeface="微软雅黑" pitchFamily="34" charset="-122"/>
                        </a:rPr>
                        <a:t>课程安排</a:t>
                      </a:r>
                      <a:endParaRPr lang="zh-CN" altLang="en-US" sz="1500" b="1" i="0" u="none" strike="noStrike" dirty="0">
                        <a:solidFill>
                          <a:schemeClr val="tx1"/>
                        </a:solidFill>
                        <a:latin typeface="微软雅黑" pitchFamily="34" charset="-122"/>
                        <a:ea typeface="微软雅黑" pitchFamily="34" charset="-122"/>
                      </a:endParaRPr>
                    </a:p>
                  </a:txBody>
                  <a:tcPr marL="6065" marR="6065" marT="6064" marB="0" anchor="ctr"/>
                </a:tc>
                <a:tc>
                  <a:txBody>
                    <a:bodyPr/>
                    <a:lstStyle/>
                    <a:p>
                      <a:pPr algn="ctr" fontAlgn="ctr"/>
                      <a:r>
                        <a:rPr lang="zh-CN" altLang="en-US" sz="1500" b="1" u="none" strike="noStrike" dirty="0">
                          <a:solidFill>
                            <a:schemeClr val="tx1"/>
                          </a:solidFill>
                          <a:latin typeface="微软雅黑" pitchFamily="34" charset="-122"/>
                          <a:ea typeface="微软雅黑" pitchFamily="34" charset="-122"/>
                        </a:rPr>
                        <a:t>节气名称</a:t>
                      </a:r>
                      <a:endParaRPr lang="zh-CN" altLang="en-US" sz="1500" b="1" i="0" u="none" strike="noStrike" dirty="0">
                        <a:solidFill>
                          <a:schemeClr val="tx1"/>
                        </a:solidFill>
                        <a:latin typeface="微软雅黑" pitchFamily="34" charset="-122"/>
                        <a:ea typeface="微软雅黑" pitchFamily="34" charset="-122"/>
                      </a:endParaRPr>
                    </a:p>
                  </a:txBody>
                  <a:tcPr marL="6065" marR="6065" marT="6064" marB="0" anchor="ctr"/>
                </a:tc>
                <a:tc>
                  <a:txBody>
                    <a:bodyPr/>
                    <a:lstStyle/>
                    <a:p>
                      <a:pPr algn="ctr" fontAlgn="ctr"/>
                      <a:r>
                        <a:rPr lang="zh-CN" altLang="en-US" sz="1500" b="1" u="none" strike="noStrike" dirty="0">
                          <a:solidFill>
                            <a:schemeClr val="tx1"/>
                          </a:solidFill>
                          <a:latin typeface="微软雅黑" pitchFamily="34" charset="-122"/>
                          <a:ea typeface="微软雅黑" pitchFamily="34" charset="-122"/>
                        </a:rPr>
                        <a:t>讲座时间</a:t>
                      </a:r>
                      <a:endParaRPr lang="zh-CN" altLang="en-US" sz="1500" b="1" i="0" u="none" strike="noStrike" dirty="0">
                        <a:solidFill>
                          <a:schemeClr val="tx1"/>
                        </a:solidFill>
                        <a:latin typeface="微软雅黑" pitchFamily="34" charset="-122"/>
                        <a:ea typeface="微软雅黑" pitchFamily="34" charset="-122"/>
                      </a:endParaRPr>
                    </a:p>
                  </a:txBody>
                  <a:tcPr marL="6065" marR="6065" marT="6064" marB="0" anchor="ctr"/>
                </a:tc>
                <a:tc>
                  <a:txBody>
                    <a:bodyPr/>
                    <a:lstStyle/>
                    <a:p>
                      <a:pPr algn="ctr" fontAlgn="ctr"/>
                      <a:r>
                        <a:rPr lang="zh-CN" altLang="en-US" sz="1500" b="1" u="none" strike="noStrike" dirty="0">
                          <a:solidFill>
                            <a:schemeClr val="tx1"/>
                          </a:solidFill>
                          <a:latin typeface="微软雅黑" pitchFamily="34" charset="-122"/>
                          <a:ea typeface="微软雅黑" pitchFamily="34" charset="-122"/>
                        </a:rPr>
                        <a:t>主讲人</a:t>
                      </a:r>
                      <a:endParaRPr lang="zh-CN" altLang="en-US" sz="1500" b="1" i="0" u="none" strike="noStrike" dirty="0">
                        <a:solidFill>
                          <a:schemeClr val="tx1"/>
                        </a:solidFill>
                        <a:latin typeface="微软雅黑" pitchFamily="34" charset="-122"/>
                        <a:ea typeface="微软雅黑" pitchFamily="34" charset="-122"/>
                      </a:endParaRPr>
                    </a:p>
                  </a:txBody>
                  <a:tcPr marL="6065" marR="6065" marT="6064" marB="0" anchor="ctr"/>
                </a:tc>
                <a:tc>
                  <a:txBody>
                    <a:bodyPr/>
                    <a:lstStyle/>
                    <a:p>
                      <a:pPr algn="l" fontAlgn="ctr"/>
                      <a:r>
                        <a:rPr lang="zh-CN" altLang="en-US" sz="1500" b="1" u="none" strike="noStrike" dirty="0">
                          <a:solidFill>
                            <a:schemeClr val="tx1"/>
                          </a:solidFill>
                          <a:latin typeface="微软雅黑" pitchFamily="34" charset="-122"/>
                          <a:ea typeface="微软雅黑" pitchFamily="34" charset="-122"/>
                        </a:rPr>
                        <a:t>讲座主题</a:t>
                      </a:r>
                      <a:endParaRPr lang="zh-CN" altLang="en-US" sz="1500" b="1" i="0" u="none" strike="noStrike" dirty="0">
                        <a:solidFill>
                          <a:schemeClr val="tx1"/>
                        </a:solidFill>
                        <a:latin typeface="微软雅黑" pitchFamily="34" charset="-122"/>
                        <a:ea typeface="微软雅黑" pitchFamily="34" charset="-122"/>
                      </a:endParaRPr>
                    </a:p>
                  </a:txBody>
                  <a:tcPr marL="6065" marR="6065" marT="6064" marB="0" anchor="ctr"/>
                </a:tc>
                <a:extLst>
                  <a:ext uri="{0D108BD9-81ED-4DB2-BD59-A6C34878D82A}">
                    <a16:rowId xmlns:a16="http://schemas.microsoft.com/office/drawing/2014/main" val="10000"/>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第一讲</a:t>
                      </a:r>
                    </a:p>
                  </a:txBody>
                  <a:tcPr marL="9525" marR="9525" marT="9525" marB="0" anchor="ctr"/>
                </a:tc>
                <a:tc>
                  <a:txBody>
                    <a:bodyPr/>
                    <a:lstStyle/>
                    <a:p>
                      <a:pPr algn="ctr"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小满</a:t>
                      </a:r>
                    </a:p>
                  </a:txBody>
                  <a:tcPr marL="9525" marR="9525" marT="9525"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05</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27</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9525" marR="9525" marT="9525" marB="0" anchor="ctr"/>
                </a:tc>
                <a:tc>
                  <a:txBody>
                    <a:bodyPr/>
                    <a:lstStyle/>
                    <a:p>
                      <a:pPr algn="ctr"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王   丰</a:t>
                      </a:r>
                    </a:p>
                  </a:txBody>
                  <a:tcPr marL="9525" marR="9525" marT="9525" marB="0" anchor="ctr"/>
                </a:tc>
                <a:tc>
                  <a:txBody>
                    <a:bodyPr/>
                    <a:lstStyle/>
                    <a:p>
                      <a:pPr algn="l"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大势观澜与企业转型</a:t>
                      </a:r>
                    </a:p>
                  </a:txBody>
                  <a:tcPr marL="9525" marR="9525" marT="9525" marB="0" anchor="ctr"/>
                </a:tc>
                <a:extLst>
                  <a:ext uri="{0D108BD9-81ED-4DB2-BD59-A6C34878D82A}">
                    <a16:rowId xmlns:a16="http://schemas.microsoft.com/office/drawing/2014/main" val="10001"/>
                  </a:ext>
                </a:extLst>
              </a:tr>
              <a:tr h="414493">
                <a:tc>
                  <a:txBody>
                    <a:bodyPr/>
                    <a:lstStyle/>
                    <a:p>
                      <a:pPr algn="ctr" fontAlgn="ctr"/>
                      <a:r>
                        <a:rPr lang="zh-CN" altLang="en-US" sz="1400" b="0" i="0" u="none" strike="noStrike">
                          <a:solidFill>
                            <a:srgbClr val="000000"/>
                          </a:solidFill>
                          <a:effectLst/>
                          <a:latin typeface="微软雅黑" pitchFamily="34" charset="-122"/>
                          <a:ea typeface="微软雅黑" pitchFamily="34" charset="-122"/>
                          <a:cs typeface="Arial" panose="020B0604020202090204" pitchFamily="34" charset="0"/>
                        </a:rPr>
                        <a:t>第二讲</a:t>
                      </a:r>
                    </a:p>
                  </a:txBody>
                  <a:tcPr marL="9525" marR="9525" marT="9525" marB="0" anchor="ctr"/>
                </a:tc>
                <a:tc>
                  <a:txBody>
                    <a:bodyPr/>
                    <a:lstStyle/>
                    <a:p>
                      <a:pPr algn="ctr" fontAlgn="ctr"/>
                      <a:r>
                        <a:rPr lang="zh-CN" altLang="en-US" sz="1400" b="0" i="0" u="none" strike="noStrike" kern="1200">
                          <a:solidFill>
                            <a:srgbClr val="000000"/>
                          </a:solidFill>
                          <a:effectLst/>
                          <a:latin typeface="微软雅黑" pitchFamily="34" charset="-122"/>
                          <a:ea typeface="微软雅黑" pitchFamily="34" charset="-122"/>
                          <a:cs typeface="Arial" panose="020B0604020202090204" pitchFamily="34" charset="0"/>
                        </a:rPr>
                        <a:t>芒种</a:t>
                      </a:r>
                    </a:p>
                  </a:txBody>
                  <a:tcPr marL="9525" marR="9525" marT="9525"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06</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10</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9525" marR="9525" marT="9525" marB="0" anchor="ctr"/>
                </a:tc>
                <a:tc>
                  <a:txBody>
                    <a:bodyPr/>
                    <a:lstStyle/>
                    <a:p>
                      <a:pPr algn="ctr"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丁建泽</a:t>
                      </a:r>
                    </a:p>
                  </a:txBody>
                  <a:tcPr marL="9525" marR="9525" marT="9525" marB="0" anchor="ctr"/>
                </a:tc>
                <a:tc>
                  <a:txBody>
                    <a:bodyPr/>
                    <a:lstStyle/>
                    <a:p>
                      <a:pPr algn="l"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如何抓管理--民企管理简明做法二十条</a:t>
                      </a:r>
                    </a:p>
                  </a:txBody>
                  <a:tcPr marL="9525" marR="9525" marT="9525" marB="0" anchor="ctr"/>
                </a:tc>
                <a:extLst>
                  <a:ext uri="{0D108BD9-81ED-4DB2-BD59-A6C34878D82A}">
                    <a16:rowId xmlns:a16="http://schemas.microsoft.com/office/drawing/2014/main" val="10002"/>
                  </a:ext>
                </a:extLst>
              </a:tr>
              <a:tr h="420591">
                <a:tc>
                  <a:txBody>
                    <a:bodyPr/>
                    <a:lstStyle/>
                    <a:p>
                      <a:pPr algn="ctr" fontAlgn="ctr"/>
                      <a:r>
                        <a:rPr lang="zh-CN" altLang="en-US" sz="1400" b="0" i="0" u="none" strike="noStrike">
                          <a:solidFill>
                            <a:srgbClr val="000000"/>
                          </a:solidFill>
                          <a:effectLst/>
                          <a:latin typeface="微软雅黑" pitchFamily="34" charset="-122"/>
                          <a:ea typeface="微软雅黑" pitchFamily="34" charset="-122"/>
                          <a:cs typeface="Arial" panose="020B0604020202090204" pitchFamily="34" charset="0"/>
                        </a:rPr>
                        <a:t>第三讲</a:t>
                      </a:r>
                    </a:p>
                  </a:txBody>
                  <a:tcPr marL="9525" marR="9525" marT="9525" marB="0" anchor="ctr"/>
                </a:tc>
                <a:tc>
                  <a:txBody>
                    <a:bodyPr/>
                    <a:lstStyle/>
                    <a:p>
                      <a:pPr algn="ctr" fontAlgn="ctr">
                        <a:buNone/>
                      </a:pPr>
                      <a:r>
                        <a:rPr lang="zh-CN" altLang="en-US" sz="1400">
                          <a:solidFill>
                            <a:srgbClr val="000000"/>
                          </a:solidFill>
                          <a:effectLst/>
                          <a:latin typeface="微软雅黑" pitchFamily="34" charset="-122"/>
                          <a:ea typeface="微软雅黑" pitchFamily="34" charset="-122"/>
                          <a:cs typeface="Arial" panose="020B0604020202090204" pitchFamily="34" charset="0"/>
                          <a:sym typeface="+mn-ea"/>
                        </a:rPr>
                        <a:t>夏至</a:t>
                      </a:r>
                      <a:endParaRPr lang="zh-CN" altLang="en-US" sz="1400" b="0" i="0" u="none" strike="noStrike" kern="1200">
                        <a:solidFill>
                          <a:srgbClr val="000000"/>
                        </a:solidFill>
                        <a:effectLst/>
                        <a:latin typeface="微软雅黑" pitchFamily="34" charset="-122"/>
                        <a:ea typeface="微软雅黑" pitchFamily="34" charset="-122"/>
                        <a:cs typeface="Arial" panose="020B0604020202090204" pitchFamily="34" charset="0"/>
                      </a:endParaRPr>
                    </a:p>
                  </a:txBody>
                  <a:tcPr marL="9525" marR="9525" marT="9525"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cs typeface="Arial" panose="020B0604020202090204" pitchFamily="34" charset="0"/>
                          <a:sym typeface="+mn-ea"/>
                        </a:rPr>
                        <a:t>2018</a:t>
                      </a:r>
                      <a:r>
                        <a:rPr lang="zh-CN" altLang="en-US" sz="1400" dirty="0">
                          <a:solidFill>
                            <a:srgbClr val="000000"/>
                          </a:solidFill>
                          <a:effectLst/>
                          <a:latin typeface="微软雅黑" pitchFamily="34" charset="-122"/>
                          <a:ea typeface="微软雅黑" pitchFamily="34" charset="-122"/>
                          <a:cs typeface="Arial" panose="020B0604020202090204" pitchFamily="34" charset="0"/>
                          <a:sym typeface="+mn-ea"/>
                        </a:rPr>
                        <a:t>年</a:t>
                      </a:r>
                      <a:r>
                        <a:rPr lang="en-US" altLang="zh-CN" sz="1400" dirty="0">
                          <a:solidFill>
                            <a:srgbClr val="000000"/>
                          </a:solidFill>
                          <a:effectLst/>
                          <a:latin typeface="微软雅黑" pitchFamily="34" charset="-122"/>
                          <a:ea typeface="微软雅黑" pitchFamily="34" charset="-122"/>
                          <a:cs typeface="Arial" panose="020B0604020202090204" pitchFamily="34" charset="0"/>
                          <a:sym typeface="+mn-ea"/>
                        </a:rPr>
                        <a:t>06</a:t>
                      </a:r>
                      <a:r>
                        <a:rPr lang="zh-CN" altLang="en-US" sz="1400" dirty="0">
                          <a:solidFill>
                            <a:srgbClr val="000000"/>
                          </a:solidFill>
                          <a:effectLst/>
                          <a:latin typeface="微软雅黑" pitchFamily="34" charset="-122"/>
                          <a:ea typeface="微软雅黑" pitchFamily="34" charset="-122"/>
                          <a:cs typeface="Arial" panose="020B0604020202090204" pitchFamily="34" charset="0"/>
                          <a:sym typeface="+mn-ea"/>
                        </a:rPr>
                        <a:t>月</a:t>
                      </a:r>
                      <a:r>
                        <a:rPr lang="en-US" altLang="zh-CN" sz="1400" dirty="0">
                          <a:solidFill>
                            <a:srgbClr val="000000"/>
                          </a:solidFill>
                          <a:effectLst/>
                          <a:latin typeface="微软雅黑" pitchFamily="34" charset="-122"/>
                          <a:ea typeface="微软雅黑" pitchFamily="34" charset="-122"/>
                          <a:cs typeface="Arial" panose="020B0604020202090204" pitchFamily="34" charset="0"/>
                          <a:sym typeface="+mn-ea"/>
                        </a:rPr>
                        <a:t>15</a:t>
                      </a:r>
                      <a:r>
                        <a:rPr lang="zh-CN" altLang="en-US" sz="1400" dirty="0">
                          <a:solidFill>
                            <a:srgbClr val="000000"/>
                          </a:solidFill>
                          <a:effectLst/>
                          <a:latin typeface="微软雅黑" pitchFamily="34" charset="-122"/>
                          <a:ea typeface="微软雅黑" pitchFamily="34" charset="-122"/>
                          <a:cs typeface="Arial" panose="020B0604020202090204" pitchFamily="34" charset="0"/>
                          <a:sym typeface="+mn-ea"/>
                        </a:rPr>
                        <a:t>日</a:t>
                      </a:r>
                      <a:endPar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endParaRPr>
                    </a:p>
                  </a:txBody>
                  <a:tcPr marL="0" marR="0" marT="0" marB="0" anchor="ctr"/>
                </a:tc>
                <a:tc>
                  <a:txBody>
                    <a:bodyPr/>
                    <a:lstStyle/>
                    <a:p>
                      <a:pPr algn="ctr" fontAlgn="ctr">
                        <a:buNone/>
                      </a:pP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王   琦</a:t>
                      </a:r>
                    </a:p>
                  </a:txBody>
                  <a:tcPr marL="0" marR="0" marT="0" marB="0" anchor="ctr"/>
                </a:tc>
                <a:tc>
                  <a:txBody>
                    <a:bodyPr/>
                    <a:lstStyle/>
                    <a:p>
                      <a:pPr algn="l" fontAlgn="ctr">
                        <a:buNone/>
                      </a:pPr>
                      <a:r>
                        <a:rPr lang="zh-CN" altLang="en-US" sz="1400" b="0" i="0" u="none" strike="noStrike" kern="1200">
                          <a:solidFill>
                            <a:srgbClr val="000000"/>
                          </a:solidFill>
                          <a:effectLst/>
                          <a:latin typeface="微软雅黑" pitchFamily="34" charset="-122"/>
                          <a:ea typeface="微软雅黑" pitchFamily="34" charset="-122"/>
                          <a:cs typeface="Arial" panose="020B0604020202090204" pitchFamily="34" charset="0"/>
                        </a:rPr>
                        <a:t>乡村振兴战略--中国崛起与建设的下半场</a:t>
                      </a:r>
                    </a:p>
                  </a:txBody>
                  <a:tcPr marL="0" marR="0" marT="0" marB="0" anchor="ctr"/>
                </a:tc>
                <a:extLst>
                  <a:ext uri="{0D108BD9-81ED-4DB2-BD59-A6C34878D82A}">
                    <a16:rowId xmlns:a16="http://schemas.microsoft.com/office/drawing/2014/main" val="10003"/>
                  </a:ext>
                </a:extLst>
              </a:tr>
              <a:tr h="420591">
                <a:tc>
                  <a:txBody>
                    <a:bodyPr/>
                    <a:lstStyle/>
                    <a:p>
                      <a:pPr algn="ctr" fontAlgn="ctr"/>
                      <a:r>
                        <a:rPr lang="zh-CN" altLang="en-US" sz="1400" b="0" i="0" u="none" strike="noStrike">
                          <a:solidFill>
                            <a:srgbClr val="000000"/>
                          </a:solidFill>
                          <a:effectLst/>
                          <a:latin typeface="微软雅黑" pitchFamily="34" charset="-122"/>
                          <a:ea typeface="微软雅黑" pitchFamily="34" charset="-122"/>
                          <a:cs typeface="Arial" panose="020B0604020202090204" pitchFamily="34" charset="0"/>
                        </a:rPr>
                        <a:t>第四讲</a:t>
                      </a:r>
                    </a:p>
                  </a:txBody>
                  <a:tcPr marL="9525" marR="9525" marT="9525" marB="0" anchor="ctr"/>
                </a:tc>
                <a:tc>
                  <a:txBody>
                    <a:bodyPr/>
                    <a:lstStyle/>
                    <a:p>
                      <a:pPr algn="ctr" fontAlgn="ctr"/>
                      <a:r>
                        <a:rPr lang="zh-CN" altLang="en-US" sz="1400" b="0" i="0" u="none" strike="noStrike" kern="1200">
                          <a:solidFill>
                            <a:srgbClr val="000000"/>
                          </a:solidFill>
                          <a:effectLst/>
                          <a:latin typeface="微软雅黑" pitchFamily="34" charset="-122"/>
                          <a:ea typeface="微软雅黑" pitchFamily="34" charset="-122"/>
                          <a:cs typeface="Arial" panose="020B0604020202090204" pitchFamily="34" charset="0"/>
                        </a:rPr>
                        <a:t>夏至</a:t>
                      </a:r>
                    </a:p>
                  </a:txBody>
                  <a:tcPr marL="9525" marR="9525" marT="9525"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07</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01</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周彦平</a:t>
                      </a:r>
                    </a:p>
                  </a:txBody>
                  <a:tcPr marL="0" marR="0" marT="0" marB="0" anchor="ctr"/>
                </a:tc>
                <a:tc>
                  <a:txBody>
                    <a:bodyPr/>
                    <a:lstStyle/>
                    <a:p>
                      <a:pPr algn="l" fontAlgn="ctr"/>
                      <a:r>
                        <a:rPr lang="zh-CN" altLang="en-US" sz="1400" b="0" i="0" u="none" strike="noStrike" kern="1200">
                          <a:solidFill>
                            <a:srgbClr val="000000"/>
                          </a:solidFill>
                          <a:effectLst/>
                          <a:latin typeface="微软雅黑" pitchFamily="34" charset="-122"/>
                          <a:ea typeface="微软雅黑" pitchFamily="34" charset="-122"/>
                          <a:cs typeface="Arial" panose="020B0604020202090204" pitchFamily="34" charset="0"/>
                        </a:rPr>
                        <a:t>简单看管理</a:t>
                      </a:r>
                    </a:p>
                  </a:txBody>
                  <a:tcPr marL="0" marR="0" marT="0" marB="0" anchor="ctr"/>
                </a:tc>
                <a:extLst>
                  <a:ext uri="{0D108BD9-81ED-4DB2-BD59-A6C34878D82A}">
                    <a16:rowId xmlns:a16="http://schemas.microsoft.com/office/drawing/2014/main" val="10004"/>
                  </a:ext>
                </a:extLst>
              </a:tr>
              <a:tr h="420591">
                <a:tc>
                  <a:txBody>
                    <a:bodyPr/>
                    <a:lstStyle/>
                    <a:p>
                      <a:pPr algn="ctr" fontAlgn="ctr"/>
                      <a:r>
                        <a:rPr lang="zh-CN" altLang="en-US" sz="1400" b="0" i="0" u="none" strike="noStrike">
                          <a:solidFill>
                            <a:srgbClr val="000000"/>
                          </a:solidFill>
                          <a:effectLst/>
                          <a:latin typeface="微软雅黑" pitchFamily="34" charset="-122"/>
                          <a:ea typeface="微软雅黑" pitchFamily="34" charset="-122"/>
                          <a:cs typeface="Arial" panose="020B0604020202090204" pitchFamily="34" charset="0"/>
                        </a:rPr>
                        <a:t>第五讲</a:t>
                      </a:r>
                    </a:p>
                  </a:txBody>
                  <a:tcPr marL="9525" marR="9525" marT="9525" marB="0" anchor="ctr"/>
                </a:tc>
                <a:tc>
                  <a:txBody>
                    <a:bodyPr/>
                    <a:lstStyle/>
                    <a:p>
                      <a:pPr algn="ctr" fontAlgn="ctr"/>
                      <a:r>
                        <a:rPr lang="zh-CN" altLang="en-US" sz="1400" b="0" i="0" u="none" strike="noStrike" kern="1200">
                          <a:solidFill>
                            <a:srgbClr val="000000"/>
                          </a:solidFill>
                          <a:effectLst/>
                          <a:latin typeface="微软雅黑" pitchFamily="34" charset="-122"/>
                          <a:ea typeface="微软雅黑" pitchFamily="34" charset="-122"/>
                          <a:cs typeface="Arial" panose="020B0604020202090204" pitchFamily="34" charset="0"/>
                        </a:rPr>
                        <a:t>小暑</a:t>
                      </a:r>
                    </a:p>
                  </a:txBody>
                  <a:tcPr marL="9525" marR="9525" marT="9525"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07</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杨红强</a:t>
                      </a:r>
                    </a:p>
                  </a:txBody>
                  <a:tcPr marL="0" marR="0" marT="0" marB="0" anchor="ctr"/>
                </a:tc>
                <a:tc>
                  <a:txBody>
                    <a:bodyPr/>
                    <a:lstStyle/>
                    <a:p>
                      <a:pPr algn="l"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产业分析</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用</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SMART</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模型解读新能源汽车产业</a:t>
                      </a:r>
                      <a:endParaRPr sz="1400" b="0" i="0" u="none" strike="noStrike" kern="1200" dirty="0">
                        <a:solidFill>
                          <a:srgbClr val="000000"/>
                        </a:solidFill>
                        <a:effectLst/>
                        <a:latin typeface="微软雅黑" pitchFamily="34" charset="-122"/>
                        <a:ea typeface="微软雅黑" pitchFamily="34" charset="-122"/>
                        <a:cs typeface="Arial" panose="020B0604020202090204" pitchFamily="34" charset="0"/>
                      </a:endParaRPr>
                    </a:p>
                  </a:txBody>
                  <a:tcPr marL="0" marR="0" marT="0" marB="0" anchor="ctr"/>
                </a:tc>
                <a:extLst>
                  <a:ext uri="{0D108BD9-81ED-4DB2-BD59-A6C34878D82A}">
                    <a16:rowId xmlns:a16="http://schemas.microsoft.com/office/drawing/2014/main" val="10005"/>
                  </a:ext>
                </a:extLst>
              </a:tr>
              <a:tr h="414493">
                <a:tc>
                  <a:txBody>
                    <a:bodyPr/>
                    <a:lstStyle/>
                    <a:p>
                      <a:pPr algn="ctr" fontAlgn="ctr"/>
                      <a:r>
                        <a:rPr lang="zh-CN" altLang="en-US" sz="1400" b="0" i="0" u="none" strike="noStrike">
                          <a:solidFill>
                            <a:srgbClr val="000000"/>
                          </a:solidFill>
                          <a:effectLst/>
                          <a:latin typeface="微软雅黑" pitchFamily="34" charset="-122"/>
                          <a:ea typeface="微软雅黑" pitchFamily="34" charset="-122"/>
                          <a:cs typeface="Arial" panose="020B0604020202090204" pitchFamily="34" charset="0"/>
                        </a:rPr>
                        <a:t>第六讲</a:t>
                      </a:r>
                    </a:p>
                  </a:txBody>
                  <a:tcPr marL="9525" marR="9525" marT="9525" marB="0" anchor="ctr"/>
                </a:tc>
                <a:tc>
                  <a:txBody>
                    <a:bodyPr/>
                    <a:lstStyle/>
                    <a:p>
                      <a:pPr algn="ctr" fontAlgn="ctr"/>
                      <a:r>
                        <a:rPr lang="zh-CN" altLang="en-US" sz="1400" b="0" i="0" u="none" strike="noStrike" kern="1200">
                          <a:solidFill>
                            <a:srgbClr val="000000"/>
                          </a:solidFill>
                          <a:effectLst/>
                          <a:latin typeface="微软雅黑" pitchFamily="34" charset="-122"/>
                          <a:ea typeface="微软雅黑" pitchFamily="34" charset="-122"/>
                          <a:cs typeface="Arial" panose="020B0604020202090204" pitchFamily="34" charset="0"/>
                        </a:rPr>
                        <a:t>大暑</a:t>
                      </a:r>
                    </a:p>
                  </a:txBody>
                  <a:tcPr marL="9525" marR="9525" marT="9525"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07</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22</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r>
                        <a:rPr lang="zh-CN" altLang="en-US" sz="1400" b="0" i="0" u="none" strike="noStrike" kern="1200">
                          <a:solidFill>
                            <a:srgbClr val="000000"/>
                          </a:solidFill>
                          <a:effectLst/>
                          <a:latin typeface="微软雅黑" pitchFamily="34" charset="-122"/>
                          <a:ea typeface="微软雅黑" pitchFamily="34" charset="-122"/>
                          <a:cs typeface="Arial" panose="020B0604020202090204" pitchFamily="34" charset="0"/>
                        </a:rPr>
                        <a:t>郭   鑫</a:t>
                      </a:r>
                    </a:p>
                  </a:txBody>
                  <a:tcPr marL="0" marR="0" marT="0" marB="0" anchor="ctr"/>
                </a:tc>
                <a:tc>
                  <a:txBody>
                    <a:bodyPr/>
                    <a:lstStyle/>
                    <a:p>
                      <a:pPr algn="l"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产业分析--硬科技改变世界</a:t>
                      </a:r>
                    </a:p>
                  </a:txBody>
                  <a:tcPr marL="0" marR="0" marT="0" marB="0" anchor="ctr"/>
                </a:tc>
                <a:extLst>
                  <a:ext uri="{0D108BD9-81ED-4DB2-BD59-A6C34878D82A}">
                    <a16:rowId xmlns:a16="http://schemas.microsoft.com/office/drawing/2014/main" val="10006"/>
                  </a:ext>
                </a:extLst>
              </a:tr>
              <a:tr h="414493">
                <a:tc>
                  <a:txBody>
                    <a:bodyPr/>
                    <a:lstStyle/>
                    <a:p>
                      <a:pPr algn="ctr" fontAlgn="ctr"/>
                      <a:r>
                        <a:rPr lang="zh-CN" altLang="en-US" sz="1400" b="0" i="0" u="none" strike="noStrike">
                          <a:solidFill>
                            <a:srgbClr val="000000"/>
                          </a:solidFill>
                          <a:effectLst/>
                          <a:latin typeface="微软雅黑" pitchFamily="34" charset="-122"/>
                          <a:ea typeface="微软雅黑" pitchFamily="34" charset="-122"/>
                          <a:cs typeface="Arial" panose="020B0604020202090204" pitchFamily="34" charset="0"/>
                        </a:rPr>
                        <a:t>第七讲</a:t>
                      </a:r>
                    </a:p>
                  </a:txBody>
                  <a:tcPr marL="9525" marR="9525" marT="9525" marB="0" anchor="ctr"/>
                </a:tc>
                <a:tc>
                  <a:txBody>
                    <a:bodyPr/>
                    <a:lstStyle/>
                    <a:p>
                      <a:pPr algn="ctr" fontAlgn="ctr"/>
                      <a:r>
                        <a:rPr lang="zh-CN" altLang="en-US" sz="1400" b="0" i="0" u="none" strike="noStrike" kern="1200">
                          <a:solidFill>
                            <a:srgbClr val="000000"/>
                          </a:solidFill>
                          <a:effectLst/>
                          <a:latin typeface="微软雅黑" pitchFamily="34" charset="-122"/>
                          <a:ea typeface="微软雅黑" pitchFamily="34" charset="-122"/>
                          <a:cs typeface="Arial" panose="020B0604020202090204" pitchFamily="34" charset="0"/>
                        </a:rPr>
                        <a:t>立秋</a:t>
                      </a:r>
                    </a:p>
                  </a:txBody>
                  <a:tcPr marL="9525" marR="9525" marT="9525"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05</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r>
                        <a:rPr lang="zh-CN" altLang="en-US" sz="1400" b="0" i="0" u="none" strike="noStrike" kern="1200">
                          <a:solidFill>
                            <a:srgbClr val="000000"/>
                          </a:solidFill>
                          <a:effectLst/>
                          <a:latin typeface="微软雅黑" pitchFamily="34" charset="-122"/>
                          <a:ea typeface="微软雅黑" pitchFamily="34" charset="-122"/>
                          <a:cs typeface="Arial" panose="020B0604020202090204" pitchFamily="34" charset="0"/>
                        </a:rPr>
                        <a:t>陈韵林</a:t>
                      </a:r>
                    </a:p>
                  </a:txBody>
                  <a:tcPr marL="0" marR="0" marT="0" marB="0" anchor="ctr"/>
                </a:tc>
                <a:tc>
                  <a:txBody>
                    <a:bodyPr/>
                    <a:lstStyle/>
                    <a:p>
                      <a:pPr algn="l" fontAlgn="ctr"/>
                      <a:r>
                        <a:rPr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创业的筹划与管理</a:t>
                      </a:r>
                    </a:p>
                  </a:txBody>
                  <a:tcPr marL="0" marR="0" marT="0" marB="0" anchor="ctr"/>
                </a:tc>
                <a:extLst>
                  <a:ext uri="{0D108BD9-81ED-4DB2-BD59-A6C34878D82A}">
                    <a16:rowId xmlns:a16="http://schemas.microsoft.com/office/drawing/2014/main" val="10007"/>
                  </a:ext>
                </a:extLst>
              </a:tr>
              <a:tr h="414493">
                <a:tc>
                  <a:txBody>
                    <a:bodyPr/>
                    <a:lstStyle/>
                    <a:p>
                      <a:pPr algn="ctr" fontAlgn="ctr"/>
                      <a:r>
                        <a:rPr lang="zh-CN" altLang="en-US" sz="1400" b="0" i="0" u="none" strike="noStrike">
                          <a:solidFill>
                            <a:srgbClr val="000000"/>
                          </a:solidFill>
                          <a:effectLst/>
                          <a:latin typeface="微软雅黑" pitchFamily="34" charset="-122"/>
                          <a:ea typeface="微软雅黑" pitchFamily="34" charset="-122"/>
                          <a:cs typeface="Arial" panose="020B0604020202090204" pitchFamily="34" charset="0"/>
                        </a:rPr>
                        <a:t>第八讲</a:t>
                      </a:r>
                    </a:p>
                  </a:txBody>
                  <a:tcPr marL="9525" marR="9525" marT="9525" marB="0" anchor="ctr"/>
                </a:tc>
                <a:tc>
                  <a:txBody>
                    <a:bodyPr/>
                    <a:lstStyle/>
                    <a:p>
                      <a:pPr algn="ctr" fontAlgn="ctr"/>
                      <a:r>
                        <a:rPr lang="zh-CN" altLang="en-US" sz="1400" b="0" i="0" u="none" strike="noStrike" kern="1200">
                          <a:solidFill>
                            <a:srgbClr val="000000"/>
                          </a:solidFill>
                          <a:effectLst/>
                          <a:latin typeface="微软雅黑" pitchFamily="34" charset="-122"/>
                          <a:ea typeface="微软雅黑" pitchFamily="34" charset="-122"/>
                          <a:cs typeface="Arial" panose="020B0604020202090204" pitchFamily="34" charset="0"/>
                        </a:rPr>
                        <a:t>处暑</a:t>
                      </a:r>
                    </a:p>
                  </a:txBody>
                  <a:tcPr marL="9525" marR="9525" marT="9525"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19</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r>
                        <a:rPr lang="zh-CN" altLang="en-US" sz="1400" b="0" i="0" u="none" strike="noStrike" kern="1200">
                          <a:solidFill>
                            <a:srgbClr val="000000"/>
                          </a:solidFill>
                          <a:effectLst/>
                          <a:latin typeface="微软雅黑" pitchFamily="34" charset="-122"/>
                          <a:ea typeface="微软雅黑" pitchFamily="34" charset="-122"/>
                          <a:cs typeface="Arial" panose="020B0604020202090204" pitchFamily="34" charset="0"/>
                        </a:rPr>
                        <a:t>王秋林</a:t>
                      </a:r>
                    </a:p>
                  </a:txBody>
                  <a:tcPr marL="0" marR="0" marT="0" marB="0" anchor="ctr"/>
                </a:tc>
                <a:tc>
                  <a:txBody>
                    <a:bodyPr/>
                    <a:lstStyle/>
                    <a:p>
                      <a:pPr algn="l"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二级市场投资实务分享</a:t>
                      </a:r>
                    </a:p>
                  </a:txBody>
                  <a:tcPr marL="0" marR="0" marT="0" marB="0" anchor="ctr"/>
                </a:tc>
                <a:extLst>
                  <a:ext uri="{0D108BD9-81ED-4DB2-BD59-A6C34878D82A}">
                    <a16:rowId xmlns:a16="http://schemas.microsoft.com/office/drawing/2014/main" val="10008"/>
                  </a:ext>
                </a:extLst>
              </a:tr>
              <a:tr h="414493">
                <a:tc>
                  <a:txBody>
                    <a:bodyPr/>
                    <a:lstStyle/>
                    <a:p>
                      <a:pPr algn="ctr" fontAlgn="ctr"/>
                      <a:r>
                        <a:rPr lang="zh-CN" altLang="en-US" sz="1400" b="0" i="0" u="none" strike="noStrike">
                          <a:solidFill>
                            <a:srgbClr val="000000"/>
                          </a:solidFill>
                          <a:effectLst/>
                          <a:latin typeface="微软雅黑" pitchFamily="34" charset="-122"/>
                          <a:ea typeface="微软雅黑" pitchFamily="34" charset="-122"/>
                          <a:cs typeface="Arial" panose="020B0604020202090204" pitchFamily="34" charset="0"/>
                        </a:rPr>
                        <a:t>第九讲</a:t>
                      </a:r>
                    </a:p>
                  </a:txBody>
                  <a:tcPr marL="9525" marR="9525" marT="9525" marB="0" anchor="ctr"/>
                </a:tc>
                <a:tc>
                  <a:txBody>
                    <a:bodyPr/>
                    <a:lstStyle/>
                    <a:p>
                      <a:pPr algn="ctr" fontAlgn="ctr"/>
                      <a:r>
                        <a:rPr lang="zh-CN" altLang="en-US" sz="1400" b="0" i="0" u="none" strike="noStrike" kern="1200">
                          <a:solidFill>
                            <a:srgbClr val="000000"/>
                          </a:solidFill>
                          <a:effectLst/>
                          <a:latin typeface="微软雅黑" pitchFamily="34" charset="-122"/>
                          <a:ea typeface="微软雅黑" pitchFamily="34" charset="-122"/>
                          <a:cs typeface="Arial" panose="020B0604020202090204" pitchFamily="34" charset="0"/>
                        </a:rPr>
                        <a:t>白露</a:t>
                      </a:r>
                    </a:p>
                  </a:txBody>
                  <a:tcPr marL="9525" marR="9525" marT="9525"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09</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02</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r>
                        <a:rPr lang="zh-CN" altLang="en-US" sz="1400" b="0" i="0" u="none" strike="noStrike" kern="1200">
                          <a:solidFill>
                            <a:srgbClr val="000000"/>
                          </a:solidFill>
                          <a:effectLst/>
                          <a:latin typeface="微软雅黑" pitchFamily="34" charset="-122"/>
                          <a:ea typeface="微软雅黑" pitchFamily="34" charset="-122"/>
                          <a:cs typeface="Arial" panose="020B0604020202090204" pitchFamily="34" charset="0"/>
                        </a:rPr>
                        <a:t>李   军</a:t>
                      </a:r>
                    </a:p>
                  </a:txBody>
                  <a:tcPr marL="0" marR="0" marT="0" marB="0" anchor="ctr"/>
                </a:tc>
                <a:tc>
                  <a:txBody>
                    <a:bodyPr/>
                    <a:lstStyle/>
                    <a:p>
                      <a:pPr algn="l"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真实情境下的战略分析与战略规划</a:t>
                      </a:r>
                    </a:p>
                  </a:txBody>
                  <a:tcPr marL="0" marR="0" marT="0" marB="0" anchor="ctr"/>
                </a:tc>
                <a:extLst>
                  <a:ext uri="{0D108BD9-81ED-4DB2-BD59-A6C34878D82A}">
                    <a16:rowId xmlns:a16="http://schemas.microsoft.com/office/drawing/2014/main" val="10009"/>
                  </a:ext>
                </a:extLst>
              </a:tr>
              <a:tr h="414493">
                <a:tc>
                  <a:txBody>
                    <a:bodyPr/>
                    <a:lstStyle/>
                    <a:p>
                      <a:pPr algn="ctr" fontAlgn="ctr"/>
                      <a:r>
                        <a:rPr lang="zh-CN" altLang="en-US" sz="1400" b="0" i="0" u="none" strike="noStrike" dirty="0">
                          <a:solidFill>
                            <a:schemeClr val="tx1"/>
                          </a:solidFill>
                          <a:effectLst/>
                          <a:latin typeface="微软雅黑" pitchFamily="34" charset="-122"/>
                          <a:ea typeface="微软雅黑" pitchFamily="34" charset="-122"/>
                          <a:cs typeface="Arial" panose="020B0604020202090204" pitchFamily="34" charset="0"/>
                        </a:rPr>
                        <a:t>第十讲</a:t>
                      </a:r>
                    </a:p>
                  </a:txBody>
                  <a:tcPr marL="9525" marR="9525" marT="9525" marB="0" anchor="ctr"/>
                </a:tc>
                <a:tc>
                  <a:txBody>
                    <a:bodyPr/>
                    <a:lstStyle/>
                    <a:p>
                      <a:pPr algn="ctr" fontAlgn="ctr"/>
                      <a:r>
                        <a:rPr lang="zh-CN" altLang="en-US" sz="1400" b="0" i="0" u="none" strike="noStrike" kern="1200" dirty="0">
                          <a:solidFill>
                            <a:schemeClr val="tx1"/>
                          </a:solidFill>
                          <a:effectLst/>
                          <a:latin typeface="微软雅黑" pitchFamily="34" charset="-122"/>
                          <a:ea typeface="微软雅黑" pitchFamily="34" charset="-122"/>
                          <a:cs typeface="Arial" panose="020B0604020202090204" pitchFamily="34" charset="0"/>
                        </a:rPr>
                        <a:t>秋分</a:t>
                      </a:r>
                    </a:p>
                  </a:txBody>
                  <a:tcPr marL="9525" marR="9525" marT="9525" marB="0" anchor="ctr"/>
                </a:tc>
                <a:tc>
                  <a:txBody>
                    <a:bodyPr/>
                    <a:lstStyle/>
                    <a:p>
                      <a:pPr algn="ctr" fontAlgn="ctr"/>
                      <a:r>
                        <a:rPr lang="en-US" altLang="zh-CN" sz="1400" b="0" i="0" u="none" strike="noStrike" kern="1200" dirty="0">
                          <a:solidFill>
                            <a:schemeClr val="tx1"/>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chemeClr val="tx1"/>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chemeClr val="tx1"/>
                          </a:solidFill>
                          <a:effectLst/>
                          <a:latin typeface="微软雅黑" pitchFamily="34" charset="-122"/>
                          <a:ea typeface="微软雅黑" pitchFamily="34" charset="-122"/>
                          <a:cs typeface="Arial" panose="020B0604020202090204" pitchFamily="34" charset="0"/>
                        </a:rPr>
                        <a:t>09</a:t>
                      </a:r>
                      <a:r>
                        <a:rPr lang="zh-CN" altLang="en-US" sz="1400" b="0" i="0" u="none" strike="noStrike" kern="1200" dirty="0">
                          <a:solidFill>
                            <a:schemeClr val="tx1"/>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chemeClr val="tx1"/>
                          </a:solidFill>
                          <a:effectLst/>
                          <a:latin typeface="微软雅黑" pitchFamily="34" charset="-122"/>
                          <a:ea typeface="微软雅黑" pitchFamily="34" charset="-122"/>
                          <a:cs typeface="Arial" panose="020B0604020202090204" pitchFamily="34" charset="0"/>
                        </a:rPr>
                        <a:t>23</a:t>
                      </a:r>
                      <a:r>
                        <a:rPr lang="zh-CN" altLang="en-US" sz="1400" b="0" i="0" u="none" strike="noStrike" kern="1200" dirty="0">
                          <a:solidFill>
                            <a:schemeClr val="tx1"/>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r>
                        <a:rPr lang="zh-CN" altLang="en-US" sz="1400" b="0" i="0" u="none" strike="noStrike" kern="1200" dirty="0">
                          <a:solidFill>
                            <a:schemeClr val="tx1"/>
                          </a:solidFill>
                          <a:effectLst/>
                          <a:latin typeface="微软雅黑" pitchFamily="34" charset="-122"/>
                          <a:ea typeface="微软雅黑" pitchFamily="34" charset="-122"/>
                          <a:cs typeface="Arial" panose="020B0604020202090204" pitchFamily="34" charset="0"/>
                        </a:rPr>
                        <a:t>熊雪涛</a:t>
                      </a:r>
                    </a:p>
                  </a:txBody>
                  <a:tcPr marL="0" marR="0" marT="0" marB="0" anchor="ctr"/>
                </a:tc>
                <a:tc>
                  <a:txBody>
                    <a:bodyPr/>
                    <a:lstStyle/>
                    <a:p>
                      <a:pPr algn="l" fontAlgn="ctr"/>
                      <a:r>
                        <a:rPr lang="zh-CN" altLang="en-US" sz="1400" b="0" i="0" u="none" strike="noStrike" kern="1200" dirty="0">
                          <a:solidFill>
                            <a:schemeClr val="tx1"/>
                          </a:solidFill>
                          <a:effectLst/>
                          <a:latin typeface="微软雅黑" pitchFamily="34" charset="-122"/>
                          <a:ea typeface="微软雅黑" pitchFamily="34" charset="-122"/>
                          <a:cs typeface="Arial" panose="020B0604020202090204" pitchFamily="34" charset="0"/>
                        </a:rPr>
                        <a:t>企业家如何讲好一个故事</a:t>
                      </a:r>
                    </a:p>
                  </a:txBody>
                  <a:tcPr marL="0" marR="0" marT="0" marB="0" anchor="ctr"/>
                </a:tc>
                <a:extLst>
                  <a:ext uri="{0D108BD9-81ED-4DB2-BD59-A6C34878D82A}">
                    <a16:rowId xmlns:a16="http://schemas.microsoft.com/office/drawing/2014/main" val="1640823669"/>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第十一讲</a:t>
                      </a:r>
                    </a:p>
                  </a:txBody>
                  <a:tcPr marL="9525" marR="9525" marT="9525" marB="0" anchor="ctr"/>
                </a:tc>
                <a:tc>
                  <a:txBody>
                    <a:bodyPr/>
                    <a:lstStyle/>
                    <a:p>
                      <a:pPr algn="ctr" fontAlgn="ctr"/>
                      <a:r>
                        <a:rPr lang="zh-CN" altLang="en-US" sz="1400" b="0" i="0" u="none" strike="noStrike" kern="1200">
                          <a:solidFill>
                            <a:srgbClr val="000000"/>
                          </a:solidFill>
                          <a:effectLst/>
                          <a:latin typeface="微软雅黑" pitchFamily="34" charset="-122"/>
                          <a:ea typeface="微软雅黑" pitchFamily="34" charset="-122"/>
                          <a:cs typeface="Arial" panose="020B0604020202090204" pitchFamily="34" charset="0"/>
                        </a:rPr>
                        <a:t>寒露</a:t>
                      </a:r>
                    </a:p>
                  </a:txBody>
                  <a:tcPr marL="9525" marR="9525" marT="9525"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10</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21</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王启林</a:t>
                      </a:r>
                    </a:p>
                  </a:txBody>
                  <a:tcPr marL="0" marR="0" marT="0" marB="0" anchor="ctr"/>
                </a:tc>
                <a:tc>
                  <a:txBody>
                    <a:bodyPr/>
                    <a:lstStyle/>
                    <a:p>
                      <a:pPr algn="l"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怎样阅读招股说明书</a:t>
                      </a:r>
                    </a:p>
                  </a:txBody>
                  <a:tcPr marL="0" marR="0" marT="0" marB="0" anchor="ctr"/>
                </a:tc>
                <a:extLst>
                  <a:ext uri="{0D108BD9-81ED-4DB2-BD59-A6C34878D82A}">
                    <a16:rowId xmlns:a16="http://schemas.microsoft.com/office/drawing/2014/main" val="10010"/>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第十二讲</a:t>
                      </a:r>
                    </a:p>
                  </a:txBody>
                  <a:tcPr marL="9525" marR="9525" marT="9525" marB="0" anchor="ctr"/>
                </a:tc>
                <a:tc>
                  <a:txBody>
                    <a:bodyPr/>
                    <a:lstStyle/>
                    <a:p>
                      <a:pPr algn="ctr"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霜降</a:t>
                      </a:r>
                    </a:p>
                  </a:txBody>
                  <a:tcPr marL="9525" marR="9525" marT="9525"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10</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r>
                        <a:rPr lang="zh-CN" altLang="en-US" sz="1400" dirty="0">
                          <a:solidFill>
                            <a:srgbClr val="000000"/>
                          </a:solidFill>
                          <a:effectLst/>
                          <a:latin typeface="微软雅黑" pitchFamily="34" charset="-122"/>
                          <a:ea typeface="微软雅黑" pitchFamily="34" charset="-122"/>
                          <a:cs typeface="Arial" panose="020B0604020202090204" pitchFamily="34" charset="0"/>
                          <a:sym typeface="+mn-ea"/>
                        </a:rPr>
                        <a:t>路   明</a:t>
                      </a:r>
                      <a:endPar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endParaRPr>
                    </a:p>
                  </a:txBody>
                  <a:tcPr marL="0" marR="0" marT="0" marB="0" anchor="ctr"/>
                </a:tc>
                <a:tc>
                  <a:txBody>
                    <a:bodyPr/>
                    <a:lstStyle/>
                    <a:p>
                      <a:pPr algn="l"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股权激励的理念、实操和案例</a:t>
                      </a:r>
                    </a:p>
                  </a:txBody>
                  <a:tcPr marL="0" marR="0" marT="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73583597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fld id="{F3C884E3-E2C4-46A9-9C4A-94768C3F669F}" type="slidenum">
              <a:rPr lang="en-US" altLang="zh-CN" smtClean="0"/>
              <a:t>5</a:t>
            </a:fld>
            <a:endParaRPr lang="en-US" altLang="zh-CN"/>
          </a:p>
        </p:txBody>
      </p:sp>
      <p:sp>
        <p:nvSpPr>
          <p:cNvPr id="17411" name="标题 1"/>
          <p:cNvSpPr>
            <a:spLocks noGrp="1"/>
          </p:cNvSpPr>
          <p:nvPr>
            <p:ph type="title"/>
          </p:nvPr>
        </p:nvSpPr>
        <p:spPr>
          <a:xfrm>
            <a:off x="377235" y="404472"/>
            <a:ext cx="6895863" cy="382588"/>
          </a:xfrm>
        </p:spPr>
        <p:txBody>
          <a:bodyPr/>
          <a:lstStyle/>
          <a:p>
            <a:pPr algn="l"/>
            <a:r>
              <a:rPr lang="zh-CN" altLang="en-US" sz="2400" dirty="0">
                <a:latin typeface="微软雅黑" pitchFamily="34" charset="-122"/>
                <a:ea typeface="微软雅黑" pitchFamily="34" charset="-122"/>
              </a:rPr>
              <a:t>课程回顾</a:t>
            </a:r>
            <a:r>
              <a:rPr lang="en-US" altLang="zh-CN" sz="2400" dirty="0">
                <a:latin typeface="微软雅黑" pitchFamily="34" charset="-122"/>
                <a:ea typeface="微软雅黑" pitchFamily="34" charset="-122"/>
              </a:rPr>
              <a:t>——24</a:t>
            </a:r>
            <a:r>
              <a:rPr lang="zh-CN" altLang="en-US" sz="2400" dirty="0">
                <a:latin typeface="微软雅黑" pitchFamily="34" charset="-122"/>
                <a:ea typeface="微软雅黑" pitchFamily="34" charset="-122"/>
              </a:rPr>
              <a:t>节气应用实操讲座</a:t>
            </a:r>
          </a:p>
        </p:txBody>
      </p:sp>
      <p:graphicFrame>
        <p:nvGraphicFramePr>
          <p:cNvPr id="4" name="表格 3"/>
          <p:cNvGraphicFramePr>
            <a:graphicFrameLocks noGrp="1"/>
          </p:cNvGraphicFramePr>
          <p:nvPr>
            <p:extLst>
              <p:ext uri="{D42A27DB-BD31-4B8C-83A1-F6EECF244321}">
                <p14:modId xmlns:p14="http://schemas.microsoft.com/office/powerpoint/2010/main" val="947134455"/>
              </p:ext>
            </p:extLst>
          </p:nvPr>
        </p:nvGraphicFramePr>
        <p:xfrm>
          <a:off x="251225" y="1151638"/>
          <a:ext cx="8677626" cy="5412832"/>
        </p:xfrm>
        <a:graphic>
          <a:graphicData uri="http://schemas.openxmlformats.org/drawingml/2006/table">
            <a:tbl>
              <a:tblPr>
                <a:effectLst>
                  <a:outerShdw blurRad="63500" sx="102000" sy="102000" algn="ctr" rotWithShape="0">
                    <a:prstClr val="black">
                      <a:alpha val="40000"/>
                    </a:prstClr>
                  </a:outerShdw>
                </a:effectLst>
                <a:tableStyleId>{10A1B5D5-9B99-4C35-A422-299274C87663}</a:tableStyleId>
              </a:tblPr>
              <a:tblGrid>
                <a:gridCol w="937197">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476164">
                  <a:extLst>
                    <a:ext uri="{9D8B030D-6E8A-4147-A177-3AD203B41FA5}">
                      <a16:colId xmlns:a16="http://schemas.microsoft.com/office/drawing/2014/main" val="20002"/>
                    </a:ext>
                  </a:extLst>
                </a:gridCol>
                <a:gridCol w="1440180">
                  <a:extLst>
                    <a:ext uri="{9D8B030D-6E8A-4147-A177-3AD203B41FA5}">
                      <a16:colId xmlns:a16="http://schemas.microsoft.com/office/drawing/2014/main" val="20003"/>
                    </a:ext>
                  </a:extLst>
                </a:gridCol>
                <a:gridCol w="4031997">
                  <a:extLst>
                    <a:ext uri="{9D8B030D-6E8A-4147-A177-3AD203B41FA5}">
                      <a16:colId xmlns:a16="http://schemas.microsoft.com/office/drawing/2014/main" val="20004"/>
                    </a:ext>
                  </a:extLst>
                </a:gridCol>
              </a:tblGrid>
              <a:tr h="414493">
                <a:tc>
                  <a:txBody>
                    <a:bodyPr/>
                    <a:lstStyle/>
                    <a:p>
                      <a:pPr algn="ctr" fontAlgn="ctr"/>
                      <a:r>
                        <a:rPr lang="zh-CN" altLang="en-US" sz="1500" b="1" u="none" strike="noStrike" dirty="0">
                          <a:latin typeface="微软雅黑" pitchFamily="34" charset="-122"/>
                          <a:ea typeface="微软雅黑" pitchFamily="34" charset="-122"/>
                        </a:rPr>
                        <a:t>课程安排</a:t>
                      </a:r>
                      <a:endParaRPr lang="zh-CN" altLang="en-US" sz="1500" b="1" i="0" u="none" strike="noStrike" dirty="0">
                        <a:solidFill>
                          <a:srgbClr val="000000"/>
                        </a:solidFill>
                        <a:latin typeface="微软雅黑" pitchFamily="34" charset="-122"/>
                        <a:ea typeface="微软雅黑" pitchFamily="34" charset="-122"/>
                      </a:endParaRPr>
                    </a:p>
                  </a:txBody>
                  <a:tcPr marL="6065" marR="6065" marT="6064" marB="0" anchor="ctr"/>
                </a:tc>
                <a:tc>
                  <a:txBody>
                    <a:bodyPr/>
                    <a:lstStyle/>
                    <a:p>
                      <a:pPr algn="ctr" fontAlgn="ctr"/>
                      <a:r>
                        <a:rPr lang="zh-CN" altLang="en-US" sz="1500" b="1" u="none" strike="noStrike" dirty="0">
                          <a:latin typeface="微软雅黑" pitchFamily="34" charset="-122"/>
                          <a:ea typeface="微软雅黑" pitchFamily="34" charset="-122"/>
                        </a:rPr>
                        <a:t>节气名称</a:t>
                      </a:r>
                      <a:endParaRPr lang="zh-CN" altLang="en-US" sz="1500" b="1" i="0" u="none" strike="noStrike" dirty="0">
                        <a:solidFill>
                          <a:srgbClr val="000000"/>
                        </a:solidFill>
                        <a:latin typeface="微软雅黑" pitchFamily="34" charset="-122"/>
                        <a:ea typeface="微软雅黑" pitchFamily="34" charset="-122"/>
                      </a:endParaRPr>
                    </a:p>
                  </a:txBody>
                  <a:tcPr marL="6065" marR="6065" marT="6064" marB="0" anchor="ctr"/>
                </a:tc>
                <a:tc>
                  <a:txBody>
                    <a:bodyPr/>
                    <a:lstStyle/>
                    <a:p>
                      <a:pPr algn="ctr" fontAlgn="ctr"/>
                      <a:r>
                        <a:rPr lang="zh-CN" altLang="en-US" sz="1500" b="1" u="none" strike="noStrike" dirty="0">
                          <a:latin typeface="微软雅黑" pitchFamily="34" charset="-122"/>
                          <a:ea typeface="微软雅黑" pitchFamily="34" charset="-122"/>
                        </a:rPr>
                        <a:t>讲座时间</a:t>
                      </a:r>
                      <a:endParaRPr lang="zh-CN" altLang="en-US" sz="1500" b="1" i="0" u="none" strike="noStrike" dirty="0">
                        <a:solidFill>
                          <a:srgbClr val="000000"/>
                        </a:solidFill>
                        <a:latin typeface="微软雅黑" pitchFamily="34" charset="-122"/>
                        <a:ea typeface="微软雅黑" pitchFamily="34" charset="-122"/>
                      </a:endParaRPr>
                    </a:p>
                  </a:txBody>
                  <a:tcPr marL="6065" marR="6065" marT="6064" marB="0" anchor="ctr"/>
                </a:tc>
                <a:tc>
                  <a:txBody>
                    <a:bodyPr/>
                    <a:lstStyle/>
                    <a:p>
                      <a:pPr algn="ctr" fontAlgn="ctr"/>
                      <a:r>
                        <a:rPr lang="zh-CN" altLang="en-US" sz="1500" b="1" u="none" strike="noStrike" dirty="0">
                          <a:latin typeface="微软雅黑" pitchFamily="34" charset="-122"/>
                          <a:ea typeface="微软雅黑" pitchFamily="34" charset="-122"/>
                        </a:rPr>
                        <a:t>主讲人</a:t>
                      </a:r>
                      <a:endParaRPr lang="zh-CN" altLang="en-US" sz="1500" b="1" i="0" u="none" strike="noStrike" dirty="0">
                        <a:solidFill>
                          <a:srgbClr val="000000"/>
                        </a:solidFill>
                        <a:latin typeface="微软雅黑" pitchFamily="34" charset="-122"/>
                        <a:ea typeface="微软雅黑" pitchFamily="34" charset="-122"/>
                      </a:endParaRPr>
                    </a:p>
                  </a:txBody>
                  <a:tcPr marL="6065" marR="6065" marT="6064" marB="0" anchor="ctr"/>
                </a:tc>
                <a:tc>
                  <a:txBody>
                    <a:bodyPr/>
                    <a:lstStyle/>
                    <a:p>
                      <a:pPr algn="l" fontAlgn="ctr"/>
                      <a:r>
                        <a:rPr lang="zh-CN" altLang="en-US" sz="1500" b="1" u="none" strike="noStrike" dirty="0">
                          <a:latin typeface="微软雅黑" pitchFamily="34" charset="-122"/>
                          <a:ea typeface="微软雅黑" pitchFamily="34" charset="-122"/>
                        </a:rPr>
                        <a:t>讲座主题</a:t>
                      </a:r>
                      <a:endParaRPr lang="zh-CN" altLang="en-US" sz="1500" b="1" i="0" u="none" strike="noStrike" dirty="0">
                        <a:solidFill>
                          <a:srgbClr val="000000"/>
                        </a:solidFill>
                        <a:latin typeface="微软雅黑" pitchFamily="34" charset="-122"/>
                        <a:ea typeface="微软雅黑" pitchFamily="34" charset="-122"/>
                      </a:endParaRPr>
                    </a:p>
                  </a:txBody>
                  <a:tcPr marL="6065" marR="6065" marT="6064" marB="0" anchor="ctr"/>
                </a:tc>
                <a:extLst>
                  <a:ext uri="{0D108BD9-81ED-4DB2-BD59-A6C34878D82A}">
                    <a16:rowId xmlns:a16="http://schemas.microsoft.com/office/drawing/2014/main" val="10000"/>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第十三讲</a:t>
                      </a:r>
                    </a:p>
                  </a:txBody>
                  <a:tcPr marL="9525" marR="9525" marT="9525" marB="0" anchor="ctr"/>
                </a:tc>
                <a:tc>
                  <a:txBody>
                    <a:bodyPr/>
                    <a:lstStyle/>
                    <a:p>
                      <a:pPr algn="ctr"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立冬</a:t>
                      </a:r>
                    </a:p>
                  </a:txBody>
                  <a:tcPr marL="9525" marR="9525" marT="9525"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11</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04</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董巧霞</a:t>
                      </a:r>
                    </a:p>
                  </a:txBody>
                  <a:tcPr marL="0" marR="0" marT="0" marB="0" anchor="ctr"/>
                </a:tc>
                <a:tc>
                  <a:txBody>
                    <a:bodyPr/>
                    <a:lstStyle/>
                    <a:p>
                      <a:pPr algn="l"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做企业怎么算账--财务是怎样的构成？</a:t>
                      </a:r>
                    </a:p>
                  </a:txBody>
                  <a:tcPr marL="0" marR="0" marT="0" marB="0" anchor="ctr"/>
                </a:tc>
                <a:extLst>
                  <a:ext uri="{0D108BD9-81ED-4DB2-BD59-A6C34878D82A}">
                    <a16:rowId xmlns:a16="http://schemas.microsoft.com/office/drawing/2014/main" val="87187038"/>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第十四讲</a:t>
                      </a:r>
                    </a:p>
                  </a:txBody>
                  <a:tcPr marL="9525" marR="9525" marT="9525" marB="0" anchor="ctr"/>
                </a:tc>
                <a:tc>
                  <a:txBody>
                    <a:bodyPr/>
                    <a:lstStyle/>
                    <a:p>
                      <a:pPr algn="ctr" fontAlgn="ctr"/>
                      <a:r>
                        <a:rPr lang="zh-CN" altLang="en-US" sz="1400" b="0" i="0" u="none" strike="noStrike" kern="1200">
                          <a:solidFill>
                            <a:srgbClr val="000000"/>
                          </a:solidFill>
                          <a:effectLst/>
                          <a:latin typeface="微软雅黑" pitchFamily="34" charset="-122"/>
                          <a:ea typeface="微软雅黑" pitchFamily="34" charset="-122"/>
                          <a:cs typeface="Arial" panose="020B0604020202090204" pitchFamily="34" charset="0"/>
                        </a:rPr>
                        <a:t>小雪</a:t>
                      </a:r>
                    </a:p>
                  </a:txBody>
                  <a:tcPr marL="9525" marR="9525" marT="9525" marB="0" anchor="ct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2018</a:t>
                      </a:r>
                      <a:r>
                        <a:rPr lang="zh-CN" altLang="en-US" sz="1400" b="0" i="0" u="none" strike="noStrike" dirty="0">
                          <a:solidFill>
                            <a:srgbClr val="000000"/>
                          </a:solidFill>
                          <a:effectLst/>
                          <a:latin typeface="微软雅黑" pitchFamily="34" charset="-122"/>
                          <a:ea typeface="微软雅黑" pitchFamily="34" charset="-122"/>
                        </a:rPr>
                        <a:t>年</a:t>
                      </a:r>
                      <a:r>
                        <a:rPr lang="en-US" altLang="zh-CN" sz="1400" b="0" i="0" u="none" strike="noStrike" dirty="0">
                          <a:solidFill>
                            <a:srgbClr val="000000"/>
                          </a:solidFill>
                          <a:effectLst/>
                          <a:latin typeface="微软雅黑" pitchFamily="34" charset="-122"/>
                          <a:ea typeface="微软雅黑" pitchFamily="34" charset="-122"/>
                        </a:rPr>
                        <a:t>11</a:t>
                      </a:r>
                      <a:r>
                        <a:rPr lang="zh-CN" altLang="en-US" sz="1400" b="0" i="0" u="none" strike="noStrike" dirty="0">
                          <a:solidFill>
                            <a:srgbClr val="000000"/>
                          </a:solidFill>
                          <a:effectLst/>
                          <a:latin typeface="微软雅黑" pitchFamily="34" charset="-122"/>
                          <a:ea typeface="微软雅黑" pitchFamily="34" charset="-122"/>
                        </a:rPr>
                        <a:t>月</a:t>
                      </a:r>
                      <a:r>
                        <a:rPr lang="en-US" altLang="zh-CN" sz="1400" b="0" i="0" u="none" strike="noStrike" dirty="0">
                          <a:solidFill>
                            <a:srgbClr val="000000"/>
                          </a:solidFill>
                          <a:effectLst/>
                          <a:latin typeface="微软雅黑" pitchFamily="34" charset="-122"/>
                          <a:ea typeface="微软雅黑" pitchFamily="34" charset="-122"/>
                        </a:rPr>
                        <a:t>18</a:t>
                      </a:r>
                      <a:r>
                        <a:rPr lang="zh-CN" altLang="en-US" sz="1400" b="0" i="0" u="none" strike="noStrike" dirty="0">
                          <a:solidFill>
                            <a:srgbClr val="000000"/>
                          </a:solidFill>
                          <a:effectLst/>
                          <a:latin typeface="微软雅黑" pitchFamily="34" charset="-122"/>
                          <a:ea typeface="微软雅黑" pitchFamily="34" charset="-122"/>
                        </a:rPr>
                        <a:t>日</a:t>
                      </a:r>
                    </a:p>
                  </a:txBody>
                  <a:tcPr marL="0" marR="0" marT="0" marB="0" anchor="ctr"/>
                </a:tc>
                <a:tc>
                  <a:txBody>
                    <a:bodyPr/>
                    <a:lstStyle/>
                    <a:p>
                      <a:pPr algn="ctr" fontAlgn="ctr"/>
                      <a:r>
                        <a:rPr lang="zh-CN" altLang="en-US" sz="1400" b="0" i="0" u="none" strike="noStrike">
                          <a:solidFill>
                            <a:srgbClr val="000000"/>
                          </a:solidFill>
                          <a:effectLst/>
                          <a:latin typeface="微软雅黑" pitchFamily="34" charset="-122"/>
                          <a:ea typeface="微软雅黑" pitchFamily="34" charset="-122"/>
                        </a:rPr>
                        <a:t>刘鹏程</a:t>
                      </a:r>
                    </a:p>
                  </a:txBody>
                  <a:tcPr marL="0" marR="0" marT="0" marB="0" anchor="ctr"/>
                </a:tc>
                <a:tc>
                  <a:txBody>
                    <a:bodyPr/>
                    <a:lstStyle/>
                    <a:p>
                      <a:pPr algn="l" fontAlgn="ctr"/>
                      <a:r>
                        <a:rPr lang="zh-CN" altLang="en-US" sz="1400" b="0" i="0" u="none" strike="noStrike" dirty="0">
                          <a:solidFill>
                            <a:srgbClr val="000000"/>
                          </a:solidFill>
                          <a:effectLst/>
                          <a:latin typeface="微软雅黑" pitchFamily="34" charset="-122"/>
                          <a:ea typeface="微软雅黑" pitchFamily="34" charset="-122"/>
                        </a:rPr>
                        <a:t>读懂财报，做好预前管理</a:t>
                      </a:r>
                    </a:p>
                  </a:txBody>
                  <a:tcPr marL="0" marR="0" marT="0" marB="0" anchor="ctr"/>
                </a:tc>
                <a:extLst>
                  <a:ext uri="{0D108BD9-81ED-4DB2-BD59-A6C34878D82A}">
                    <a16:rowId xmlns:a16="http://schemas.microsoft.com/office/drawing/2014/main" val="10001"/>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第十五讲</a:t>
                      </a:r>
                    </a:p>
                  </a:txBody>
                  <a:tcPr marL="9525" marR="9525" marT="9525" marB="0" anchor="ctr"/>
                </a:tc>
                <a:tc>
                  <a:txBody>
                    <a:bodyPr/>
                    <a:lstStyle/>
                    <a:p>
                      <a:pPr algn="ctr" fontAlgn="ctr"/>
                      <a:r>
                        <a:rPr lang="zh-CN" altLang="en-US" sz="1400" b="0" i="0" u="none" strike="noStrike" kern="1200">
                          <a:solidFill>
                            <a:srgbClr val="000000"/>
                          </a:solidFill>
                          <a:effectLst/>
                          <a:latin typeface="微软雅黑" pitchFamily="34" charset="-122"/>
                          <a:ea typeface="微软雅黑" pitchFamily="34" charset="-122"/>
                          <a:cs typeface="Arial" panose="020B0604020202090204" pitchFamily="34" charset="0"/>
                        </a:rPr>
                        <a:t>大雪</a:t>
                      </a:r>
                    </a:p>
                  </a:txBody>
                  <a:tcPr marL="9525" marR="9525" marT="9525" marB="0" anchor="ct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2018</a:t>
                      </a:r>
                      <a:r>
                        <a:rPr lang="zh-CN" altLang="en-US" sz="1400" b="0" i="0" u="none" strike="noStrike" dirty="0">
                          <a:solidFill>
                            <a:srgbClr val="000000"/>
                          </a:solidFill>
                          <a:effectLst/>
                          <a:latin typeface="微软雅黑" pitchFamily="34" charset="-122"/>
                          <a:ea typeface="微软雅黑" pitchFamily="34" charset="-122"/>
                        </a:rPr>
                        <a:t>年</a:t>
                      </a:r>
                      <a:r>
                        <a:rPr lang="en-US" altLang="zh-CN" sz="1400" b="0" i="0" u="none" strike="noStrike" dirty="0">
                          <a:solidFill>
                            <a:srgbClr val="000000"/>
                          </a:solidFill>
                          <a:effectLst/>
                          <a:latin typeface="微软雅黑" pitchFamily="34" charset="-122"/>
                          <a:ea typeface="微软雅黑" pitchFamily="34" charset="-122"/>
                        </a:rPr>
                        <a:t>12</a:t>
                      </a:r>
                      <a:r>
                        <a:rPr lang="zh-CN" altLang="en-US" sz="1400" b="0" i="0" u="none" strike="noStrike" dirty="0">
                          <a:solidFill>
                            <a:srgbClr val="000000"/>
                          </a:solidFill>
                          <a:effectLst/>
                          <a:latin typeface="微软雅黑" pitchFamily="34" charset="-122"/>
                          <a:ea typeface="微软雅黑" pitchFamily="34" charset="-122"/>
                        </a:rPr>
                        <a:t>月</a:t>
                      </a:r>
                      <a:r>
                        <a:rPr lang="en-US" altLang="zh-CN" sz="1400" b="0" i="0" u="none" strike="noStrike" dirty="0">
                          <a:solidFill>
                            <a:srgbClr val="000000"/>
                          </a:solidFill>
                          <a:effectLst/>
                          <a:latin typeface="微软雅黑" pitchFamily="34" charset="-122"/>
                          <a:ea typeface="微软雅黑" pitchFamily="34" charset="-122"/>
                        </a:rPr>
                        <a:t>02</a:t>
                      </a:r>
                      <a:r>
                        <a:rPr lang="zh-CN" altLang="en-US" sz="1400" b="0" i="0" u="none" strike="noStrike" dirty="0">
                          <a:solidFill>
                            <a:srgbClr val="000000"/>
                          </a:solidFill>
                          <a:effectLst/>
                          <a:latin typeface="微软雅黑" pitchFamily="34" charset="-122"/>
                          <a:ea typeface="微软雅黑" pitchFamily="34" charset="-122"/>
                        </a:rPr>
                        <a:t>日</a:t>
                      </a:r>
                    </a:p>
                  </a:txBody>
                  <a:tcPr marL="0" marR="0" marT="0" marB="0" anchor="ctr"/>
                </a:tc>
                <a:tc>
                  <a:txBody>
                    <a:bodyPr/>
                    <a:lstStyle/>
                    <a:p>
                      <a:pPr algn="ctr" fontAlgn="ctr"/>
                      <a:r>
                        <a:rPr lang="zh-CN" altLang="en-US" sz="1400" b="0" i="0" u="none" strike="noStrike">
                          <a:solidFill>
                            <a:srgbClr val="000000"/>
                          </a:solidFill>
                          <a:effectLst/>
                          <a:latin typeface="微软雅黑" pitchFamily="34" charset="-122"/>
                          <a:ea typeface="微软雅黑" pitchFamily="34" charset="-122"/>
                        </a:rPr>
                        <a:t>曹顺妮</a:t>
                      </a:r>
                    </a:p>
                  </a:txBody>
                  <a:tcPr marL="0" marR="0" marT="0" marB="0" anchor="ctr"/>
                </a:tc>
                <a:tc>
                  <a:txBody>
                    <a:bodyPr/>
                    <a:lstStyle/>
                    <a:p>
                      <a:pPr algn="l" fontAlgn="ctr"/>
                      <a:r>
                        <a:rPr lang="zh-CN" altLang="en-US" sz="1400" b="0" i="0" u="none" strike="noStrike">
                          <a:solidFill>
                            <a:srgbClr val="000000"/>
                          </a:solidFill>
                          <a:effectLst/>
                          <a:latin typeface="微软雅黑" pitchFamily="34" charset="-122"/>
                          <a:ea typeface="微软雅黑" pitchFamily="34" charset="-122"/>
                        </a:rPr>
                        <a:t>工匠精神与中国精造</a:t>
                      </a:r>
                    </a:p>
                  </a:txBody>
                  <a:tcPr marL="0" marR="0" marT="0" marB="0" anchor="ctr"/>
                </a:tc>
                <a:extLst>
                  <a:ext uri="{0D108BD9-81ED-4DB2-BD59-A6C34878D82A}">
                    <a16:rowId xmlns:a16="http://schemas.microsoft.com/office/drawing/2014/main" val="10002"/>
                  </a:ext>
                </a:extLst>
              </a:tr>
              <a:tr h="420591">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第十六讲</a:t>
                      </a:r>
                    </a:p>
                  </a:txBody>
                  <a:tcPr marL="9525" marR="9525" marT="9525" marB="0" anchor="ctr"/>
                </a:tc>
                <a:tc>
                  <a:txBody>
                    <a:bodyPr/>
                    <a:lstStyle/>
                    <a:p>
                      <a:pPr algn="ctr" fontAlgn="ctr"/>
                      <a:r>
                        <a:rPr lang="zh-CN" altLang="en-US" sz="1400" b="0" i="0" u="none" strike="noStrike" kern="1200">
                          <a:solidFill>
                            <a:srgbClr val="000000"/>
                          </a:solidFill>
                          <a:effectLst/>
                          <a:latin typeface="微软雅黑" pitchFamily="34" charset="-122"/>
                          <a:ea typeface="微软雅黑" pitchFamily="34" charset="-122"/>
                          <a:cs typeface="Arial" panose="020B0604020202090204" pitchFamily="34" charset="0"/>
                        </a:rPr>
                        <a:t>冬至</a:t>
                      </a:r>
                    </a:p>
                  </a:txBody>
                  <a:tcPr marL="9525" marR="9525" marT="9525"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sym typeface="+mn-ea"/>
                        </a:rPr>
                        <a:t>2018</a:t>
                      </a:r>
                      <a:r>
                        <a:rPr lang="zh-CN" altLang="en-US" sz="1400" dirty="0">
                          <a:solidFill>
                            <a:srgbClr val="000000"/>
                          </a:solidFill>
                          <a:effectLst/>
                          <a:latin typeface="微软雅黑" pitchFamily="34" charset="-122"/>
                          <a:ea typeface="微软雅黑" pitchFamily="34" charset="-122"/>
                          <a:sym typeface="+mn-ea"/>
                        </a:rPr>
                        <a:t>年</a:t>
                      </a:r>
                      <a:r>
                        <a:rPr lang="zh-CN" altLang="en-US" sz="1400" b="0" dirty="0">
                          <a:solidFill>
                            <a:srgbClr val="000000"/>
                          </a:solidFill>
                          <a:effectLst/>
                          <a:latin typeface="微软雅黑" pitchFamily="34" charset="-122"/>
                          <a:ea typeface="微软雅黑" pitchFamily="34" charset="-122"/>
                        </a:rPr>
                        <a:t>12月16日</a:t>
                      </a:r>
                    </a:p>
                  </a:txBody>
                  <a:tcPr marL="0" marR="0" marT="0"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rPr>
                        <a:t>潘   娜</a:t>
                      </a:r>
                    </a:p>
                  </a:txBody>
                  <a:tcPr marL="0" marR="0" marT="0" marB="0" anchor="ctr"/>
                </a:tc>
                <a:tc>
                  <a:txBody>
                    <a:bodyPr/>
                    <a:lstStyle/>
                    <a:p>
                      <a:pPr algn="l" fontAlgn="ctr">
                        <a:buNone/>
                      </a:pPr>
                      <a:r>
                        <a:rPr lang="zh-CN" altLang="en-US" sz="1400" b="0">
                          <a:solidFill>
                            <a:srgbClr val="000000"/>
                          </a:solidFill>
                          <a:effectLst/>
                          <a:latin typeface="微软雅黑" pitchFamily="34" charset="-122"/>
                          <a:ea typeface="微软雅黑" pitchFamily="34" charset="-122"/>
                        </a:rPr>
                        <a:t>另一只眼看组织--组织V模型的使用</a:t>
                      </a:r>
                    </a:p>
                  </a:txBody>
                  <a:tcPr marL="0" marR="0" marT="0" marB="0" anchor="ctr"/>
                </a:tc>
                <a:extLst>
                  <a:ext uri="{0D108BD9-81ED-4DB2-BD59-A6C34878D82A}">
                    <a16:rowId xmlns:a16="http://schemas.microsoft.com/office/drawing/2014/main" val="10003"/>
                  </a:ext>
                </a:extLst>
              </a:tr>
              <a:tr h="420591">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第十七讲</a:t>
                      </a:r>
                    </a:p>
                  </a:txBody>
                  <a:tcPr marL="9525" marR="9525" marT="9525" marB="0" anchor="ctr"/>
                </a:tc>
                <a:tc>
                  <a:txBody>
                    <a:bodyPr/>
                    <a:lstStyle/>
                    <a:p>
                      <a:pPr algn="ctr"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小寒</a:t>
                      </a:r>
                    </a:p>
                  </a:txBody>
                  <a:tcPr marL="9525" marR="9525" marT="9525"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sym typeface="+mn-ea"/>
                        </a:rPr>
                        <a:t>2019</a:t>
                      </a:r>
                      <a:r>
                        <a:rPr lang="zh-CN" altLang="en-US" sz="1400" dirty="0">
                          <a:solidFill>
                            <a:srgbClr val="000000"/>
                          </a:solidFill>
                          <a:effectLst/>
                          <a:latin typeface="微软雅黑" pitchFamily="34" charset="-122"/>
                          <a:ea typeface="微软雅黑" pitchFamily="34" charset="-122"/>
                          <a:sym typeface="+mn-ea"/>
                        </a:rPr>
                        <a:t>年</a:t>
                      </a:r>
                      <a:r>
                        <a:rPr lang="en-US" altLang="zh-CN" sz="1400" dirty="0">
                          <a:solidFill>
                            <a:srgbClr val="000000"/>
                          </a:solidFill>
                          <a:effectLst/>
                          <a:latin typeface="微软雅黑" pitchFamily="34" charset="-122"/>
                          <a:ea typeface="微软雅黑" pitchFamily="34" charset="-122"/>
                          <a:sym typeface="+mn-ea"/>
                        </a:rPr>
                        <a:t>0</a:t>
                      </a:r>
                      <a:r>
                        <a:rPr lang="zh-CN" altLang="en-US" sz="1400" b="0" dirty="0">
                          <a:solidFill>
                            <a:srgbClr val="000000"/>
                          </a:solidFill>
                          <a:effectLst/>
                          <a:latin typeface="微软雅黑" pitchFamily="34" charset="-122"/>
                          <a:ea typeface="微软雅黑" pitchFamily="34" charset="-122"/>
                        </a:rPr>
                        <a:t>1月</a:t>
                      </a:r>
                      <a:r>
                        <a:rPr lang="en-US" altLang="zh-CN" sz="1400" b="0" dirty="0">
                          <a:solidFill>
                            <a:srgbClr val="000000"/>
                          </a:solidFill>
                          <a:effectLst/>
                          <a:latin typeface="微软雅黑" pitchFamily="34" charset="-122"/>
                          <a:ea typeface="微软雅黑" pitchFamily="34" charset="-122"/>
                        </a:rPr>
                        <a:t>06</a:t>
                      </a:r>
                      <a:r>
                        <a:rPr lang="zh-CN" altLang="en-US" sz="1400" b="0" dirty="0">
                          <a:solidFill>
                            <a:srgbClr val="000000"/>
                          </a:solidFill>
                          <a:effectLst/>
                          <a:latin typeface="微软雅黑" pitchFamily="34" charset="-122"/>
                          <a:ea typeface="微软雅黑" pitchFamily="34" charset="-122"/>
                        </a:rPr>
                        <a:t>日</a:t>
                      </a:r>
                    </a:p>
                  </a:txBody>
                  <a:tcPr marL="0" marR="0" marT="0"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rPr>
                        <a:t>金胤和</a:t>
                      </a:r>
                    </a:p>
                  </a:txBody>
                  <a:tcPr marL="0" marR="0" marT="0" marB="0" anchor="ctr"/>
                </a:tc>
                <a:tc>
                  <a:txBody>
                    <a:bodyPr/>
                    <a:lstStyle/>
                    <a:p>
                      <a:pPr algn="l" fontAlgn="ctr">
                        <a:buNone/>
                      </a:pPr>
                      <a:r>
                        <a:rPr lang="zh-CN" altLang="en-US" sz="1400" b="0">
                          <a:solidFill>
                            <a:srgbClr val="000000"/>
                          </a:solidFill>
                          <a:effectLst/>
                          <a:latin typeface="微软雅黑" pitchFamily="34" charset="-122"/>
                          <a:ea typeface="微软雅黑" pitchFamily="34" charset="-122"/>
                        </a:rPr>
                        <a:t>商业模式创新</a:t>
                      </a:r>
                    </a:p>
                  </a:txBody>
                  <a:tcPr marL="0" marR="0" marT="0" marB="0" anchor="ctr"/>
                </a:tc>
                <a:extLst>
                  <a:ext uri="{0D108BD9-81ED-4DB2-BD59-A6C34878D82A}">
                    <a16:rowId xmlns:a16="http://schemas.microsoft.com/office/drawing/2014/main" val="10004"/>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第十八讲</a:t>
                      </a:r>
                    </a:p>
                  </a:txBody>
                  <a:tcPr marL="9525" marR="9525" marT="9525" marB="0" anchor="ctr"/>
                </a:tc>
                <a:tc>
                  <a:txBody>
                    <a:bodyPr/>
                    <a:lstStyle/>
                    <a:p>
                      <a:pPr algn="ctr" fontAlgn="ctr"/>
                      <a:r>
                        <a:rPr lang="zh-CN" altLang="en-US" sz="1400" b="0" i="0" u="none" strike="noStrike" kern="1200">
                          <a:solidFill>
                            <a:srgbClr val="000000"/>
                          </a:solidFill>
                          <a:effectLst/>
                          <a:latin typeface="微软雅黑" pitchFamily="34" charset="-122"/>
                          <a:ea typeface="微软雅黑" pitchFamily="34" charset="-122"/>
                          <a:cs typeface="Arial" panose="020B0604020202090204" pitchFamily="34" charset="0"/>
                        </a:rPr>
                        <a:t>大寒</a:t>
                      </a:r>
                    </a:p>
                  </a:txBody>
                  <a:tcPr marL="9525" marR="9525" marT="9525"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sym typeface="+mn-ea"/>
                        </a:rPr>
                        <a:t>2019</a:t>
                      </a:r>
                      <a:r>
                        <a:rPr lang="zh-CN" altLang="en-US" sz="1400" dirty="0">
                          <a:solidFill>
                            <a:srgbClr val="000000"/>
                          </a:solidFill>
                          <a:effectLst/>
                          <a:latin typeface="微软雅黑" pitchFamily="34" charset="-122"/>
                          <a:ea typeface="微软雅黑" pitchFamily="34" charset="-122"/>
                          <a:sym typeface="+mn-ea"/>
                        </a:rPr>
                        <a:t>年</a:t>
                      </a:r>
                      <a:r>
                        <a:rPr lang="en-US" altLang="zh-CN" sz="1400" dirty="0">
                          <a:solidFill>
                            <a:srgbClr val="000000"/>
                          </a:solidFill>
                          <a:effectLst/>
                          <a:latin typeface="微软雅黑" pitchFamily="34" charset="-122"/>
                          <a:ea typeface="微软雅黑" pitchFamily="34" charset="-122"/>
                          <a:sym typeface="+mn-ea"/>
                        </a:rPr>
                        <a:t>0</a:t>
                      </a:r>
                      <a:r>
                        <a:rPr lang="zh-CN" altLang="en-US" sz="1400" b="0" dirty="0">
                          <a:solidFill>
                            <a:srgbClr val="000000"/>
                          </a:solidFill>
                          <a:effectLst/>
                          <a:latin typeface="微软雅黑" pitchFamily="34" charset="-122"/>
                          <a:ea typeface="微软雅黑" pitchFamily="34" charset="-122"/>
                        </a:rPr>
                        <a:t>1月20日</a:t>
                      </a:r>
                    </a:p>
                  </a:txBody>
                  <a:tcPr marL="0" marR="0" marT="0"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rPr>
                        <a:t>宋思勤</a:t>
                      </a:r>
                    </a:p>
                  </a:txBody>
                  <a:tcPr marL="0" marR="0" marT="0" marB="0" anchor="ctr"/>
                </a:tc>
                <a:tc>
                  <a:txBody>
                    <a:bodyPr/>
                    <a:lstStyle/>
                    <a:p>
                      <a:pPr algn="l" fontAlgn="ctr">
                        <a:buNone/>
                      </a:pPr>
                      <a:r>
                        <a:rPr lang="zh-CN" altLang="en-US" sz="1400" b="0" dirty="0">
                          <a:solidFill>
                            <a:srgbClr val="000000"/>
                          </a:solidFill>
                          <a:effectLst/>
                          <a:latin typeface="微软雅黑" pitchFamily="34" charset="-122"/>
                          <a:ea typeface="微软雅黑" pitchFamily="34" charset="-122"/>
                        </a:rPr>
                        <a:t>赋能式投资</a:t>
                      </a:r>
                    </a:p>
                  </a:txBody>
                  <a:tcPr marL="0" marR="0" marT="0" marB="0" anchor="ctr"/>
                </a:tc>
                <a:extLst>
                  <a:ext uri="{0D108BD9-81ED-4DB2-BD59-A6C34878D82A}">
                    <a16:rowId xmlns:a16="http://schemas.microsoft.com/office/drawing/2014/main" val="10005"/>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第十九讲</a:t>
                      </a:r>
                    </a:p>
                  </a:txBody>
                  <a:tcPr marL="9525" marR="9525" marT="9525" marB="0" anchor="ctr"/>
                </a:tc>
                <a:tc>
                  <a:txBody>
                    <a:bodyPr/>
                    <a:lstStyle/>
                    <a:p>
                      <a:pPr algn="ctr"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立春</a:t>
                      </a:r>
                    </a:p>
                  </a:txBody>
                  <a:tcPr marL="9525" marR="9525" marT="9525"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sym typeface="+mn-ea"/>
                        </a:rPr>
                        <a:t>2019</a:t>
                      </a:r>
                      <a:r>
                        <a:rPr lang="zh-CN" altLang="en-US" sz="1400" dirty="0">
                          <a:solidFill>
                            <a:srgbClr val="000000"/>
                          </a:solidFill>
                          <a:effectLst/>
                          <a:latin typeface="微软雅黑" pitchFamily="34" charset="-122"/>
                          <a:ea typeface="微软雅黑" pitchFamily="34" charset="-122"/>
                          <a:sym typeface="+mn-ea"/>
                        </a:rPr>
                        <a:t>年</a:t>
                      </a:r>
                      <a:r>
                        <a:rPr lang="en-US" altLang="zh-CN" sz="1400" dirty="0">
                          <a:solidFill>
                            <a:srgbClr val="000000"/>
                          </a:solidFill>
                          <a:effectLst/>
                          <a:latin typeface="微软雅黑" pitchFamily="34" charset="-122"/>
                          <a:ea typeface="微软雅黑" pitchFamily="34" charset="-122"/>
                          <a:sym typeface="+mn-ea"/>
                        </a:rPr>
                        <a:t>0</a:t>
                      </a:r>
                      <a:r>
                        <a:rPr lang="zh-CN" altLang="en-US" sz="1400" b="0" dirty="0">
                          <a:solidFill>
                            <a:srgbClr val="000000"/>
                          </a:solidFill>
                          <a:effectLst/>
                          <a:latin typeface="微软雅黑" pitchFamily="34" charset="-122"/>
                          <a:ea typeface="微软雅黑" pitchFamily="34" charset="-122"/>
                        </a:rPr>
                        <a:t>2月17日</a:t>
                      </a:r>
                    </a:p>
                  </a:txBody>
                  <a:tcPr marL="0" marR="0" marT="0"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rPr>
                        <a:t>高春利</a:t>
                      </a:r>
                    </a:p>
                  </a:txBody>
                  <a:tcPr marL="0" marR="0" marT="0" marB="0" anchor="ctr"/>
                </a:tc>
                <a:tc>
                  <a:txBody>
                    <a:bodyPr/>
                    <a:lstStyle/>
                    <a:p>
                      <a:pPr algn="l" fontAlgn="ctr">
                        <a:buNone/>
                      </a:pPr>
                      <a:r>
                        <a:rPr lang="zh-CN" altLang="en-US" sz="1400" b="0">
                          <a:solidFill>
                            <a:srgbClr val="000000"/>
                          </a:solidFill>
                          <a:effectLst/>
                          <a:latin typeface="微软雅黑" pitchFamily="34" charset="-122"/>
                          <a:ea typeface="微软雅黑" pitchFamily="34" charset="-122"/>
                        </a:rPr>
                        <a:t>洞穿品牌战略定位-品牌定位九大误区</a:t>
                      </a:r>
                    </a:p>
                  </a:txBody>
                  <a:tcPr marL="0" marR="0" marT="0" marB="0" anchor="ctr"/>
                </a:tc>
                <a:extLst>
                  <a:ext uri="{0D108BD9-81ED-4DB2-BD59-A6C34878D82A}">
                    <a16:rowId xmlns:a16="http://schemas.microsoft.com/office/drawing/2014/main" val="10006"/>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第二十讲</a:t>
                      </a:r>
                    </a:p>
                  </a:txBody>
                  <a:tcPr marL="9525" marR="9525" marT="9525" marB="0" anchor="ctr"/>
                </a:tc>
                <a:tc>
                  <a:txBody>
                    <a:bodyPr/>
                    <a:lstStyle/>
                    <a:p>
                      <a:pPr algn="ctr"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雨水</a:t>
                      </a:r>
                    </a:p>
                  </a:txBody>
                  <a:tcPr marL="9525" marR="9525" marT="9525"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sym typeface="+mn-ea"/>
                        </a:rPr>
                        <a:t>2019</a:t>
                      </a:r>
                      <a:r>
                        <a:rPr lang="zh-CN" altLang="en-US" sz="1400" dirty="0">
                          <a:solidFill>
                            <a:srgbClr val="000000"/>
                          </a:solidFill>
                          <a:effectLst/>
                          <a:latin typeface="微软雅黑" pitchFamily="34" charset="-122"/>
                          <a:ea typeface="微软雅黑" pitchFamily="34" charset="-122"/>
                          <a:sym typeface="+mn-ea"/>
                        </a:rPr>
                        <a:t>年</a:t>
                      </a:r>
                      <a:r>
                        <a:rPr lang="en-US" altLang="zh-CN" sz="1400" dirty="0">
                          <a:solidFill>
                            <a:srgbClr val="000000"/>
                          </a:solidFill>
                          <a:effectLst/>
                          <a:latin typeface="微软雅黑" pitchFamily="34" charset="-122"/>
                          <a:ea typeface="微软雅黑" pitchFamily="34" charset="-122"/>
                          <a:sym typeface="+mn-ea"/>
                        </a:rPr>
                        <a:t>0</a:t>
                      </a:r>
                      <a:r>
                        <a:rPr lang="zh-CN" altLang="en-US" sz="1400" b="0" dirty="0">
                          <a:solidFill>
                            <a:srgbClr val="000000"/>
                          </a:solidFill>
                          <a:effectLst/>
                          <a:latin typeface="微软雅黑" pitchFamily="34" charset="-122"/>
                          <a:ea typeface="微软雅黑" pitchFamily="34" charset="-122"/>
                        </a:rPr>
                        <a:t>2月24日</a:t>
                      </a:r>
                    </a:p>
                  </a:txBody>
                  <a:tcPr marL="0" marR="0" marT="0"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rPr>
                        <a:t>李尚鸿</a:t>
                      </a:r>
                    </a:p>
                  </a:txBody>
                  <a:tcPr marL="0" marR="0" marT="0" marB="0" anchor="ctr"/>
                </a:tc>
                <a:tc>
                  <a:txBody>
                    <a:bodyPr/>
                    <a:lstStyle/>
                    <a:p>
                      <a:pPr algn="l" fontAlgn="ctr">
                        <a:buNone/>
                      </a:pPr>
                      <a:r>
                        <a:rPr lang="zh-CN" altLang="en-US" sz="1400" b="0">
                          <a:solidFill>
                            <a:srgbClr val="000000"/>
                          </a:solidFill>
                          <a:effectLst/>
                          <a:latin typeface="微软雅黑" pitchFamily="34" charset="-122"/>
                          <a:ea typeface="微软雅黑" pitchFamily="34" charset="-122"/>
                        </a:rPr>
                        <a:t>品牌策略的理念与实战</a:t>
                      </a:r>
                    </a:p>
                  </a:txBody>
                  <a:tcPr marL="0" marR="0" marT="0" marB="0" anchor="ctr"/>
                </a:tc>
                <a:extLst>
                  <a:ext uri="{0D108BD9-81ED-4DB2-BD59-A6C34878D82A}">
                    <a16:rowId xmlns:a16="http://schemas.microsoft.com/office/drawing/2014/main" val="10007"/>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第二十一讲</a:t>
                      </a:r>
                    </a:p>
                  </a:txBody>
                  <a:tcPr marL="9525" marR="9525" marT="9525" marB="0" anchor="ctr"/>
                </a:tc>
                <a:tc>
                  <a:txBody>
                    <a:bodyPr/>
                    <a:lstStyle/>
                    <a:p>
                      <a:pPr algn="ctr"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惊蛰</a:t>
                      </a:r>
                    </a:p>
                  </a:txBody>
                  <a:tcPr marL="9525" marR="9525" marT="9525"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sym typeface="+mn-ea"/>
                        </a:rPr>
                        <a:t>2019</a:t>
                      </a:r>
                      <a:r>
                        <a:rPr lang="zh-CN" altLang="en-US" sz="1400" dirty="0">
                          <a:solidFill>
                            <a:srgbClr val="000000"/>
                          </a:solidFill>
                          <a:effectLst/>
                          <a:latin typeface="微软雅黑" pitchFamily="34" charset="-122"/>
                          <a:ea typeface="微软雅黑" pitchFamily="34" charset="-122"/>
                          <a:sym typeface="+mn-ea"/>
                        </a:rPr>
                        <a:t>年</a:t>
                      </a:r>
                      <a:r>
                        <a:rPr lang="en-US" altLang="zh-CN" sz="1400" dirty="0">
                          <a:solidFill>
                            <a:srgbClr val="000000"/>
                          </a:solidFill>
                          <a:effectLst/>
                          <a:latin typeface="微软雅黑" pitchFamily="34" charset="-122"/>
                          <a:ea typeface="微软雅黑" pitchFamily="34" charset="-122"/>
                          <a:sym typeface="+mn-ea"/>
                        </a:rPr>
                        <a:t>0</a:t>
                      </a:r>
                      <a:r>
                        <a:rPr lang="zh-CN" altLang="en-US" sz="1400" b="0" dirty="0">
                          <a:solidFill>
                            <a:srgbClr val="000000"/>
                          </a:solidFill>
                          <a:effectLst/>
                          <a:latin typeface="微软雅黑" pitchFamily="34" charset="-122"/>
                          <a:ea typeface="微软雅黑" pitchFamily="34" charset="-122"/>
                        </a:rPr>
                        <a:t>3月10日</a:t>
                      </a:r>
                    </a:p>
                  </a:txBody>
                  <a:tcPr marL="0" marR="0" marT="0"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rPr>
                        <a:t>赵大伟</a:t>
                      </a:r>
                    </a:p>
                  </a:txBody>
                  <a:tcPr marL="0" marR="0" marT="0" marB="0" anchor="ctr"/>
                </a:tc>
                <a:tc>
                  <a:txBody>
                    <a:bodyPr/>
                    <a:lstStyle/>
                    <a:p>
                      <a:pPr algn="l" fontAlgn="ctr">
                        <a:buNone/>
                      </a:pPr>
                      <a:r>
                        <a:rPr lang="zh-CN" altLang="en-US" sz="1400" b="0">
                          <a:solidFill>
                            <a:srgbClr val="000000"/>
                          </a:solidFill>
                          <a:effectLst/>
                          <a:latin typeface="微软雅黑" pitchFamily="34" charset="-122"/>
                          <a:ea typeface="微软雅黑" pitchFamily="34" charset="-122"/>
                        </a:rPr>
                        <a:t>数字经济与价值互联网重新定义传统商业</a:t>
                      </a:r>
                    </a:p>
                  </a:txBody>
                  <a:tcPr marL="0" marR="0" marT="0" marB="0" anchor="ctr"/>
                </a:tc>
                <a:extLst>
                  <a:ext uri="{0D108BD9-81ED-4DB2-BD59-A6C34878D82A}">
                    <a16:rowId xmlns:a16="http://schemas.microsoft.com/office/drawing/2014/main" val="10008"/>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第二十二讲</a:t>
                      </a:r>
                    </a:p>
                  </a:txBody>
                  <a:tcPr marL="9525" marR="9525" marT="9525" marB="0" anchor="ctr"/>
                </a:tc>
                <a:tc>
                  <a:txBody>
                    <a:bodyPr/>
                    <a:lstStyle/>
                    <a:p>
                      <a:pPr algn="ctr"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春分</a:t>
                      </a:r>
                    </a:p>
                  </a:txBody>
                  <a:tcPr marL="9525" marR="9525" marT="9525"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sym typeface="+mn-ea"/>
                        </a:rPr>
                        <a:t>2019</a:t>
                      </a:r>
                      <a:r>
                        <a:rPr lang="zh-CN" altLang="en-US" sz="1400" dirty="0">
                          <a:solidFill>
                            <a:srgbClr val="000000"/>
                          </a:solidFill>
                          <a:effectLst/>
                          <a:latin typeface="微软雅黑" pitchFamily="34" charset="-122"/>
                          <a:ea typeface="微软雅黑" pitchFamily="34" charset="-122"/>
                          <a:sym typeface="+mn-ea"/>
                        </a:rPr>
                        <a:t>年</a:t>
                      </a:r>
                      <a:r>
                        <a:rPr lang="en-US" altLang="zh-CN" sz="1400" dirty="0">
                          <a:solidFill>
                            <a:srgbClr val="000000"/>
                          </a:solidFill>
                          <a:effectLst/>
                          <a:latin typeface="微软雅黑" pitchFamily="34" charset="-122"/>
                          <a:ea typeface="微软雅黑" pitchFamily="34" charset="-122"/>
                          <a:sym typeface="+mn-ea"/>
                        </a:rPr>
                        <a:t>0</a:t>
                      </a:r>
                      <a:r>
                        <a:rPr lang="zh-CN" altLang="en-US" sz="1400" b="0" dirty="0">
                          <a:solidFill>
                            <a:srgbClr val="000000"/>
                          </a:solidFill>
                          <a:effectLst/>
                          <a:latin typeface="微软雅黑" pitchFamily="34" charset="-122"/>
                          <a:ea typeface="微软雅黑" pitchFamily="34" charset="-122"/>
                        </a:rPr>
                        <a:t>3月17日</a:t>
                      </a:r>
                    </a:p>
                  </a:txBody>
                  <a:tcPr marL="0" marR="0" marT="0"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rPr>
                        <a:t>易阳春</a:t>
                      </a:r>
                    </a:p>
                  </a:txBody>
                  <a:tcPr marL="0" marR="0" marT="0" marB="0" anchor="ctr"/>
                </a:tc>
                <a:tc>
                  <a:txBody>
                    <a:bodyPr/>
                    <a:lstStyle/>
                    <a:p>
                      <a:pPr algn="l" fontAlgn="ctr">
                        <a:buNone/>
                      </a:pPr>
                      <a:r>
                        <a:rPr lang="zh-CN" altLang="en-US" sz="1400" b="0">
                          <a:solidFill>
                            <a:srgbClr val="000000"/>
                          </a:solidFill>
                          <a:effectLst/>
                          <a:latin typeface="微软雅黑" pitchFamily="34" charset="-122"/>
                          <a:ea typeface="微软雅黑" pitchFamily="34" charset="-122"/>
                        </a:rPr>
                        <a:t>全球科技创新漫谈</a:t>
                      </a:r>
                    </a:p>
                  </a:txBody>
                  <a:tcPr marL="0" marR="0" marT="0" marB="0" anchor="ctr"/>
                </a:tc>
                <a:extLst>
                  <a:ext uri="{0D108BD9-81ED-4DB2-BD59-A6C34878D82A}">
                    <a16:rowId xmlns:a16="http://schemas.microsoft.com/office/drawing/2014/main" val="10009"/>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第二十三讲</a:t>
                      </a:r>
                    </a:p>
                  </a:txBody>
                  <a:tcPr marL="9525" marR="9525" marT="9525" marB="0" anchor="ctr"/>
                </a:tc>
                <a:tc>
                  <a:txBody>
                    <a:bodyPr/>
                    <a:lstStyle/>
                    <a:p>
                      <a:pPr algn="ctr"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清明</a:t>
                      </a:r>
                    </a:p>
                  </a:txBody>
                  <a:tcPr marL="9525" marR="9525" marT="9525"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sym typeface="+mn-ea"/>
                        </a:rPr>
                        <a:t>2019</a:t>
                      </a:r>
                      <a:r>
                        <a:rPr lang="zh-CN" altLang="en-US" sz="1400" dirty="0">
                          <a:solidFill>
                            <a:srgbClr val="000000"/>
                          </a:solidFill>
                          <a:effectLst/>
                          <a:latin typeface="微软雅黑" pitchFamily="34" charset="-122"/>
                          <a:ea typeface="微软雅黑" pitchFamily="34" charset="-122"/>
                          <a:sym typeface="+mn-ea"/>
                        </a:rPr>
                        <a:t>年</a:t>
                      </a:r>
                      <a:r>
                        <a:rPr lang="en-US" altLang="zh-CN" sz="1400" dirty="0">
                          <a:solidFill>
                            <a:srgbClr val="000000"/>
                          </a:solidFill>
                          <a:effectLst/>
                          <a:latin typeface="微软雅黑" pitchFamily="34" charset="-122"/>
                          <a:ea typeface="微软雅黑" pitchFamily="34" charset="-122"/>
                          <a:sym typeface="+mn-ea"/>
                        </a:rPr>
                        <a:t>0</a:t>
                      </a:r>
                      <a:r>
                        <a:rPr lang="zh-CN" altLang="en-US" sz="1400" b="0" dirty="0">
                          <a:solidFill>
                            <a:srgbClr val="000000"/>
                          </a:solidFill>
                          <a:effectLst/>
                          <a:latin typeface="微软雅黑" pitchFamily="34" charset="-122"/>
                          <a:ea typeface="微软雅黑" pitchFamily="34" charset="-122"/>
                        </a:rPr>
                        <a:t>4月</a:t>
                      </a:r>
                      <a:r>
                        <a:rPr lang="en-US" altLang="zh-CN" sz="1400" b="0" dirty="0">
                          <a:solidFill>
                            <a:srgbClr val="000000"/>
                          </a:solidFill>
                          <a:effectLst/>
                          <a:latin typeface="微软雅黑" pitchFamily="34" charset="-122"/>
                          <a:ea typeface="微软雅黑" pitchFamily="34" charset="-122"/>
                        </a:rPr>
                        <a:t>0</a:t>
                      </a:r>
                      <a:r>
                        <a:rPr lang="zh-CN" altLang="en-US" sz="1400" b="0" dirty="0">
                          <a:solidFill>
                            <a:srgbClr val="000000"/>
                          </a:solidFill>
                          <a:effectLst/>
                          <a:latin typeface="微软雅黑" pitchFamily="34" charset="-122"/>
                          <a:ea typeface="微软雅黑" pitchFamily="34" charset="-122"/>
                        </a:rPr>
                        <a:t>7日</a:t>
                      </a:r>
                    </a:p>
                  </a:txBody>
                  <a:tcPr marL="0" marR="0" marT="0"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rPr>
                        <a:t>王绍凯</a:t>
                      </a:r>
                    </a:p>
                  </a:txBody>
                  <a:tcPr marL="0" marR="0" marT="0" marB="0" anchor="ctr"/>
                </a:tc>
                <a:tc>
                  <a:txBody>
                    <a:bodyPr/>
                    <a:lstStyle/>
                    <a:p>
                      <a:pPr algn="l" fontAlgn="ctr">
                        <a:buNone/>
                      </a:pPr>
                      <a:r>
                        <a:rPr lang="zh-CN" altLang="en-US" sz="1400" b="0">
                          <a:solidFill>
                            <a:srgbClr val="000000"/>
                          </a:solidFill>
                          <a:effectLst/>
                          <a:latin typeface="微软雅黑" pitchFamily="34" charset="-122"/>
                          <a:ea typeface="微软雅黑" pitchFamily="34" charset="-122"/>
                        </a:rPr>
                        <a:t>集团战略与集团经济</a:t>
                      </a:r>
                    </a:p>
                  </a:txBody>
                  <a:tcPr marL="0" marR="0" marT="0" marB="0" anchor="ctr"/>
                </a:tc>
                <a:extLst>
                  <a:ext uri="{0D108BD9-81ED-4DB2-BD59-A6C34878D82A}">
                    <a16:rowId xmlns:a16="http://schemas.microsoft.com/office/drawing/2014/main" val="10010"/>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第二十四讲</a:t>
                      </a:r>
                    </a:p>
                  </a:txBody>
                  <a:tcPr marL="9525" marR="9525" marT="9525" marB="0" anchor="ctr"/>
                </a:tc>
                <a:tc>
                  <a:txBody>
                    <a:bodyPr/>
                    <a:lstStyle/>
                    <a:p>
                      <a:pPr algn="ctr" fontAlgn="ct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谷雨</a:t>
                      </a:r>
                    </a:p>
                  </a:txBody>
                  <a:tcPr marL="9525" marR="9525" marT="9525"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sym typeface="+mn-ea"/>
                        </a:rPr>
                        <a:t>2019</a:t>
                      </a:r>
                      <a:r>
                        <a:rPr lang="zh-CN" altLang="en-US" sz="1400" dirty="0">
                          <a:solidFill>
                            <a:srgbClr val="000000"/>
                          </a:solidFill>
                          <a:effectLst/>
                          <a:latin typeface="微软雅黑" pitchFamily="34" charset="-122"/>
                          <a:ea typeface="微软雅黑" pitchFamily="34" charset="-122"/>
                          <a:sym typeface="+mn-ea"/>
                        </a:rPr>
                        <a:t>年</a:t>
                      </a:r>
                      <a:r>
                        <a:rPr lang="en-US" altLang="zh-CN" sz="1400" dirty="0">
                          <a:solidFill>
                            <a:srgbClr val="000000"/>
                          </a:solidFill>
                          <a:effectLst/>
                          <a:latin typeface="微软雅黑" pitchFamily="34" charset="-122"/>
                          <a:ea typeface="微软雅黑" pitchFamily="34" charset="-122"/>
                          <a:sym typeface="+mn-ea"/>
                        </a:rPr>
                        <a:t>0</a:t>
                      </a:r>
                      <a:r>
                        <a:rPr lang="zh-CN" altLang="en-US" sz="1400" b="0" dirty="0">
                          <a:solidFill>
                            <a:srgbClr val="000000"/>
                          </a:solidFill>
                          <a:effectLst/>
                          <a:latin typeface="微软雅黑" pitchFamily="34" charset="-122"/>
                          <a:ea typeface="微软雅黑" pitchFamily="34" charset="-122"/>
                        </a:rPr>
                        <a:t>4月21日</a:t>
                      </a:r>
                    </a:p>
                  </a:txBody>
                  <a:tcPr marL="0" marR="0" marT="0"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rPr>
                        <a:t>王   淼</a:t>
                      </a:r>
                    </a:p>
                  </a:txBody>
                  <a:tcPr marL="0" marR="0" marT="0" marB="0" anchor="ctr"/>
                </a:tc>
                <a:tc>
                  <a:txBody>
                    <a:bodyPr/>
                    <a:lstStyle/>
                    <a:p>
                      <a:pPr algn="l" fontAlgn="ctr">
                        <a:buNone/>
                      </a:pPr>
                      <a:r>
                        <a:rPr lang="zh-CN" altLang="en-US" sz="1400" b="0" dirty="0">
                          <a:solidFill>
                            <a:srgbClr val="000000"/>
                          </a:solidFill>
                          <a:effectLst/>
                          <a:latin typeface="微软雅黑" pitchFamily="34" charset="-122"/>
                          <a:ea typeface="微软雅黑" pitchFamily="34" charset="-122"/>
                        </a:rPr>
                        <a:t>儒家心性哲学在现代社会中的意义：主体维度的建立及其限度</a:t>
                      </a:r>
                    </a:p>
                  </a:txBody>
                  <a:tcPr marL="0" marR="0" marT="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94033459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fld id="{F3C884E3-E2C4-46A9-9C4A-94768C3F669F}" type="slidenum">
              <a:rPr lang="en-US" altLang="zh-CN" smtClean="0"/>
              <a:t>6</a:t>
            </a:fld>
            <a:endParaRPr lang="en-US" altLang="zh-CN"/>
          </a:p>
        </p:txBody>
      </p:sp>
      <p:sp>
        <p:nvSpPr>
          <p:cNvPr id="17411" name="标题 1"/>
          <p:cNvSpPr>
            <a:spLocks noGrp="1"/>
          </p:cNvSpPr>
          <p:nvPr>
            <p:ph type="title"/>
          </p:nvPr>
        </p:nvSpPr>
        <p:spPr>
          <a:xfrm>
            <a:off x="377235" y="404472"/>
            <a:ext cx="6895863" cy="382588"/>
          </a:xfrm>
        </p:spPr>
        <p:txBody>
          <a:bodyPr/>
          <a:lstStyle/>
          <a:p>
            <a:pPr algn="l"/>
            <a:r>
              <a:rPr lang="zh-CN" altLang="en-US" sz="2400" dirty="0">
                <a:latin typeface="微软雅黑" pitchFamily="34" charset="-122"/>
                <a:ea typeface="微软雅黑" pitchFamily="34" charset="-122"/>
              </a:rPr>
              <a:t>课程回顾</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四季职业发展讲座</a:t>
            </a:r>
          </a:p>
        </p:txBody>
      </p:sp>
      <p:graphicFrame>
        <p:nvGraphicFramePr>
          <p:cNvPr id="4" name="表格 3"/>
          <p:cNvGraphicFramePr>
            <a:graphicFrameLocks noGrp="1"/>
          </p:cNvGraphicFramePr>
          <p:nvPr>
            <p:extLst>
              <p:ext uri="{D42A27DB-BD31-4B8C-83A1-F6EECF244321}">
                <p14:modId xmlns:p14="http://schemas.microsoft.com/office/powerpoint/2010/main" val="1872980994"/>
              </p:ext>
            </p:extLst>
          </p:nvPr>
        </p:nvGraphicFramePr>
        <p:xfrm>
          <a:off x="251225" y="1151638"/>
          <a:ext cx="8677626" cy="5400605"/>
        </p:xfrm>
        <a:graphic>
          <a:graphicData uri="http://schemas.openxmlformats.org/drawingml/2006/table">
            <a:tbl>
              <a:tblPr>
                <a:effectLst>
                  <a:outerShdw blurRad="63500" sx="102000" sy="102000" algn="ctr" rotWithShape="0">
                    <a:prstClr val="black">
                      <a:alpha val="40000"/>
                    </a:prstClr>
                  </a:outerShdw>
                </a:effectLst>
                <a:tableStyleId>{10A1B5D5-9B99-4C35-A422-299274C87663}</a:tableStyleId>
              </a:tblPr>
              <a:tblGrid>
                <a:gridCol w="865189">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1476660">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4032017">
                  <a:extLst>
                    <a:ext uri="{9D8B030D-6E8A-4147-A177-3AD203B41FA5}">
                      <a16:colId xmlns:a16="http://schemas.microsoft.com/office/drawing/2014/main" val="20004"/>
                    </a:ext>
                  </a:extLst>
                </a:gridCol>
              </a:tblGrid>
              <a:tr h="414493">
                <a:tc>
                  <a:txBody>
                    <a:bodyPr/>
                    <a:lstStyle/>
                    <a:p>
                      <a:pPr algn="ctr" fontAlgn="ctr"/>
                      <a:r>
                        <a:rPr lang="zh-CN" altLang="en-US" sz="1500" b="1" u="none" strike="noStrike" dirty="0">
                          <a:latin typeface="微软雅黑" pitchFamily="34" charset="-122"/>
                          <a:ea typeface="微软雅黑" pitchFamily="34" charset="-122"/>
                        </a:rPr>
                        <a:t>课程安排</a:t>
                      </a:r>
                      <a:endParaRPr lang="zh-CN" altLang="en-US" sz="1500" b="1" i="0" u="none" strike="noStrike" dirty="0">
                        <a:solidFill>
                          <a:srgbClr val="000000"/>
                        </a:solidFill>
                        <a:latin typeface="微软雅黑" pitchFamily="34" charset="-122"/>
                        <a:ea typeface="微软雅黑" pitchFamily="34" charset="-122"/>
                      </a:endParaRPr>
                    </a:p>
                  </a:txBody>
                  <a:tcPr marL="6065" marR="6065" marT="6064" marB="0" anchor="ctr"/>
                </a:tc>
                <a:tc>
                  <a:txBody>
                    <a:bodyPr/>
                    <a:lstStyle/>
                    <a:p>
                      <a:pPr algn="ctr" fontAlgn="ctr"/>
                      <a:r>
                        <a:rPr lang="zh-CN" altLang="en-US" sz="1500" b="1" u="none" strike="noStrike" dirty="0">
                          <a:latin typeface="微软雅黑" pitchFamily="34" charset="-122"/>
                          <a:ea typeface="微软雅黑" pitchFamily="34" charset="-122"/>
                        </a:rPr>
                        <a:t>节气名称</a:t>
                      </a:r>
                      <a:endParaRPr lang="zh-CN" altLang="en-US" sz="1500" b="1" i="0" u="none" strike="noStrike" dirty="0">
                        <a:solidFill>
                          <a:srgbClr val="000000"/>
                        </a:solidFill>
                        <a:latin typeface="微软雅黑" pitchFamily="34" charset="-122"/>
                        <a:ea typeface="微软雅黑" pitchFamily="34" charset="-122"/>
                      </a:endParaRPr>
                    </a:p>
                  </a:txBody>
                  <a:tcPr marL="6065" marR="6065" marT="6064" marB="0" anchor="ctr"/>
                </a:tc>
                <a:tc>
                  <a:txBody>
                    <a:bodyPr/>
                    <a:lstStyle/>
                    <a:p>
                      <a:pPr algn="ctr" fontAlgn="ctr"/>
                      <a:r>
                        <a:rPr lang="zh-CN" altLang="en-US" sz="1500" b="1" u="none" strike="noStrike" dirty="0">
                          <a:latin typeface="微软雅黑" pitchFamily="34" charset="-122"/>
                          <a:ea typeface="微软雅黑" pitchFamily="34" charset="-122"/>
                        </a:rPr>
                        <a:t>讲座时间</a:t>
                      </a:r>
                      <a:endParaRPr lang="zh-CN" altLang="en-US" sz="1500" b="1" i="0" u="none" strike="noStrike" dirty="0">
                        <a:solidFill>
                          <a:srgbClr val="000000"/>
                        </a:solidFill>
                        <a:latin typeface="微软雅黑" pitchFamily="34" charset="-122"/>
                        <a:ea typeface="微软雅黑" pitchFamily="34" charset="-122"/>
                      </a:endParaRPr>
                    </a:p>
                  </a:txBody>
                  <a:tcPr marL="6065" marR="6065" marT="6064" marB="0" anchor="ctr"/>
                </a:tc>
                <a:tc>
                  <a:txBody>
                    <a:bodyPr/>
                    <a:lstStyle/>
                    <a:p>
                      <a:pPr algn="ctr" fontAlgn="ctr"/>
                      <a:r>
                        <a:rPr lang="zh-CN" altLang="en-US" sz="1500" b="1" u="none" strike="noStrike" dirty="0">
                          <a:latin typeface="微软雅黑" pitchFamily="34" charset="-122"/>
                          <a:ea typeface="微软雅黑" pitchFamily="34" charset="-122"/>
                        </a:rPr>
                        <a:t>主讲人</a:t>
                      </a:r>
                      <a:endParaRPr lang="zh-CN" altLang="en-US" sz="1500" b="1" i="0" u="none" strike="noStrike" dirty="0">
                        <a:solidFill>
                          <a:srgbClr val="000000"/>
                        </a:solidFill>
                        <a:latin typeface="微软雅黑" pitchFamily="34" charset="-122"/>
                        <a:ea typeface="微软雅黑" pitchFamily="34" charset="-122"/>
                      </a:endParaRPr>
                    </a:p>
                  </a:txBody>
                  <a:tcPr marL="6065" marR="6065" marT="6064" marB="0" anchor="ctr"/>
                </a:tc>
                <a:tc>
                  <a:txBody>
                    <a:bodyPr/>
                    <a:lstStyle/>
                    <a:p>
                      <a:pPr algn="l" fontAlgn="ctr"/>
                      <a:r>
                        <a:rPr lang="zh-CN" altLang="en-US" sz="1500" b="1" u="none" strike="noStrike" dirty="0">
                          <a:latin typeface="微软雅黑" pitchFamily="34" charset="-122"/>
                          <a:ea typeface="微软雅黑" pitchFamily="34" charset="-122"/>
                        </a:rPr>
                        <a:t>讲座主题</a:t>
                      </a:r>
                      <a:endParaRPr lang="zh-CN" altLang="en-US" sz="1500" b="1" i="0" u="none" strike="noStrike" dirty="0">
                        <a:solidFill>
                          <a:srgbClr val="000000"/>
                        </a:solidFill>
                        <a:latin typeface="微软雅黑" pitchFamily="34" charset="-122"/>
                        <a:ea typeface="微软雅黑" pitchFamily="34" charset="-122"/>
                      </a:endParaRPr>
                    </a:p>
                  </a:txBody>
                  <a:tcPr marL="6065" marR="6065" marT="6064" marB="0" anchor="ctr"/>
                </a:tc>
                <a:extLst>
                  <a:ext uri="{0D108BD9-81ED-4DB2-BD59-A6C34878D82A}">
                    <a16:rowId xmlns:a16="http://schemas.microsoft.com/office/drawing/2014/main" val="10000"/>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第一讲</a:t>
                      </a:r>
                    </a:p>
                  </a:txBody>
                  <a:tcPr marL="9525" marR="9525" marT="9525"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小满</a:t>
                      </a:r>
                    </a:p>
                  </a:txBody>
                  <a:tcPr marL="0" marR="0" marT="0"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05</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27</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9525" marR="9525" marT="9525"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潘   番</a:t>
                      </a:r>
                    </a:p>
                  </a:txBody>
                  <a:tcPr marL="0" marR="0" marT="0" marB="0" anchor="ctr"/>
                </a:tc>
                <a:tc>
                  <a:txBody>
                    <a:bodyPr/>
                    <a:lstStyle/>
                    <a:p>
                      <a:pPr algn="l"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和君一年的学习规划：学什么、怎么学</a:t>
                      </a:r>
                    </a:p>
                  </a:txBody>
                  <a:tcPr marL="0" marR="0" marT="0" marB="0" anchor="ctr"/>
                </a:tc>
                <a:extLst>
                  <a:ext uri="{0D108BD9-81ED-4DB2-BD59-A6C34878D82A}">
                    <a16:rowId xmlns:a16="http://schemas.microsoft.com/office/drawing/2014/main" val="10001"/>
                  </a:ext>
                </a:extLst>
              </a:tr>
              <a:tr h="414493">
                <a:tc>
                  <a:txBody>
                    <a:bodyPr/>
                    <a:lstStyle/>
                    <a:p>
                      <a:pPr algn="ctr" fontAlgn="ctr"/>
                      <a:r>
                        <a:rPr lang="zh-CN" altLang="en-US" sz="1400" b="0" i="0" u="none" strike="noStrike">
                          <a:solidFill>
                            <a:srgbClr val="000000"/>
                          </a:solidFill>
                          <a:effectLst/>
                          <a:latin typeface="微软雅黑" pitchFamily="34" charset="-122"/>
                          <a:ea typeface="微软雅黑" pitchFamily="34" charset="-122"/>
                          <a:cs typeface="Arial" panose="020B0604020202090204" pitchFamily="34" charset="0"/>
                        </a:rPr>
                        <a:t>第二讲</a:t>
                      </a:r>
                    </a:p>
                  </a:txBody>
                  <a:tcPr marL="9525" marR="9525" marT="9525"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芒种</a:t>
                      </a:r>
                    </a:p>
                  </a:txBody>
                  <a:tcPr marL="0" marR="0" marT="0"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06</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10</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9525" marR="9525" marT="9525"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吴   亮</a:t>
                      </a:r>
                    </a:p>
                  </a:txBody>
                  <a:tcPr marL="0" marR="0" marT="0" marB="0" anchor="ctr"/>
                </a:tc>
                <a:tc>
                  <a:txBody>
                    <a:bodyPr/>
                    <a:lstStyle/>
                    <a:p>
                      <a:pPr algn="l"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怎样进行职业规划</a:t>
                      </a:r>
                    </a:p>
                  </a:txBody>
                  <a:tcPr marL="0" marR="0" marT="0" marB="0" anchor="ctr"/>
                </a:tc>
                <a:extLst>
                  <a:ext uri="{0D108BD9-81ED-4DB2-BD59-A6C34878D82A}">
                    <a16:rowId xmlns:a16="http://schemas.microsoft.com/office/drawing/2014/main" val="10002"/>
                  </a:ext>
                </a:extLst>
              </a:tr>
              <a:tr h="420591">
                <a:tc>
                  <a:txBody>
                    <a:bodyPr/>
                    <a:lstStyle/>
                    <a:p>
                      <a:pPr algn="ctr" fontAlgn="ctr"/>
                      <a:r>
                        <a:rPr lang="zh-CN" altLang="en-US" sz="1400" b="0" i="0" u="none" strike="noStrike">
                          <a:solidFill>
                            <a:srgbClr val="000000"/>
                          </a:solidFill>
                          <a:effectLst/>
                          <a:latin typeface="微软雅黑" pitchFamily="34" charset="-122"/>
                          <a:ea typeface="微软雅黑" pitchFamily="34" charset="-122"/>
                          <a:cs typeface="Arial" panose="020B0604020202090204" pitchFamily="34" charset="0"/>
                        </a:rPr>
                        <a:t>第三讲</a:t>
                      </a:r>
                    </a:p>
                  </a:txBody>
                  <a:tcPr marL="9525" marR="9525" marT="9525"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夏至</a:t>
                      </a:r>
                    </a:p>
                  </a:txBody>
                  <a:tcPr marL="0" marR="0" marT="0"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cs typeface="Arial" panose="020B0604020202090204" pitchFamily="34" charset="0"/>
                          <a:sym typeface="+mn-ea"/>
                        </a:rPr>
                        <a:t>2018</a:t>
                      </a:r>
                      <a:r>
                        <a:rPr lang="zh-CN" altLang="en-US" sz="1400" dirty="0">
                          <a:solidFill>
                            <a:srgbClr val="000000"/>
                          </a:solidFill>
                          <a:effectLst/>
                          <a:latin typeface="微软雅黑" pitchFamily="34" charset="-122"/>
                          <a:ea typeface="微软雅黑" pitchFamily="34" charset="-122"/>
                          <a:cs typeface="Arial" panose="020B0604020202090204" pitchFamily="34" charset="0"/>
                          <a:sym typeface="+mn-ea"/>
                        </a:rPr>
                        <a:t>年</a:t>
                      </a:r>
                      <a:r>
                        <a:rPr lang="en-US" altLang="zh-CN" sz="1400" dirty="0">
                          <a:solidFill>
                            <a:srgbClr val="000000"/>
                          </a:solidFill>
                          <a:effectLst/>
                          <a:latin typeface="微软雅黑" pitchFamily="34" charset="-122"/>
                          <a:ea typeface="微软雅黑" pitchFamily="34" charset="-122"/>
                          <a:cs typeface="Arial" panose="020B0604020202090204" pitchFamily="34" charset="0"/>
                          <a:sym typeface="+mn-ea"/>
                        </a:rPr>
                        <a:t>06</a:t>
                      </a:r>
                      <a:r>
                        <a:rPr lang="zh-CN" altLang="en-US" sz="1400" dirty="0">
                          <a:solidFill>
                            <a:srgbClr val="000000"/>
                          </a:solidFill>
                          <a:effectLst/>
                          <a:latin typeface="微软雅黑" pitchFamily="34" charset="-122"/>
                          <a:ea typeface="微软雅黑" pitchFamily="34" charset="-122"/>
                          <a:cs typeface="Arial" panose="020B0604020202090204" pitchFamily="34" charset="0"/>
                          <a:sym typeface="+mn-ea"/>
                        </a:rPr>
                        <a:t>月</a:t>
                      </a:r>
                      <a:r>
                        <a:rPr lang="en-US" altLang="zh-CN" sz="1400" dirty="0">
                          <a:solidFill>
                            <a:srgbClr val="000000"/>
                          </a:solidFill>
                          <a:effectLst/>
                          <a:latin typeface="微软雅黑" pitchFamily="34" charset="-122"/>
                          <a:ea typeface="微软雅黑" pitchFamily="34" charset="-122"/>
                          <a:cs typeface="Arial" panose="020B0604020202090204" pitchFamily="34" charset="0"/>
                          <a:sym typeface="+mn-ea"/>
                        </a:rPr>
                        <a:t>15</a:t>
                      </a:r>
                      <a:r>
                        <a:rPr lang="zh-CN" altLang="en-US" sz="1400" dirty="0">
                          <a:solidFill>
                            <a:srgbClr val="000000"/>
                          </a:solidFill>
                          <a:effectLst/>
                          <a:latin typeface="微软雅黑" pitchFamily="34" charset="-122"/>
                          <a:ea typeface="微软雅黑" pitchFamily="34" charset="-122"/>
                          <a:cs typeface="Arial" panose="020B0604020202090204" pitchFamily="34" charset="0"/>
                          <a:sym typeface="+mn-ea"/>
                        </a:rPr>
                        <a:t>日</a:t>
                      </a:r>
                      <a:endPar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endParaRPr>
                    </a:p>
                  </a:txBody>
                  <a:tcPr marL="0" marR="0" marT="0"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王明夫</a:t>
                      </a:r>
                    </a:p>
                  </a:txBody>
                  <a:tcPr marL="0" marR="0" marT="0" marB="0" anchor="ctr"/>
                </a:tc>
                <a:tc>
                  <a:txBody>
                    <a:bodyPr/>
                    <a:lstStyle/>
                    <a:p>
                      <a:pPr algn="l"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三度修炼与企业发展</a:t>
                      </a:r>
                    </a:p>
                  </a:txBody>
                  <a:tcPr marL="0" marR="0" marT="0" marB="0" anchor="ctr"/>
                </a:tc>
                <a:extLst>
                  <a:ext uri="{0D108BD9-81ED-4DB2-BD59-A6C34878D82A}">
                    <a16:rowId xmlns:a16="http://schemas.microsoft.com/office/drawing/2014/main" val="10003"/>
                  </a:ext>
                </a:extLst>
              </a:tr>
              <a:tr h="420591">
                <a:tc>
                  <a:txBody>
                    <a:bodyPr/>
                    <a:lstStyle/>
                    <a:p>
                      <a:pPr algn="ctr" fontAlgn="ctr"/>
                      <a:r>
                        <a:rPr lang="zh-CN" altLang="en-US" sz="1400" b="0" i="0" u="none" strike="noStrike">
                          <a:solidFill>
                            <a:srgbClr val="000000"/>
                          </a:solidFill>
                          <a:effectLst/>
                          <a:latin typeface="微软雅黑" pitchFamily="34" charset="-122"/>
                          <a:ea typeface="微软雅黑" pitchFamily="34" charset="-122"/>
                          <a:cs typeface="Arial" panose="020B0604020202090204" pitchFamily="34" charset="0"/>
                        </a:rPr>
                        <a:t>第四讲</a:t>
                      </a:r>
                    </a:p>
                  </a:txBody>
                  <a:tcPr marL="9525" marR="9525" marT="9525"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夏至</a:t>
                      </a:r>
                    </a:p>
                  </a:txBody>
                  <a:tcPr marL="0" marR="0" marT="0"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07</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01</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吕乔璐</a:t>
                      </a:r>
                    </a:p>
                  </a:txBody>
                  <a:tcPr marL="0" marR="0" marT="0" marB="0" anchor="ctr"/>
                </a:tc>
                <a:tc>
                  <a:txBody>
                    <a:bodyPr/>
                    <a:lstStyle/>
                    <a:p>
                      <a:pPr algn="l"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理工科人士的职业发展和领导力建设</a:t>
                      </a:r>
                    </a:p>
                  </a:txBody>
                  <a:tcPr marL="0" marR="0" marT="0" marB="0" anchor="ctr"/>
                </a:tc>
                <a:extLst>
                  <a:ext uri="{0D108BD9-81ED-4DB2-BD59-A6C34878D82A}">
                    <a16:rowId xmlns:a16="http://schemas.microsoft.com/office/drawing/2014/main" val="10004"/>
                  </a:ext>
                </a:extLst>
              </a:tr>
              <a:tr h="414493">
                <a:tc>
                  <a:txBody>
                    <a:bodyPr/>
                    <a:lstStyle/>
                    <a:p>
                      <a:pPr algn="ctr" fontAlgn="ctr"/>
                      <a:r>
                        <a:rPr lang="zh-CN" altLang="en-US" sz="1400" b="0" i="0" u="none" strike="noStrike">
                          <a:solidFill>
                            <a:srgbClr val="000000"/>
                          </a:solidFill>
                          <a:effectLst/>
                          <a:latin typeface="微软雅黑" pitchFamily="34" charset="-122"/>
                          <a:ea typeface="微软雅黑" pitchFamily="34" charset="-122"/>
                          <a:cs typeface="Arial" panose="020B0604020202090204" pitchFamily="34" charset="0"/>
                        </a:rPr>
                        <a:t>第五讲</a:t>
                      </a:r>
                    </a:p>
                  </a:txBody>
                  <a:tcPr marL="9525" marR="9525" marT="9525"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小暑</a:t>
                      </a:r>
                    </a:p>
                  </a:txBody>
                  <a:tcPr marL="0" marR="0" marT="0"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07</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陈兰珍</a:t>
                      </a:r>
                    </a:p>
                  </a:txBody>
                  <a:tcPr marL="0" marR="0" marT="0" marB="0" anchor="ctr"/>
                </a:tc>
                <a:tc>
                  <a:txBody>
                    <a:bodyPr/>
                    <a:lstStyle/>
                    <a:p>
                      <a:pPr algn="l"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如何成为年薪百万的职场高手</a:t>
                      </a:r>
                    </a:p>
                  </a:txBody>
                  <a:tcPr marL="0" marR="0" marT="0" marB="0" anchor="ctr"/>
                </a:tc>
                <a:extLst>
                  <a:ext uri="{0D108BD9-81ED-4DB2-BD59-A6C34878D82A}">
                    <a16:rowId xmlns:a16="http://schemas.microsoft.com/office/drawing/2014/main" val="10005"/>
                  </a:ext>
                </a:extLst>
              </a:tr>
              <a:tr h="414493">
                <a:tc>
                  <a:txBody>
                    <a:bodyPr/>
                    <a:lstStyle/>
                    <a:p>
                      <a:pPr algn="ctr" fontAlgn="ctr"/>
                      <a:r>
                        <a:rPr lang="zh-CN" altLang="en-US" sz="1400" b="0" i="0" u="none" strike="noStrike">
                          <a:solidFill>
                            <a:srgbClr val="000000"/>
                          </a:solidFill>
                          <a:effectLst/>
                          <a:latin typeface="微软雅黑" pitchFamily="34" charset="-122"/>
                          <a:ea typeface="微软雅黑" pitchFamily="34" charset="-122"/>
                          <a:cs typeface="Arial" panose="020B0604020202090204" pitchFamily="34" charset="0"/>
                        </a:rPr>
                        <a:t>第六讲</a:t>
                      </a:r>
                    </a:p>
                  </a:txBody>
                  <a:tcPr marL="9525" marR="9525" marT="9525"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大暑</a:t>
                      </a:r>
                    </a:p>
                  </a:txBody>
                  <a:tcPr marL="0" marR="0" marT="0"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07</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22</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蒋   玲</a:t>
                      </a:r>
                    </a:p>
                  </a:txBody>
                  <a:tcPr marL="0" marR="0" marT="0" marB="0" anchor="ctr"/>
                </a:tc>
                <a:tc>
                  <a:txBody>
                    <a:bodyPr/>
                    <a:lstStyle/>
                    <a:p>
                      <a:pPr algn="l"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怎样拿下好工作--求职规划与窍门</a:t>
                      </a:r>
                    </a:p>
                  </a:txBody>
                  <a:tcPr marL="0" marR="0" marT="0" marB="0" anchor="ctr"/>
                </a:tc>
                <a:extLst>
                  <a:ext uri="{0D108BD9-81ED-4DB2-BD59-A6C34878D82A}">
                    <a16:rowId xmlns:a16="http://schemas.microsoft.com/office/drawing/2014/main" val="10006"/>
                  </a:ext>
                </a:extLst>
              </a:tr>
              <a:tr h="414493">
                <a:tc>
                  <a:txBody>
                    <a:bodyPr/>
                    <a:lstStyle/>
                    <a:p>
                      <a:pPr algn="ctr" fontAlgn="ctr"/>
                      <a:r>
                        <a:rPr lang="zh-CN" altLang="en-US" sz="1400" b="0" i="0" u="none" strike="noStrike">
                          <a:solidFill>
                            <a:srgbClr val="000000"/>
                          </a:solidFill>
                          <a:effectLst/>
                          <a:latin typeface="微软雅黑" pitchFamily="34" charset="-122"/>
                          <a:ea typeface="微软雅黑" pitchFamily="34" charset="-122"/>
                          <a:cs typeface="Arial" panose="020B0604020202090204" pitchFamily="34" charset="0"/>
                        </a:rPr>
                        <a:t>第七讲</a:t>
                      </a:r>
                    </a:p>
                  </a:txBody>
                  <a:tcPr marL="9525" marR="9525" marT="9525"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立秋</a:t>
                      </a:r>
                    </a:p>
                  </a:txBody>
                  <a:tcPr marL="0" marR="0" marT="0"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05</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何梦杰</a:t>
                      </a:r>
                    </a:p>
                  </a:txBody>
                  <a:tcPr marL="0" marR="0" marT="0" marB="0" anchor="ctr"/>
                </a:tc>
                <a:tc>
                  <a:txBody>
                    <a:bodyPr/>
                    <a:lstStyle/>
                    <a:p>
                      <a:pPr algn="l"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如何快速了解一个产业</a:t>
                      </a:r>
                    </a:p>
                  </a:txBody>
                  <a:tcPr marL="0" marR="0" marT="0" marB="0" anchor="ctr"/>
                </a:tc>
                <a:extLst>
                  <a:ext uri="{0D108BD9-81ED-4DB2-BD59-A6C34878D82A}">
                    <a16:rowId xmlns:a16="http://schemas.microsoft.com/office/drawing/2014/main" val="10007"/>
                  </a:ext>
                </a:extLst>
              </a:tr>
              <a:tr h="414493">
                <a:tc>
                  <a:txBody>
                    <a:bodyPr/>
                    <a:lstStyle/>
                    <a:p>
                      <a:pPr algn="ctr" fontAlgn="ctr"/>
                      <a:r>
                        <a:rPr lang="zh-CN" altLang="en-US" sz="1400" b="0" i="0" u="none" strike="noStrike">
                          <a:solidFill>
                            <a:srgbClr val="000000"/>
                          </a:solidFill>
                          <a:effectLst/>
                          <a:latin typeface="微软雅黑" pitchFamily="34" charset="-122"/>
                          <a:ea typeface="微软雅黑" pitchFamily="34" charset="-122"/>
                          <a:cs typeface="Arial" panose="020B0604020202090204" pitchFamily="34" charset="0"/>
                        </a:rPr>
                        <a:t>第八讲</a:t>
                      </a:r>
                    </a:p>
                  </a:txBody>
                  <a:tcPr marL="9525" marR="9525" marT="9525"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处暑</a:t>
                      </a:r>
                    </a:p>
                  </a:txBody>
                  <a:tcPr marL="0" marR="0" marT="0"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19</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林子力</a:t>
                      </a:r>
                    </a:p>
                  </a:txBody>
                  <a:tcPr marL="0" marR="0" marT="0" marB="0" anchor="ctr"/>
                </a:tc>
                <a:tc>
                  <a:txBody>
                    <a:bodyPr/>
                    <a:lstStyle/>
                    <a:p>
                      <a:pPr algn="l"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如何快速读懂一个企业</a:t>
                      </a:r>
                    </a:p>
                  </a:txBody>
                  <a:tcPr marL="0" marR="0" marT="0" marB="0" anchor="ctr"/>
                </a:tc>
                <a:extLst>
                  <a:ext uri="{0D108BD9-81ED-4DB2-BD59-A6C34878D82A}">
                    <a16:rowId xmlns:a16="http://schemas.microsoft.com/office/drawing/2014/main" val="10008"/>
                  </a:ext>
                </a:extLst>
              </a:tr>
              <a:tr h="414493">
                <a:tc>
                  <a:txBody>
                    <a:bodyPr/>
                    <a:lstStyle/>
                    <a:p>
                      <a:pPr algn="ctr" fontAlgn="ctr"/>
                      <a:r>
                        <a:rPr lang="zh-CN" altLang="en-US" sz="1400" b="0" i="0" u="none" strike="noStrike">
                          <a:solidFill>
                            <a:srgbClr val="000000"/>
                          </a:solidFill>
                          <a:effectLst/>
                          <a:latin typeface="微软雅黑" pitchFamily="34" charset="-122"/>
                          <a:ea typeface="微软雅黑" pitchFamily="34" charset="-122"/>
                          <a:cs typeface="Arial" panose="020B0604020202090204" pitchFamily="34" charset="0"/>
                        </a:rPr>
                        <a:t>第九讲</a:t>
                      </a:r>
                    </a:p>
                  </a:txBody>
                  <a:tcPr marL="9525" marR="9525" marT="9525"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白露</a:t>
                      </a:r>
                    </a:p>
                  </a:txBody>
                  <a:tcPr marL="0" marR="0" marT="0"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09</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02</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丛龙峰</a:t>
                      </a:r>
                    </a:p>
                  </a:txBody>
                  <a:tcPr marL="0" marR="0" marT="0" marB="0" anchor="ctr"/>
                </a:tc>
                <a:tc>
                  <a:txBody>
                    <a:bodyPr/>
                    <a:lstStyle/>
                    <a:p>
                      <a:pPr algn="l"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怎样学商学-兼论我感知到的商业世界</a:t>
                      </a:r>
                    </a:p>
                  </a:txBody>
                  <a:tcPr marL="0" marR="0" marT="0" marB="0" anchor="ctr"/>
                </a:tc>
                <a:extLst>
                  <a:ext uri="{0D108BD9-81ED-4DB2-BD59-A6C34878D82A}">
                    <a16:rowId xmlns:a16="http://schemas.microsoft.com/office/drawing/2014/main" val="10009"/>
                  </a:ext>
                </a:extLst>
              </a:tr>
              <a:tr h="414493">
                <a:tc>
                  <a:txBody>
                    <a:bodyPr/>
                    <a:lstStyle/>
                    <a:p>
                      <a:pPr algn="ctr" fontAlgn="ctr"/>
                      <a:r>
                        <a:rPr lang="zh-CN" altLang="en-US" sz="1400" b="0" i="0" u="none" strike="noStrike">
                          <a:solidFill>
                            <a:srgbClr val="000000"/>
                          </a:solidFill>
                          <a:effectLst/>
                          <a:latin typeface="微软雅黑" pitchFamily="34" charset="-122"/>
                          <a:ea typeface="微软雅黑" pitchFamily="34" charset="-122"/>
                          <a:cs typeface="Arial" panose="020B0604020202090204" pitchFamily="34" charset="0"/>
                        </a:rPr>
                        <a:t>第十讲</a:t>
                      </a:r>
                    </a:p>
                  </a:txBody>
                  <a:tcPr marL="9525" marR="9525" marT="9525"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秋分</a:t>
                      </a:r>
                    </a:p>
                  </a:txBody>
                  <a:tcPr marL="0" marR="0" marT="0"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09</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21</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宋   宇</a:t>
                      </a:r>
                    </a:p>
                  </a:txBody>
                  <a:tcPr marL="0" marR="0" marT="0" marB="0" anchor="ctr"/>
                </a:tc>
                <a:tc>
                  <a:txBody>
                    <a:bodyPr/>
                    <a:lstStyle/>
                    <a:p>
                      <a:pPr algn="l"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时间管理-遇见更好的自己</a:t>
                      </a:r>
                    </a:p>
                  </a:txBody>
                  <a:tcPr marL="0" marR="0" marT="0" marB="0" anchor="ctr"/>
                </a:tc>
                <a:extLst>
                  <a:ext uri="{0D108BD9-81ED-4DB2-BD59-A6C34878D82A}">
                    <a16:rowId xmlns:a16="http://schemas.microsoft.com/office/drawing/2014/main" val="10010"/>
                  </a:ext>
                </a:extLst>
              </a:tr>
              <a:tr h="414493">
                <a:tc>
                  <a:txBody>
                    <a:bodyPr/>
                    <a:lstStyle/>
                    <a:p>
                      <a:pPr algn="ctr" fontAlgn="ctr"/>
                      <a:r>
                        <a:rPr lang="zh-CN" altLang="en-US" sz="1400" b="0" i="0" u="none" strike="noStrike">
                          <a:solidFill>
                            <a:srgbClr val="000000"/>
                          </a:solidFill>
                          <a:effectLst/>
                          <a:latin typeface="微软雅黑" pitchFamily="34" charset="-122"/>
                          <a:ea typeface="微软雅黑" pitchFamily="34" charset="-122"/>
                          <a:cs typeface="Arial" panose="020B0604020202090204" pitchFamily="34" charset="0"/>
                        </a:rPr>
                        <a:t>第十一讲</a:t>
                      </a:r>
                    </a:p>
                  </a:txBody>
                  <a:tcPr marL="9525" marR="9525" marT="9525"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寒露</a:t>
                      </a:r>
                    </a:p>
                  </a:txBody>
                  <a:tcPr marL="0" marR="0" marT="0"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10</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21</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李   军</a:t>
                      </a:r>
                    </a:p>
                  </a:txBody>
                  <a:tcPr marL="0" marR="0" marT="0" marB="0" anchor="ctr"/>
                </a:tc>
                <a:tc>
                  <a:txBody>
                    <a:bodyPr/>
                    <a:lstStyle/>
                    <a:p>
                      <a:pPr algn="l"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用事实说话</a:t>
                      </a:r>
                    </a:p>
                  </a:txBody>
                  <a:tcPr marL="0" marR="0" marT="0" marB="0" anchor="ctr"/>
                </a:tc>
                <a:extLst>
                  <a:ext uri="{0D108BD9-81ED-4DB2-BD59-A6C34878D82A}">
                    <a16:rowId xmlns:a16="http://schemas.microsoft.com/office/drawing/2014/main" val="10011"/>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第十二讲</a:t>
                      </a:r>
                    </a:p>
                  </a:txBody>
                  <a:tcPr marL="9525" marR="9525" marT="9525"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霜降</a:t>
                      </a:r>
                    </a:p>
                  </a:txBody>
                  <a:tcPr marL="0" marR="0" marT="0"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10</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buNone/>
                      </a:pPr>
                      <a:r>
                        <a:rPr lang="zh-CN" altLang="en-US" sz="1400" b="0">
                          <a:solidFill>
                            <a:srgbClr val="000000"/>
                          </a:solidFill>
                          <a:effectLst/>
                          <a:latin typeface="微软雅黑" pitchFamily="34" charset="-122"/>
                          <a:ea typeface="微软雅黑" pitchFamily="34" charset="-122"/>
                          <a:cs typeface="Arial" panose="020B0604020202090204" pitchFamily="34" charset="0"/>
                        </a:rPr>
                        <a:t>陈志强</a:t>
                      </a:r>
                    </a:p>
                  </a:txBody>
                  <a:tcPr marL="0" marR="0" marT="0" marB="0" anchor="ctr"/>
                </a:tc>
                <a:tc>
                  <a:txBody>
                    <a:bodyPr/>
                    <a:lstStyle/>
                    <a:p>
                      <a:pPr algn="l"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用数据说话</a:t>
                      </a:r>
                    </a:p>
                  </a:txBody>
                  <a:tcPr marL="0" marR="0" marT="0"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82552957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fld id="{F3C884E3-E2C4-46A9-9C4A-94768C3F669F}" type="slidenum">
              <a:rPr lang="en-US" altLang="zh-CN" smtClean="0"/>
              <a:t>7</a:t>
            </a:fld>
            <a:endParaRPr lang="en-US" altLang="zh-CN"/>
          </a:p>
        </p:txBody>
      </p:sp>
      <p:sp>
        <p:nvSpPr>
          <p:cNvPr id="17411" name="标题 1"/>
          <p:cNvSpPr>
            <a:spLocks noGrp="1"/>
          </p:cNvSpPr>
          <p:nvPr>
            <p:ph type="title"/>
          </p:nvPr>
        </p:nvSpPr>
        <p:spPr>
          <a:xfrm>
            <a:off x="377235" y="404472"/>
            <a:ext cx="6895863" cy="382588"/>
          </a:xfrm>
        </p:spPr>
        <p:txBody>
          <a:bodyPr/>
          <a:lstStyle/>
          <a:p>
            <a:pPr algn="l"/>
            <a:r>
              <a:rPr lang="zh-CN" altLang="en-US" sz="2400" dirty="0">
                <a:latin typeface="微软雅黑" pitchFamily="34" charset="-122"/>
                <a:ea typeface="微软雅黑" pitchFamily="34" charset="-122"/>
              </a:rPr>
              <a:t>课程回顾</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四季职业发展讲座</a:t>
            </a:r>
          </a:p>
        </p:txBody>
      </p:sp>
      <p:graphicFrame>
        <p:nvGraphicFramePr>
          <p:cNvPr id="4" name="表格 3"/>
          <p:cNvGraphicFramePr>
            <a:graphicFrameLocks noGrp="1"/>
          </p:cNvGraphicFramePr>
          <p:nvPr>
            <p:extLst>
              <p:ext uri="{D42A27DB-BD31-4B8C-83A1-F6EECF244321}">
                <p14:modId xmlns:p14="http://schemas.microsoft.com/office/powerpoint/2010/main" val="402965779"/>
              </p:ext>
            </p:extLst>
          </p:nvPr>
        </p:nvGraphicFramePr>
        <p:xfrm>
          <a:off x="251225" y="1151638"/>
          <a:ext cx="8677626" cy="5400605"/>
        </p:xfrm>
        <a:graphic>
          <a:graphicData uri="http://schemas.openxmlformats.org/drawingml/2006/table">
            <a:tbl>
              <a:tblPr>
                <a:effectLst>
                  <a:outerShdw blurRad="63500" sx="102000" sy="102000" algn="ctr" rotWithShape="0">
                    <a:prstClr val="black">
                      <a:alpha val="40000"/>
                    </a:prstClr>
                  </a:outerShdw>
                </a:effectLst>
                <a:tableStyleId>{10A1B5D5-9B99-4C35-A422-299274C87663}</a:tableStyleId>
              </a:tblPr>
              <a:tblGrid>
                <a:gridCol w="937197">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476375">
                  <a:extLst>
                    <a:ext uri="{9D8B030D-6E8A-4147-A177-3AD203B41FA5}">
                      <a16:colId xmlns:a16="http://schemas.microsoft.com/office/drawing/2014/main" val="20002"/>
                    </a:ext>
                  </a:extLst>
                </a:gridCol>
                <a:gridCol w="1439949">
                  <a:extLst>
                    <a:ext uri="{9D8B030D-6E8A-4147-A177-3AD203B41FA5}">
                      <a16:colId xmlns:a16="http://schemas.microsoft.com/office/drawing/2014/main" val="20003"/>
                    </a:ext>
                  </a:extLst>
                </a:gridCol>
                <a:gridCol w="4032017">
                  <a:extLst>
                    <a:ext uri="{9D8B030D-6E8A-4147-A177-3AD203B41FA5}">
                      <a16:colId xmlns:a16="http://schemas.microsoft.com/office/drawing/2014/main" val="20004"/>
                    </a:ext>
                  </a:extLst>
                </a:gridCol>
              </a:tblGrid>
              <a:tr h="414493">
                <a:tc>
                  <a:txBody>
                    <a:bodyPr/>
                    <a:lstStyle/>
                    <a:p>
                      <a:pPr algn="ctr" fontAlgn="ctr"/>
                      <a:r>
                        <a:rPr lang="zh-CN" altLang="en-US" sz="1500" b="1" u="none" strike="noStrike" dirty="0">
                          <a:latin typeface="微软雅黑" pitchFamily="34" charset="-122"/>
                          <a:ea typeface="微软雅黑" pitchFamily="34" charset="-122"/>
                        </a:rPr>
                        <a:t>课程安排</a:t>
                      </a:r>
                      <a:endParaRPr lang="zh-CN" altLang="en-US" sz="1500" b="1" i="0" u="none" strike="noStrike" dirty="0">
                        <a:solidFill>
                          <a:srgbClr val="000000"/>
                        </a:solidFill>
                        <a:latin typeface="微软雅黑" pitchFamily="34" charset="-122"/>
                        <a:ea typeface="微软雅黑" pitchFamily="34" charset="-122"/>
                      </a:endParaRPr>
                    </a:p>
                  </a:txBody>
                  <a:tcPr marL="6065" marR="6065" marT="6064" marB="0" anchor="ctr"/>
                </a:tc>
                <a:tc>
                  <a:txBody>
                    <a:bodyPr/>
                    <a:lstStyle/>
                    <a:p>
                      <a:pPr algn="ctr" fontAlgn="ctr"/>
                      <a:r>
                        <a:rPr lang="zh-CN" altLang="en-US" sz="1500" b="1" u="none" strike="noStrike" dirty="0">
                          <a:latin typeface="微软雅黑" pitchFamily="34" charset="-122"/>
                          <a:ea typeface="微软雅黑" pitchFamily="34" charset="-122"/>
                        </a:rPr>
                        <a:t>节气名称</a:t>
                      </a:r>
                      <a:endParaRPr lang="zh-CN" altLang="en-US" sz="1500" b="1" i="0" u="none" strike="noStrike" dirty="0">
                        <a:solidFill>
                          <a:srgbClr val="000000"/>
                        </a:solidFill>
                        <a:latin typeface="微软雅黑" pitchFamily="34" charset="-122"/>
                        <a:ea typeface="微软雅黑" pitchFamily="34" charset="-122"/>
                      </a:endParaRPr>
                    </a:p>
                  </a:txBody>
                  <a:tcPr marL="6065" marR="6065" marT="6064" marB="0" anchor="ctr"/>
                </a:tc>
                <a:tc>
                  <a:txBody>
                    <a:bodyPr/>
                    <a:lstStyle/>
                    <a:p>
                      <a:pPr algn="ctr" fontAlgn="ctr"/>
                      <a:r>
                        <a:rPr lang="zh-CN" altLang="en-US" sz="1500" b="1" u="none" strike="noStrike" dirty="0">
                          <a:latin typeface="微软雅黑" pitchFamily="34" charset="-122"/>
                          <a:ea typeface="微软雅黑" pitchFamily="34" charset="-122"/>
                        </a:rPr>
                        <a:t>讲座时间</a:t>
                      </a:r>
                      <a:endParaRPr lang="zh-CN" altLang="en-US" sz="1500" b="1" i="0" u="none" strike="noStrike" dirty="0">
                        <a:solidFill>
                          <a:srgbClr val="000000"/>
                        </a:solidFill>
                        <a:latin typeface="微软雅黑" pitchFamily="34" charset="-122"/>
                        <a:ea typeface="微软雅黑" pitchFamily="34" charset="-122"/>
                      </a:endParaRPr>
                    </a:p>
                  </a:txBody>
                  <a:tcPr marL="6065" marR="6065" marT="6064" marB="0" anchor="ctr"/>
                </a:tc>
                <a:tc>
                  <a:txBody>
                    <a:bodyPr/>
                    <a:lstStyle/>
                    <a:p>
                      <a:pPr algn="ctr" fontAlgn="ctr"/>
                      <a:r>
                        <a:rPr lang="zh-CN" altLang="en-US" sz="1500" b="1" u="none" strike="noStrike" dirty="0">
                          <a:latin typeface="微软雅黑" pitchFamily="34" charset="-122"/>
                          <a:ea typeface="微软雅黑" pitchFamily="34" charset="-122"/>
                        </a:rPr>
                        <a:t>主讲人</a:t>
                      </a:r>
                      <a:endParaRPr lang="zh-CN" altLang="en-US" sz="1500" b="1" i="0" u="none" strike="noStrike" dirty="0">
                        <a:solidFill>
                          <a:srgbClr val="000000"/>
                        </a:solidFill>
                        <a:latin typeface="微软雅黑" pitchFamily="34" charset="-122"/>
                        <a:ea typeface="微软雅黑" pitchFamily="34" charset="-122"/>
                      </a:endParaRPr>
                    </a:p>
                  </a:txBody>
                  <a:tcPr marL="6065" marR="6065" marT="6064" marB="0" anchor="ctr"/>
                </a:tc>
                <a:tc>
                  <a:txBody>
                    <a:bodyPr/>
                    <a:lstStyle/>
                    <a:p>
                      <a:pPr algn="l" fontAlgn="ctr"/>
                      <a:r>
                        <a:rPr lang="zh-CN" altLang="en-US" sz="1500" b="1" u="none" strike="noStrike" dirty="0">
                          <a:latin typeface="微软雅黑" pitchFamily="34" charset="-122"/>
                          <a:ea typeface="微软雅黑" pitchFamily="34" charset="-122"/>
                        </a:rPr>
                        <a:t>讲座主题</a:t>
                      </a:r>
                      <a:endParaRPr lang="zh-CN" altLang="en-US" sz="1500" b="1" i="0" u="none" strike="noStrike" dirty="0">
                        <a:solidFill>
                          <a:srgbClr val="000000"/>
                        </a:solidFill>
                        <a:latin typeface="微软雅黑" pitchFamily="34" charset="-122"/>
                        <a:ea typeface="微软雅黑" pitchFamily="34" charset="-122"/>
                      </a:endParaRPr>
                    </a:p>
                  </a:txBody>
                  <a:tcPr marL="6065" marR="6065" marT="6064" marB="0" anchor="ctr"/>
                </a:tc>
                <a:extLst>
                  <a:ext uri="{0D108BD9-81ED-4DB2-BD59-A6C34878D82A}">
                    <a16:rowId xmlns:a16="http://schemas.microsoft.com/office/drawing/2014/main" val="10000"/>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第十三讲</a:t>
                      </a:r>
                    </a:p>
                  </a:txBody>
                  <a:tcPr marL="9525" marR="9525" marT="9525"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立冬</a:t>
                      </a:r>
                    </a:p>
                  </a:txBody>
                  <a:tcPr marL="0" marR="0" marT="0" marB="0" anchor="ctr"/>
                </a:tc>
                <a:tc>
                  <a:txBody>
                    <a:bodyPr/>
                    <a:lstStyle/>
                    <a:p>
                      <a:pPr algn="ctr" fontAlgn="ct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2018</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年</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11</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月</a:t>
                      </a:r>
                      <a:r>
                        <a:rPr lang="en-US" altLang="zh-CN"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04</a:t>
                      </a:r>
                      <a:r>
                        <a:rPr lang="zh-CN" altLang="en-US" sz="1400" b="0" i="0" u="none" strike="noStrike" kern="1200" dirty="0">
                          <a:solidFill>
                            <a:srgbClr val="000000"/>
                          </a:solidFill>
                          <a:effectLst/>
                          <a:latin typeface="微软雅黑" pitchFamily="34" charset="-122"/>
                          <a:ea typeface="微软雅黑" pitchFamily="34" charset="-122"/>
                          <a:cs typeface="Arial" panose="020B0604020202090204" pitchFamily="34" charset="0"/>
                        </a:rPr>
                        <a:t>日</a:t>
                      </a:r>
                    </a:p>
                  </a:txBody>
                  <a:tcPr marL="0" marR="0" marT="0"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杨   波</a:t>
                      </a:r>
                    </a:p>
                  </a:txBody>
                  <a:tcPr marL="0" marR="0" marT="0" marB="0" anchor="ctr"/>
                </a:tc>
                <a:tc>
                  <a:txBody>
                    <a:bodyPr/>
                    <a:lstStyle/>
                    <a:p>
                      <a:pPr algn="l"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如何做出高逼格的PPT</a:t>
                      </a:r>
                    </a:p>
                  </a:txBody>
                  <a:tcPr marL="0" marR="0" marT="0" marB="0" anchor="ctr"/>
                </a:tc>
                <a:extLst>
                  <a:ext uri="{0D108BD9-81ED-4DB2-BD59-A6C34878D82A}">
                    <a16:rowId xmlns:a16="http://schemas.microsoft.com/office/drawing/2014/main" val="10001"/>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第十四讲</a:t>
                      </a:r>
                    </a:p>
                  </a:txBody>
                  <a:tcPr marL="9525" marR="9525" marT="9525"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小雪</a:t>
                      </a:r>
                    </a:p>
                  </a:txBody>
                  <a:tcPr marL="0" marR="0" marT="0" marB="0" anchor="ct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2018</a:t>
                      </a:r>
                      <a:r>
                        <a:rPr lang="zh-CN" altLang="en-US" sz="1400" b="0" i="0" u="none" strike="noStrike" dirty="0">
                          <a:solidFill>
                            <a:srgbClr val="000000"/>
                          </a:solidFill>
                          <a:effectLst/>
                          <a:latin typeface="微软雅黑" pitchFamily="34" charset="-122"/>
                          <a:ea typeface="微软雅黑" pitchFamily="34" charset="-122"/>
                        </a:rPr>
                        <a:t>年</a:t>
                      </a:r>
                      <a:r>
                        <a:rPr lang="en-US" altLang="zh-CN" sz="1400" b="0" i="0" u="none" strike="noStrike" dirty="0">
                          <a:solidFill>
                            <a:srgbClr val="000000"/>
                          </a:solidFill>
                          <a:effectLst/>
                          <a:latin typeface="微软雅黑" pitchFamily="34" charset="-122"/>
                          <a:ea typeface="微软雅黑" pitchFamily="34" charset="-122"/>
                        </a:rPr>
                        <a:t>11</a:t>
                      </a:r>
                      <a:r>
                        <a:rPr lang="zh-CN" altLang="en-US" sz="1400" b="0" i="0" u="none" strike="noStrike" dirty="0">
                          <a:solidFill>
                            <a:srgbClr val="000000"/>
                          </a:solidFill>
                          <a:effectLst/>
                          <a:latin typeface="微软雅黑" pitchFamily="34" charset="-122"/>
                          <a:ea typeface="微软雅黑" pitchFamily="34" charset="-122"/>
                        </a:rPr>
                        <a:t>月</a:t>
                      </a:r>
                      <a:r>
                        <a:rPr lang="en-US" altLang="zh-CN" sz="1400" b="0" i="0" u="none" strike="noStrike" dirty="0">
                          <a:solidFill>
                            <a:srgbClr val="000000"/>
                          </a:solidFill>
                          <a:effectLst/>
                          <a:latin typeface="微软雅黑" pitchFamily="34" charset="-122"/>
                          <a:ea typeface="微软雅黑" pitchFamily="34" charset="-122"/>
                        </a:rPr>
                        <a:t>18</a:t>
                      </a:r>
                      <a:r>
                        <a:rPr lang="zh-CN" altLang="en-US" sz="1400" b="0" i="0" u="none" strike="noStrike" dirty="0">
                          <a:solidFill>
                            <a:srgbClr val="000000"/>
                          </a:solidFill>
                          <a:effectLst/>
                          <a:latin typeface="微软雅黑" pitchFamily="34" charset="-122"/>
                          <a:ea typeface="微软雅黑" pitchFamily="34" charset="-122"/>
                        </a:rPr>
                        <a:t>日</a:t>
                      </a:r>
                    </a:p>
                  </a:txBody>
                  <a:tcPr marL="0" marR="0" marT="0"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徐鸿吉</a:t>
                      </a:r>
                    </a:p>
                  </a:txBody>
                  <a:tcPr marL="0" marR="0" marT="0" marB="0" anchor="ctr"/>
                </a:tc>
                <a:tc>
                  <a:txBody>
                    <a:bodyPr/>
                    <a:lstStyle/>
                    <a:p>
                      <a:pPr algn="l"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精彩演讲与培训之道</a:t>
                      </a:r>
                    </a:p>
                  </a:txBody>
                  <a:tcPr marL="0" marR="0" marT="0" marB="0" anchor="ctr"/>
                </a:tc>
                <a:extLst>
                  <a:ext uri="{0D108BD9-81ED-4DB2-BD59-A6C34878D82A}">
                    <a16:rowId xmlns:a16="http://schemas.microsoft.com/office/drawing/2014/main" val="10002"/>
                  </a:ext>
                </a:extLst>
              </a:tr>
              <a:tr h="420591">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第十五讲</a:t>
                      </a:r>
                    </a:p>
                  </a:txBody>
                  <a:tcPr marL="9525" marR="9525" marT="9525"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大雪</a:t>
                      </a:r>
                    </a:p>
                  </a:txBody>
                  <a:tcPr marL="0" marR="0" marT="0" marB="0" anchor="ctr"/>
                </a:tc>
                <a:tc>
                  <a:txBody>
                    <a:bodyPr/>
                    <a:lstStyle/>
                    <a:p>
                      <a:pPr algn="ctr" fontAlgn="ctr"/>
                      <a:r>
                        <a:rPr lang="en-US" altLang="zh-CN" sz="1400" b="0" i="0" u="none" strike="noStrike" dirty="0">
                          <a:solidFill>
                            <a:srgbClr val="000000"/>
                          </a:solidFill>
                          <a:effectLst/>
                          <a:latin typeface="微软雅黑" pitchFamily="34" charset="-122"/>
                          <a:ea typeface="微软雅黑" pitchFamily="34" charset="-122"/>
                        </a:rPr>
                        <a:t>2018</a:t>
                      </a:r>
                      <a:r>
                        <a:rPr lang="zh-CN" altLang="en-US" sz="1400" b="0" i="0" u="none" strike="noStrike" dirty="0">
                          <a:solidFill>
                            <a:srgbClr val="000000"/>
                          </a:solidFill>
                          <a:effectLst/>
                          <a:latin typeface="微软雅黑" pitchFamily="34" charset="-122"/>
                          <a:ea typeface="微软雅黑" pitchFamily="34" charset="-122"/>
                        </a:rPr>
                        <a:t>年</a:t>
                      </a:r>
                      <a:r>
                        <a:rPr lang="en-US" altLang="zh-CN" sz="1400" b="0" i="0" u="none" strike="noStrike" dirty="0">
                          <a:solidFill>
                            <a:srgbClr val="000000"/>
                          </a:solidFill>
                          <a:effectLst/>
                          <a:latin typeface="微软雅黑" pitchFamily="34" charset="-122"/>
                          <a:ea typeface="微软雅黑" pitchFamily="34" charset="-122"/>
                        </a:rPr>
                        <a:t>12</a:t>
                      </a:r>
                      <a:r>
                        <a:rPr lang="zh-CN" altLang="en-US" sz="1400" b="0" i="0" u="none" strike="noStrike" dirty="0">
                          <a:solidFill>
                            <a:srgbClr val="000000"/>
                          </a:solidFill>
                          <a:effectLst/>
                          <a:latin typeface="微软雅黑" pitchFamily="34" charset="-122"/>
                          <a:ea typeface="微软雅黑" pitchFamily="34" charset="-122"/>
                        </a:rPr>
                        <a:t>月</a:t>
                      </a:r>
                      <a:r>
                        <a:rPr lang="en-US" altLang="zh-CN" sz="1400" b="0" i="0" u="none" strike="noStrike" dirty="0">
                          <a:solidFill>
                            <a:srgbClr val="000000"/>
                          </a:solidFill>
                          <a:effectLst/>
                          <a:latin typeface="微软雅黑" pitchFamily="34" charset="-122"/>
                          <a:ea typeface="微软雅黑" pitchFamily="34" charset="-122"/>
                        </a:rPr>
                        <a:t>02</a:t>
                      </a:r>
                      <a:r>
                        <a:rPr lang="zh-CN" altLang="en-US" sz="1400" b="0" i="0" u="none" strike="noStrike" dirty="0">
                          <a:solidFill>
                            <a:srgbClr val="000000"/>
                          </a:solidFill>
                          <a:effectLst/>
                          <a:latin typeface="微软雅黑" pitchFamily="34" charset="-122"/>
                          <a:ea typeface="微软雅黑" pitchFamily="34" charset="-122"/>
                        </a:rPr>
                        <a:t>日</a:t>
                      </a:r>
                    </a:p>
                  </a:txBody>
                  <a:tcPr marL="0" marR="0" marT="0"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霍运杰</a:t>
                      </a:r>
                    </a:p>
                  </a:txBody>
                  <a:tcPr marL="0" marR="0" marT="0" marB="0" anchor="ctr"/>
                </a:tc>
                <a:tc>
                  <a:txBody>
                    <a:bodyPr/>
                    <a:lstStyle/>
                    <a:p>
                      <a:pPr algn="l"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金字塔式写作</a:t>
                      </a:r>
                    </a:p>
                  </a:txBody>
                  <a:tcPr marL="0" marR="0" marT="0" marB="0" anchor="ctr"/>
                </a:tc>
                <a:extLst>
                  <a:ext uri="{0D108BD9-81ED-4DB2-BD59-A6C34878D82A}">
                    <a16:rowId xmlns:a16="http://schemas.microsoft.com/office/drawing/2014/main" val="10003"/>
                  </a:ext>
                </a:extLst>
              </a:tr>
              <a:tr h="420591">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第十六讲</a:t>
                      </a:r>
                    </a:p>
                  </a:txBody>
                  <a:tcPr marL="9525" marR="9525" marT="9525"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冬至</a:t>
                      </a:r>
                    </a:p>
                  </a:txBody>
                  <a:tcPr marL="0" marR="0" marT="0"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sym typeface="+mn-ea"/>
                        </a:rPr>
                        <a:t>2018</a:t>
                      </a:r>
                      <a:r>
                        <a:rPr lang="zh-CN" altLang="en-US" sz="1400" dirty="0">
                          <a:solidFill>
                            <a:srgbClr val="000000"/>
                          </a:solidFill>
                          <a:effectLst/>
                          <a:latin typeface="微软雅黑" pitchFamily="34" charset="-122"/>
                          <a:ea typeface="微软雅黑" pitchFamily="34" charset="-122"/>
                          <a:sym typeface="+mn-ea"/>
                        </a:rPr>
                        <a:t>年</a:t>
                      </a:r>
                      <a:r>
                        <a:rPr lang="zh-CN" altLang="en-US" sz="1400" b="0" dirty="0">
                          <a:solidFill>
                            <a:srgbClr val="000000"/>
                          </a:solidFill>
                          <a:effectLst/>
                          <a:latin typeface="微软雅黑" pitchFamily="34" charset="-122"/>
                          <a:ea typeface="微软雅黑" pitchFamily="34" charset="-122"/>
                        </a:rPr>
                        <a:t>12月16日</a:t>
                      </a:r>
                    </a:p>
                  </a:txBody>
                  <a:tcPr marL="0" marR="0" marT="0"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徐筱耘</a:t>
                      </a:r>
                    </a:p>
                  </a:txBody>
                  <a:tcPr marL="0" marR="0" marT="0" marB="0" anchor="ctr"/>
                </a:tc>
                <a:tc>
                  <a:txBody>
                    <a:bodyPr/>
                    <a:lstStyle/>
                    <a:p>
                      <a:pPr algn="l"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七步成诗法</a:t>
                      </a:r>
                    </a:p>
                  </a:txBody>
                  <a:tcPr marL="0" marR="0" marT="0" marB="0" anchor="ctr"/>
                </a:tc>
                <a:extLst>
                  <a:ext uri="{0D108BD9-81ED-4DB2-BD59-A6C34878D82A}">
                    <a16:rowId xmlns:a16="http://schemas.microsoft.com/office/drawing/2014/main" val="10004"/>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第十七讲</a:t>
                      </a:r>
                    </a:p>
                  </a:txBody>
                  <a:tcPr marL="9525" marR="9525" marT="9525"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小寒</a:t>
                      </a:r>
                    </a:p>
                  </a:txBody>
                  <a:tcPr marL="0" marR="0" marT="0"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sym typeface="+mn-ea"/>
                        </a:rPr>
                        <a:t>2019</a:t>
                      </a:r>
                      <a:r>
                        <a:rPr lang="zh-CN" altLang="en-US" sz="1400" dirty="0">
                          <a:solidFill>
                            <a:srgbClr val="000000"/>
                          </a:solidFill>
                          <a:effectLst/>
                          <a:latin typeface="微软雅黑" pitchFamily="34" charset="-122"/>
                          <a:ea typeface="微软雅黑" pitchFamily="34" charset="-122"/>
                          <a:sym typeface="+mn-ea"/>
                        </a:rPr>
                        <a:t>年</a:t>
                      </a:r>
                      <a:r>
                        <a:rPr lang="en-US" altLang="zh-CN" sz="1400" dirty="0">
                          <a:solidFill>
                            <a:srgbClr val="000000"/>
                          </a:solidFill>
                          <a:effectLst/>
                          <a:latin typeface="微软雅黑" pitchFamily="34" charset="-122"/>
                          <a:ea typeface="微软雅黑" pitchFamily="34" charset="-122"/>
                          <a:sym typeface="+mn-ea"/>
                        </a:rPr>
                        <a:t>0</a:t>
                      </a:r>
                      <a:r>
                        <a:rPr lang="zh-CN" altLang="en-US" sz="1400" b="0" dirty="0">
                          <a:solidFill>
                            <a:srgbClr val="000000"/>
                          </a:solidFill>
                          <a:effectLst/>
                          <a:latin typeface="微软雅黑" pitchFamily="34" charset="-122"/>
                          <a:ea typeface="微软雅黑" pitchFamily="34" charset="-122"/>
                        </a:rPr>
                        <a:t>1月</a:t>
                      </a:r>
                      <a:r>
                        <a:rPr lang="en-US" altLang="zh-CN" sz="1400" b="0" dirty="0">
                          <a:solidFill>
                            <a:srgbClr val="000000"/>
                          </a:solidFill>
                          <a:effectLst/>
                          <a:latin typeface="微软雅黑" pitchFamily="34" charset="-122"/>
                          <a:ea typeface="微软雅黑" pitchFamily="34" charset="-122"/>
                        </a:rPr>
                        <a:t>06</a:t>
                      </a:r>
                      <a:r>
                        <a:rPr lang="zh-CN" altLang="en-US" sz="1400" b="0" dirty="0">
                          <a:solidFill>
                            <a:srgbClr val="000000"/>
                          </a:solidFill>
                          <a:effectLst/>
                          <a:latin typeface="微软雅黑" pitchFamily="34" charset="-122"/>
                          <a:ea typeface="微软雅黑" pitchFamily="34" charset="-122"/>
                        </a:rPr>
                        <a:t>日</a:t>
                      </a:r>
                    </a:p>
                  </a:txBody>
                  <a:tcPr marL="0" marR="0" marT="0"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陈治宇</a:t>
                      </a:r>
                    </a:p>
                  </a:txBody>
                  <a:tcPr marL="0" marR="0" marT="0" marB="0" anchor="ctr"/>
                </a:tc>
                <a:tc>
                  <a:txBody>
                    <a:bodyPr/>
                    <a:lstStyle/>
                    <a:p>
                      <a:pPr algn="l"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商务礼仪和职业形象</a:t>
                      </a:r>
                    </a:p>
                  </a:txBody>
                  <a:tcPr marL="0" marR="0" marT="0" marB="0" anchor="ctr"/>
                </a:tc>
                <a:extLst>
                  <a:ext uri="{0D108BD9-81ED-4DB2-BD59-A6C34878D82A}">
                    <a16:rowId xmlns:a16="http://schemas.microsoft.com/office/drawing/2014/main" val="10005"/>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第十八讲</a:t>
                      </a:r>
                    </a:p>
                  </a:txBody>
                  <a:tcPr marL="9525" marR="9525" marT="9525"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大寒</a:t>
                      </a:r>
                    </a:p>
                  </a:txBody>
                  <a:tcPr marL="0" marR="0" marT="0"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sym typeface="+mn-ea"/>
                        </a:rPr>
                        <a:t>2019</a:t>
                      </a:r>
                      <a:r>
                        <a:rPr lang="zh-CN" altLang="en-US" sz="1400" dirty="0">
                          <a:solidFill>
                            <a:srgbClr val="000000"/>
                          </a:solidFill>
                          <a:effectLst/>
                          <a:latin typeface="微软雅黑" pitchFamily="34" charset="-122"/>
                          <a:ea typeface="微软雅黑" pitchFamily="34" charset="-122"/>
                          <a:sym typeface="+mn-ea"/>
                        </a:rPr>
                        <a:t>年</a:t>
                      </a:r>
                      <a:r>
                        <a:rPr lang="en-US" altLang="zh-CN" sz="1400" dirty="0">
                          <a:solidFill>
                            <a:srgbClr val="000000"/>
                          </a:solidFill>
                          <a:effectLst/>
                          <a:latin typeface="微软雅黑" pitchFamily="34" charset="-122"/>
                          <a:ea typeface="微软雅黑" pitchFamily="34" charset="-122"/>
                          <a:sym typeface="+mn-ea"/>
                        </a:rPr>
                        <a:t>0</a:t>
                      </a:r>
                      <a:r>
                        <a:rPr lang="zh-CN" altLang="en-US" sz="1400" b="0" dirty="0">
                          <a:solidFill>
                            <a:srgbClr val="000000"/>
                          </a:solidFill>
                          <a:effectLst/>
                          <a:latin typeface="微软雅黑" pitchFamily="34" charset="-122"/>
                          <a:ea typeface="微软雅黑" pitchFamily="34" charset="-122"/>
                        </a:rPr>
                        <a:t>1月20日</a:t>
                      </a:r>
                    </a:p>
                  </a:txBody>
                  <a:tcPr marL="0" marR="0" marT="0"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杨   旭</a:t>
                      </a:r>
                    </a:p>
                  </a:txBody>
                  <a:tcPr marL="0" marR="0" marT="0" marB="0" anchor="ctr"/>
                </a:tc>
                <a:tc>
                  <a:txBody>
                    <a:bodyPr/>
                    <a:lstStyle/>
                    <a:p>
                      <a:pPr algn="l"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市场营销与品牌建设（下）</a:t>
                      </a:r>
                    </a:p>
                  </a:txBody>
                  <a:tcPr marL="0" marR="0" marT="0" marB="0" anchor="ctr"/>
                </a:tc>
                <a:extLst>
                  <a:ext uri="{0D108BD9-81ED-4DB2-BD59-A6C34878D82A}">
                    <a16:rowId xmlns:a16="http://schemas.microsoft.com/office/drawing/2014/main" val="10006"/>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第十九讲</a:t>
                      </a:r>
                    </a:p>
                  </a:txBody>
                  <a:tcPr marL="9525" marR="9525" marT="9525"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立春</a:t>
                      </a:r>
                    </a:p>
                  </a:txBody>
                  <a:tcPr marL="0" marR="0" marT="0"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sym typeface="+mn-ea"/>
                        </a:rPr>
                        <a:t>2019</a:t>
                      </a:r>
                      <a:r>
                        <a:rPr lang="zh-CN" altLang="en-US" sz="1400" dirty="0">
                          <a:solidFill>
                            <a:srgbClr val="000000"/>
                          </a:solidFill>
                          <a:effectLst/>
                          <a:latin typeface="微软雅黑" pitchFamily="34" charset="-122"/>
                          <a:ea typeface="微软雅黑" pitchFamily="34" charset="-122"/>
                          <a:sym typeface="+mn-ea"/>
                        </a:rPr>
                        <a:t>年</a:t>
                      </a:r>
                      <a:r>
                        <a:rPr lang="en-US" altLang="zh-CN" sz="1400" dirty="0">
                          <a:solidFill>
                            <a:srgbClr val="000000"/>
                          </a:solidFill>
                          <a:effectLst/>
                          <a:latin typeface="微软雅黑" pitchFamily="34" charset="-122"/>
                          <a:ea typeface="微软雅黑" pitchFamily="34" charset="-122"/>
                          <a:sym typeface="+mn-ea"/>
                        </a:rPr>
                        <a:t>0</a:t>
                      </a:r>
                      <a:r>
                        <a:rPr lang="zh-CN" altLang="en-US" sz="1400" b="0" dirty="0">
                          <a:solidFill>
                            <a:srgbClr val="000000"/>
                          </a:solidFill>
                          <a:effectLst/>
                          <a:latin typeface="微软雅黑" pitchFamily="34" charset="-122"/>
                          <a:ea typeface="微软雅黑" pitchFamily="34" charset="-122"/>
                        </a:rPr>
                        <a:t>2月17日</a:t>
                      </a:r>
                    </a:p>
                  </a:txBody>
                  <a:tcPr marL="0" marR="0" marT="0"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张小明</a:t>
                      </a:r>
                    </a:p>
                  </a:txBody>
                  <a:tcPr marL="0" marR="0" marT="0" marB="0" anchor="ctr"/>
                </a:tc>
                <a:tc>
                  <a:txBody>
                    <a:bodyPr/>
                    <a:lstStyle/>
                    <a:p>
                      <a:pPr algn="l"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职场和恋爱中的九型人格</a:t>
                      </a:r>
                    </a:p>
                  </a:txBody>
                  <a:tcPr marL="0" marR="0" marT="0" marB="0" anchor="ctr"/>
                </a:tc>
                <a:extLst>
                  <a:ext uri="{0D108BD9-81ED-4DB2-BD59-A6C34878D82A}">
                    <a16:rowId xmlns:a16="http://schemas.microsoft.com/office/drawing/2014/main" val="10007"/>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第二十讲</a:t>
                      </a:r>
                    </a:p>
                  </a:txBody>
                  <a:tcPr marL="9525" marR="9525" marT="9525"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雨水</a:t>
                      </a:r>
                    </a:p>
                  </a:txBody>
                  <a:tcPr marL="0" marR="0" marT="0"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sym typeface="+mn-ea"/>
                        </a:rPr>
                        <a:t>2019</a:t>
                      </a:r>
                      <a:r>
                        <a:rPr lang="zh-CN" altLang="en-US" sz="1400" dirty="0">
                          <a:solidFill>
                            <a:srgbClr val="000000"/>
                          </a:solidFill>
                          <a:effectLst/>
                          <a:latin typeface="微软雅黑" pitchFamily="34" charset="-122"/>
                          <a:ea typeface="微软雅黑" pitchFamily="34" charset="-122"/>
                          <a:sym typeface="+mn-ea"/>
                        </a:rPr>
                        <a:t>年</a:t>
                      </a:r>
                      <a:r>
                        <a:rPr lang="en-US" altLang="zh-CN" sz="1400" dirty="0">
                          <a:solidFill>
                            <a:srgbClr val="000000"/>
                          </a:solidFill>
                          <a:effectLst/>
                          <a:latin typeface="微软雅黑" pitchFamily="34" charset="-122"/>
                          <a:ea typeface="微软雅黑" pitchFamily="34" charset="-122"/>
                          <a:sym typeface="+mn-ea"/>
                        </a:rPr>
                        <a:t>0</a:t>
                      </a:r>
                      <a:r>
                        <a:rPr lang="zh-CN" altLang="en-US" sz="1400" b="0" dirty="0">
                          <a:solidFill>
                            <a:srgbClr val="000000"/>
                          </a:solidFill>
                          <a:effectLst/>
                          <a:latin typeface="微软雅黑" pitchFamily="34" charset="-122"/>
                          <a:ea typeface="微软雅黑" pitchFamily="34" charset="-122"/>
                        </a:rPr>
                        <a:t>2月24日</a:t>
                      </a:r>
                    </a:p>
                  </a:txBody>
                  <a:tcPr marL="0" marR="0" marT="0"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赵嘉路</a:t>
                      </a:r>
                    </a:p>
                  </a:txBody>
                  <a:tcPr marL="0" marR="0" marT="0" marB="0" anchor="ctr"/>
                </a:tc>
                <a:tc>
                  <a:txBody>
                    <a:bodyPr/>
                    <a:lstStyle/>
                    <a:p>
                      <a:pPr algn="l"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掌握第七感--在职场和人生中你需要知道的心理学</a:t>
                      </a:r>
                    </a:p>
                  </a:txBody>
                  <a:tcPr marL="0" marR="0" marT="0" marB="0" anchor="ctr"/>
                </a:tc>
                <a:extLst>
                  <a:ext uri="{0D108BD9-81ED-4DB2-BD59-A6C34878D82A}">
                    <a16:rowId xmlns:a16="http://schemas.microsoft.com/office/drawing/2014/main" val="10008"/>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第二十一讲</a:t>
                      </a:r>
                    </a:p>
                  </a:txBody>
                  <a:tcPr marL="9525" marR="9525" marT="9525"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惊蛰</a:t>
                      </a:r>
                    </a:p>
                  </a:txBody>
                  <a:tcPr marL="0" marR="0" marT="0"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sym typeface="+mn-ea"/>
                        </a:rPr>
                        <a:t>2019</a:t>
                      </a:r>
                      <a:r>
                        <a:rPr lang="zh-CN" altLang="en-US" sz="1400" dirty="0">
                          <a:solidFill>
                            <a:srgbClr val="000000"/>
                          </a:solidFill>
                          <a:effectLst/>
                          <a:latin typeface="微软雅黑" pitchFamily="34" charset="-122"/>
                          <a:ea typeface="微软雅黑" pitchFamily="34" charset="-122"/>
                          <a:sym typeface="+mn-ea"/>
                        </a:rPr>
                        <a:t>年</a:t>
                      </a:r>
                      <a:r>
                        <a:rPr lang="en-US" altLang="zh-CN" sz="1400" dirty="0">
                          <a:solidFill>
                            <a:srgbClr val="000000"/>
                          </a:solidFill>
                          <a:effectLst/>
                          <a:latin typeface="微软雅黑" pitchFamily="34" charset="-122"/>
                          <a:ea typeface="微软雅黑" pitchFamily="34" charset="-122"/>
                          <a:sym typeface="+mn-ea"/>
                        </a:rPr>
                        <a:t>0</a:t>
                      </a:r>
                      <a:r>
                        <a:rPr lang="zh-CN" altLang="en-US" sz="1400" b="0" dirty="0">
                          <a:solidFill>
                            <a:srgbClr val="000000"/>
                          </a:solidFill>
                          <a:effectLst/>
                          <a:latin typeface="微软雅黑" pitchFamily="34" charset="-122"/>
                          <a:ea typeface="微软雅黑" pitchFamily="34" charset="-122"/>
                        </a:rPr>
                        <a:t>3月10日</a:t>
                      </a:r>
                    </a:p>
                  </a:txBody>
                  <a:tcPr marL="0" marR="0" marT="0"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刘广磊</a:t>
                      </a:r>
                    </a:p>
                  </a:txBody>
                  <a:tcPr marL="0" marR="0" marT="0" marB="0" anchor="ctr"/>
                </a:tc>
                <a:tc>
                  <a:txBody>
                    <a:bodyPr/>
                    <a:lstStyle/>
                    <a:p>
                      <a:pPr algn="l"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如何进行个人品牌IP规划</a:t>
                      </a:r>
                    </a:p>
                  </a:txBody>
                  <a:tcPr marL="0" marR="0" marT="0" marB="0" anchor="ctr"/>
                </a:tc>
                <a:extLst>
                  <a:ext uri="{0D108BD9-81ED-4DB2-BD59-A6C34878D82A}">
                    <a16:rowId xmlns:a16="http://schemas.microsoft.com/office/drawing/2014/main" val="10009"/>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第二十二讲</a:t>
                      </a:r>
                    </a:p>
                  </a:txBody>
                  <a:tcPr marL="9525" marR="9525" marT="9525"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春分</a:t>
                      </a:r>
                    </a:p>
                  </a:txBody>
                  <a:tcPr marL="0" marR="0" marT="0"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sym typeface="+mn-ea"/>
                        </a:rPr>
                        <a:t>2019</a:t>
                      </a:r>
                      <a:r>
                        <a:rPr lang="zh-CN" altLang="en-US" sz="1400" dirty="0">
                          <a:solidFill>
                            <a:srgbClr val="000000"/>
                          </a:solidFill>
                          <a:effectLst/>
                          <a:latin typeface="微软雅黑" pitchFamily="34" charset="-122"/>
                          <a:ea typeface="微软雅黑" pitchFamily="34" charset="-122"/>
                          <a:sym typeface="+mn-ea"/>
                        </a:rPr>
                        <a:t>年</a:t>
                      </a:r>
                      <a:r>
                        <a:rPr lang="en-US" altLang="zh-CN" sz="1400" dirty="0">
                          <a:solidFill>
                            <a:srgbClr val="000000"/>
                          </a:solidFill>
                          <a:effectLst/>
                          <a:latin typeface="微软雅黑" pitchFamily="34" charset="-122"/>
                          <a:ea typeface="微软雅黑" pitchFamily="34" charset="-122"/>
                          <a:sym typeface="+mn-ea"/>
                        </a:rPr>
                        <a:t>0</a:t>
                      </a:r>
                      <a:r>
                        <a:rPr lang="zh-CN" altLang="en-US" sz="1400" b="0" dirty="0">
                          <a:solidFill>
                            <a:srgbClr val="000000"/>
                          </a:solidFill>
                          <a:effectLst/>
                          <a:latin typeface="微软雅黑" pitchFamily="34" charset="-122"/>
                          <a:ea typeface="微软雅黑" pitchFamily="34" charset="-122"/>
                        </a:rPr>
                        <a:t>3月17日</a:t>
                      </a:r>
                    </a:p>
                  </a:txBody>
                  <a:tcPr marL="0" marR="0" marT="0"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李   兴</a:t>
                      </a:r>
                    </a:p>
                  </a:txBody>
                  <a:tcPr marL="0" marR="0" marT="0" marB="0" anchor="ctr"/>
                </a:tc>
                <a:tc>
                  <a:txBody>
                    <a:bodyPr/>
                    <a:lstStyle/>
                    <a:p>
                      <a:pPr algn="l"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如何塑造个人领导力</a:t>
                      </a:r>
                    </a:p>
                  </a:txBody>
                  <a:tcPr marL="0" marR="0" marT="0" marB="0" anchor="ctr"/>
                </a:tc>
                <a:extLst>
                  <a:ext uri="{0D108BD9-81ED-4DB2-BD59-A6C34878D82A}">
                    <a16:rowId xmlns:a16="http://schemas.microsoft.com/office/drawing/2014/main" val="10010"/>
                  </a:ext>
                </a:extLst>
              </a:tr>
              <a:tr h="414493">
                <a:tc>
                  <a:txBody>
                    <a:bodyPr/>
                    <a:lstStyle/>
                    <a:p>
                      <a:pPr algn="ctr" fontAlgn="ctr">
                        <a:buNone/>
                      </a:pPr>
                      <a:r>
                        <a:rPr lang="zh-CN" altLang="en-US" sz="1400" dirty="0">
                          <a:solidFill>
                            <a:srgbClr val="000000"/>
                          </a:solidFill>
                          <a:effectLst/>
                          <a:latin typeface="微软雅黑" pitchFamily="34" charset="-122"/>
                          <a:ea typeface="微软雅黑" pitchFamily="34" charset="-122"/>
                          <a:cs typeface="Arial" panose="020B0604020202090204" pitchFamily="34" charset="0"/>
                          <a:sym typeface="+mn-ea"/>
                        </a:rPr>
                        <a:t>第二十三讲</a:t>
                      </a:r>
                      <a:endPar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endParaRPr>
                    </a:p>
                  </a:txBody>
                  <a:tcPr marL="9525" marR="9525" marT="9525"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清明</a:t>
                      </a:r>
                    </a:p>
                  </a:txBody>
                  <a:tcPr marL="0" marR="0" marT="0"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sym typeface="+mn-ea"/>
                        </a:rPr>
                        <a:t>2019</a:t>
                      </a:r>
                      <a:r>
                        <a:rPr lang="zh-CN" altLang="en-US" sz="1400" dirty="0">
                          <a:solidFill>
                            <a:srgbClr val="000000"/>
                          </a:solidFill>
                          <a:effectLst/>
                          <a:latin typeface="微软雅黑" pitchFamily="34" charset="-122"/>
                          <a:ea typeface="微软雅黑" pitchFamily="34" charset="-122"/>
                          <a:sym typeface="+mn-ea"/>
                        </a:rPr>
                        <a:t>年</a:t>
                      </a:r>
                      <a:r>
                        <a:rPr lang="en-US" altLang="zh-CN" sz="1400" dirty="0">
                          <a:solidFill>
                            <a:srgbClr val="000000"/>
                          </a:solidFill>
                          <a:effectLst/>
                          <a:latin typeface="微软雅黑" pitchFamily="34" charset="-122"/>
                          <a:ea typeface="微软雅黑" pitchFamily="34" charset="-122"/>
                          <a:sym typeface="+mn-ea"/>
                        </a:rPr>
                        <a:t>0</a:t>
                      </a:r>
                      <a:r>
                        <a:rPr lang="zh-CN" altLang="en-US" sz="1400" b="0" dirty="0">
                          <a:solidFill>
                            <a:srgbClr val="000000"/>
                          </a:solidFill>
                          <a:effectLst/>
                          <a:latin typeface="微软雅黑" pitchFamily="34" charset="-122"/>
                          <a:ea typeface="微软雅黑" pitchFamily="34" charset="-122"/>
                        </a:rPr>
                        <a:t>4月</a:t>
                      </a:r>
                      <a:r>
                        <a:rPr lang="en-US" altLang="zh-CN" sz="1400" b="0" dirty="0">
                          <a:solidFill>
                            <a:srgbClr val="000000"/>
                          </a:solidFill>
                          <a:effectLst/>
                          <a:latin typeface="微软雅黑" pitchFamily="34" charset="-122"/>
                          <a:ea typeface="微软雅黑" pitchFamily="34" charset="-122"/>
                        </a:rPr>
                        <a:t>0</a:t>
                      </a:r>
                      <a:r>
                        <a:rPr lang="zh-CN" altLang="en-US" sz="1400" b="0" dirty="0">
                          <a:solidFill>
                            <a:srgbClr val="000000"/>
                          </a:solidFill>
                          <a:effectLst/>
                          <a:latin typeface="微软雅黑" pitchFamily="34" charset="-122"/>
                          <a:ea typeface="微软雅黑" pitchFamily="34" charset="-122"/>
                        </a:rPr>
                        <a:t>7日</a:t>
                      </a:r>
                    </a:p>
                  </a:txBody>
                  <a:tcPr marL="0" marR="0" marT="0"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郭坤学</a:t>
                      </a:r>
                    </a:p>
                  </a:txBody>
                  <a:tcPr marL="0" marR="0" marT="0" marB="0" anchor="ctr"/>
                </a:tc>
                <a:tc>
                  <a:txBody>
                    <a:bodyPr/>
                    <a:lstStyle/>
                    <a:p>
                      <a:pPr algn="l"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国学修养入门</a:t>
                      </a:r>
                    </a:p>
                  </a:txBody>
                  <a:tcPr marL="0" marR="0" marT="0" marB="0" anchor="ctr"/>
                </a:tc>
                <a:extLst>
                  <a:ext uri="{0D108BD9-81ED-4DB2-BD59-A6C34878D82A}">
                    <a16:rowId xmlns:a16="http://schemas.microsoft.com/office/drawing/2014/main" val="10011"/>
                  </a:ext>
                </a:extLst>
              </a:tr>
              <a:tr h="414493">
                <a:tc>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cs typeface="Arial" panose="020B0604020202090204" pitchFamily="34" charset="0"/>
                        </a:rPr>
                        <a:t>第二十四讲</a:t>
                      </a:r>
                    </a:p>
                  </a:txBody>
                  <a:tcPr marL="9525" marR="9525" marT="9525"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谷雨</a:t>
                      </a:r>
                    </a:p>
                  </a:txBody>
                  <a:tcPr marL="0" marR="0" marT="0" marB="0" anchor="ctr"/>
                </a:tc>
                <a:tc>
                  <a:txBody>
                    <a:bodyPr/>
                    <a:lstStyle/>
                    <a:p>
                      <a:pPr algn="ctr" fontAlgn="ctr">
                        <a:buNone/>
                      </a:pPr>
                      <a:r>
                        <a:rPr lang="en-US" altLang="zh-CN" sz="1400" dirty="0">
                          <a:solidFill>
                            <a:srgbClr val="000000"/>
                          </a:solidFill>
                          <a:effectLst/>
                          <a:latin typeface="微软雅黑" pitchFamily="34" charset="-122"/>
                          <a:ea typeface="微软雅黑" pitchFamily="34" charset="-122"/>
                          <a:sym typeface="+mn-ea"/>
                        </a:rPr>
                        <a:t>2019</a:t>
                      </a:r>
                      <a:r>
                        <a:rPr lang="zh-CN" altLang="en-US" sz="1400" dirty="0">
                          <a:solidFill>
                            <a:srgbClr val="000000"/>
                          </a:solidFill>
                          <a:effectLst/>
                          <a:latin typeface="微软雅黑" pitchFamily="34" charset="-122"/>
                          <a:ea typeface="微软雅黑" pitchFamily="34" charset="-122"/>
                          <a:sym typeface="+mn-ea"/>
                        </a:rPr>
                        <a:t>年</a:t>
                      </a:r>
                      <a:r>
                        <a:rPr lang="en-US" altLang="zh-CN" sz="1400" dirty="0">
                          <a:solidFill>
                            <a:srgbClr val="000000"/>
                          </a:solidFill>
                          <a:effectLst/>
                          <a:latin typeface="微软雅黑" pitchFamily="34" charset="-122"/>
                          <a:ea typeface="微软雅黑" pitchFamily="34" charset="-122"/>
                          <a:sym typeface="+mn-ea"/>
                        </a:rPr>
                        <a:t>0</a:t>
                      </a:r>
                      <a:r>
                        <a:rPr lang="zh-CN" altLang="en-US" sz="1400" b="0" dirty="0">
                          <a:solidFill>
                            <a:srgbClr val="000000"/>
                          </a:solidFill>
                          <a:effectLst/>
                          <a:latin typeface="微软雅黑" pitchFamily="34" charset="-122"/>
                          <a:ea typeface="微软雅黑" pitchFamily="34" charset="-122"/>
                        </a:rPr>
                        <a:t>4月21日</a:t>
                      </a:r>
                    </a:p>
                  </a:txBody>
                  <a:tcPr marL="0" marR="0" marT="0" marB="0" anchor="ctr"/>
                </a:tc>
                <a:tc>
                  <a:txBody>
                    <a:bodyPr/>
                    <a:lstStyle/>
                    <a:p>
                      <a:pPr algn="ctr"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刘   旭</a:t>
                      </a:r>
                    </a:p>
                  </a:txBody>
                  <a:tcPr marL="0" marR="0" marT="0" marB="0" anchor="ctr"/>
                </a:tc>
                <a:tc>
                  <a:txBody>
                    <a:bodyPr/>
                    <a:lstStyle/>
                    <a:p>
                      <a:pPr algn="l" fontAlgn="ctr">
                        <a:buNone/>
                      </a:pPr>
                      <a:r>
                        <a:rPr lang="zh-CN" altLang="en-US" sz="1400" b="0" dirty="0">
                          <a:solidFill>
                            <a:srgbClr val="000000"/>
                          </a:solidFill>
                          <a:effectLst/>
                          <a:latin typeface="微软雅黑" pitchFamily="34" charset="-122"/>
                          <a:ea typeface="微软雅黑" pitchFamily="34" charset="-122"/>
                          <a:cs typeface="Arial" panose="020B0604020202090204" pitchFamily="34" charset="0"/>
                        </a:rPr>
                        <a:t>幸福的方法</a:t>
                      </a:r>
                    </a:p>
                  </a:txBody>
                  <a:tcPr marL="0" marR="0" marT="0"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15306803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内容占位符 4" descr="立春.jpg"/>
          <p:cNvPicPr>
            <a:picLocks noGrp="1" noChangeAspect="1"/>
          </p:cNvPicPr>
          <p:nvPr>
            <p:ph idx="1"/>
          </p:nvPr>
        </p:nvPicPr>
        <p:blipFill>
          <a:blip r:embed="rId2">
            <a:extLst>
              <a:ext uri="{28A0092B-C50C-407E-A947-70E740481C1C}">
                <a14:useLocalDpi xmlns:a14="http://schemas.microsoft.com/office/drawing/2010/main"/>
              </a:ext>
            </a:extLst>
          </a:blip>
          <a:srcRect/>
          <a:stretch>
            <a:fillRect/>
          </a:stretch>
        </p:blipFill>
        <p:spPr>
          <a:xfrm>
            <a:off x="0" y="928688"/>
            <a:ext cx="9145588" cy="5929312"/>
          </a:xfrm>
        </p:spPr>
      </p:pic>
      <p:sp>
        <p:nvSpPr>
          <p:cNvPr id="21507"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fld id="{749B6FDC-D90C-43F9-8F69-D7B7423F583C}" type="slidenum">
              <a:rPr lang="en-US" altLang="zh-CN" smtClean="0"/>
              <a:pPr/>
              <a:t>8</a:t>
            </a:fld>
            <a:endParaRPr lang="en-US" altLang="zh-CN"/>
          </a:p>
        </p:txBody>
      </p:sp>
      <p:sp>
        <p:nvSpPr>
          <p:cNvPr id="21508" name="标题 1"/>
          <p:cNvSpPr txBox="1">
            <a:spLocks/>
          </p:cNvSpPr>
          <p:nvPr/>
        </p:nvSpPr>
        <p:spPr bwMode="auto">
          <a:xfrm>
            <a:off x="288318" y="80628"/>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踏着四季变化和</a:t>
            </a:r>
            <a:r>
              <a:rPr lang="en-US" altLang="zh-CN" sz="2400" dirty="0">
                <a:latin typeface="微软雅黑" pitchFamily="34" charset="-122"/>
                <a:ea typeface="微软雅黑" pitchFamily="34" charset="-122"/>
              </a:rPr>
              <a:t>24</a:t>
            </a:r>
            <a:r>
              <a:rPr lang="zh-CN" altLang="en-US" sz="2400" dirty="0">
                <a:latin typeface="微软雅黑" pitchFamily="34" charset="-122"/>
                <a:ea typeface="微软雅黑" pitchFamily="34" charset="-122"/>
              </a:rPr>
              <a:t>节气的节奏而展开教学</a:t>
            </a:r>
          </a:p>
        </p:txBody>
      </p:sp>
    </p:spTree>
    <p:extLst>
      <p:ext uri="{BB962C8B-B14F-4D97-AF65-F5344CB8AC3E}">
        <p14:creationId xmlns:p14="http://schemas.microsoft.com/office/powerpoint/2010/main" val="11332906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fld id="{B3B66367-5556-4DF0-9A01-9B2EEC74B9C1}" type="slidenum">
              <a:rPr lang="en-US" altLang="zh-CN" smtClean="0"/>
              <a:pPr/>
              <a:t>9</a:t>
            </a:fld>
            <a:endParaRPr lang="en-US" altLang="zh-CN"/>
          </a:p>
        </p:txBody>
      </p:sp>
      <p:pic>
        <p:nvPicPr>
          <p:cNvPr id="28675" name="内容占位符 6" descr="小满.jpg"/>
          <p:cNvPicPr>
            <a:picLocks noGrp="1" noChangeAspect="1"/>
          </p:cNvPicPr>
          <p:nvPr>
            <p:ph idx="1"/>
          </p:nvPr>
        </p:nvPicPr>
        <p:blipFill>
          <a:blip r:embed="rId2">
            <a:extLst>
              <a:ext uri="{28A0092B-C50C-407E-A947-70E740481C1C}">
                <a14:useLocalDpi xmlns:a14="http://schemas.microsoft.com/office/drawing/2010/main"/>
              </a:ext>
            </a:extLst>
          </a:blip>
          <a:srcRect/>
          <a:stretch>
            <a:fillRect/>
          </a:stretch>
        </p:blipFill>
        <p:spPr>
          <a:xfrm>
            <a:off x="0" y="916459"/>
            <a:ext cx="9145588" cy="5972960"/>
          </a:xfrm>
        </p:spPr>
      </p:pic>
      <p:sp>
        <p:nvSpPr>
          <p:cNvPr id="5" name="标题 1"/>
          <p:cNvSpPr txBox="1">
            <a:spLocks/>
          </p:cNvSpPr>
          <p:nvPr/>
        </p:nvSpPr>
        <p:spPr bwMode="auto">
          <a:xfrm>
            <a:off x="468338" y="68732"/>
            <a:ext cx="8023225"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1200" b="1">
                <a:solidFill>
                  <a:srgbClr val="000000"/>
                </a:solidFill>
                <a:latin typeface="傘β뫌"/>
                <a:ea typeface="宋体" pitchFamily="2" charset="-122"/>
              </a:defRPr>
            </a:lvl1pPr>
            <a:lvl2pPr marL="742950" indent="-285750" algn="ctr" eaLnBrk="0" hangingPunct="0">
              <a:defRPr sz="1200" b="1">
                <a:solidFill>
                  <a:srgbClr val="000000"/>
                </a:solidFill>
                <a:latin typeface="傘β뫌"/>
                <a:ea typeface="宋体" pitchFamily="2" charset="-122"/>
              </a:defRPr>
            </a:lvl2pPr>
            <a:lvl3pPr marL="1143000" indent="-228600" algn="ctr" eaLnBrk="0" hangingPunct="0">
              <a:defRPr sz="1200" b="1">
                <a:solidFill>
                  <a:srgbClr val="000000"/>
                </a:solidFill>
                <a:latin typeface="傘β뫌"/>
                <a:ea typeface="宋体" pitchFamily="2" charset="-122"/>
              </a:defRPr>
            </a:lvl3pPr>
            <a:lvl4pPr marL="1600200" indent="-228600" algn="ctr" eaLnBrk="0" hangingPunct="0">
              <a:defRPr sz="1200" b="1">
                <a:solidFill>
                  <a:srgbClr val="000000"/>
                </a:solidFill>
                <a:latin typeface="傘β뫌"/>
                <a:ea typeface="宋体" pitchFamily="2" charset="-122"/>
              </a:defRPr>
            </a:lvl4pPr>
            <a:lvl5pPr marL="2057400" indent="-228600" algn="ctr" eaLnBrk="0" hangingPunct="0">
              <a:defRPr sz="1200" b="1">
                <a:solidFill>
                  <a:srgbClr val="000000"/>
                </a:solidFill>
                <a:latin typeface="傘β뫌"/>
                <a:ea typeface="宋体" pitchFamily="2" charset="-122"/>
              </a:defRPr>
            </a:lvl5pPr>
            <a:lvl6pPr marL="2514600" indent="-228600" algn="ctr" eaLnBrk="0" fontAlgn="base" hangingPunct="0">
              <a:spcBef>
                <a:spcPct val="0"/>
              </a:spcBef>
              <a:spcAft>
                <a:spcPct val="0"/>
              </a:spcAft>
              <a:defRPr sz="1200" b="1">
                <a:solidFill>
                  <a:srgbClr val="000000"/>
                </a:solidFill>
                <a:latin typeface="傘β뫌"/>
                <a:ea typeface="宋体" pitchFamily="2" charset="-122"/>
              </a:defRPr>
            </a:lvl6pPr>
            <a:lvl7pPr marL="2971800" indent="-228600" algn="ctr" eaLnBrk="0" fontAlgn="base" hangingPunct="0">
              <a:spcBef>
                <a:spcPct val="0"/>
              </a:spcBef>
              <a:spcAft>
                <a:spcPct val="0"/>
              </a:spcAft>
              <a:defRPr sz="1200" b="1">
                <a:solidFill>
                  <a:srgbClr val="000000"/>
                </a:solidFill>
                <a:latin typeface="傘β뫌"/>
                <a:ea typeface="宋体" pitchFamily="2" charset="-122"/>
              </a:defRPr>
            </a:lvl7pPr>
            <a:lvl8pPr marL="3429000" indent="-228600" algn="ctr" eaLnBrk="0" fontAlgn="base" hangingPunct="0">
              <a:spcBef>
                <a:spcPct val="0"/>
              </a:spcBef>
              <a:spcAft>
                <a:spcPct val="0"/>
              </a:spcAft>
              <a:defRPr sz="1200" b="1">
                <a:solidFill>
                  <a:srgbClr val="000000"/>
                </a:solidFill>
                <a:latin typeface="傘β뫌"/>
                <a:ea typeface="宋体" pitchFamily="2" charset="-122"/>
              </a:defRPr>
            </a:lvl8pPr>
            <a:lvl9pPr marL="3886200" indent="-228600" algn="ctr" eaLnBrk="0" fontAlgn="base" hangingPunct="0">
              <a:spcBef>
                <a:spcPct val="0"/>
              </a:spcBef>
              <a:spcAft>
                <a:spcPct val="0"/>
              </a:spcAft>
              <a:defRPr sz="1200" b="1">
                <a:solidFill>
                  <a:srgbClr val="000000"/>
                </a:solidFill>
                <a:latin typeface="傘β뫌"/>
                <a:ea typeface="宋体" pitchFamily="2" charset="-122"/>
              </a:defRPr>
            </a:lvl9pPr>
          </a:lstStyle>
          <a:p>
            <a:pPr algn="l"/>
            <a:r>
              <a:rPr lang="zh-CN" altLang="en-US" sz="2400" dirty="0">
                <a:latin typeface="微软雅黑" pitchFamily="34" charset="-122"/>
                <a:ea typeface="微软雅黑" pitchFamily="34" charset="-122"/>
              </a:rPr>
              <a:t>踏着四季变化和</a:t>
            </a:r>
            <a:r>
              <a:rPr lang="en-US" altLang="zh-CN" sz="2400" dirty="0">
                <a:latin typeface="微软雅黑" pitchFamily="34" charset="-122"/>
                <a:ea typeface="微软雅黑" pitchFamily="34" charset="-122"/>
              </a:rPr>
              <a:t>24</a:t>
            </a:r>
            <a:r>
              <a:rPr lang="zh-CN" altLang="en-US" sz="2400" dirty="0">
                <a:latin typeface="微软雅黑" pitchFamily="34" charset="-122"/>
                <a:ea typeface="微软雅黑" pitchFamily="34" charset="-122"/>
              </a:rPr>
              <a:t>节气的节奏而展开教学</a:t>
            </a:r>
          </a:p>
        </p:txBody>
      </p:sp>
    </p:spTree>
    <p:extLst>
      <p:ext uri="{BB962C8B-B14F-4D97-AF65-F5344CB8AC3E}">
        <p14:creationId xmlns:p14="http://schemas.microsoft.com/office/powerpoint/2010/main" val="3680028118"/>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nz2dEwL0JEug5d6lQ3ZRg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38VKZHi2_EONGyRPiFZqM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pskcAmfiEyxWhBnWEgrL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izyd0y7iAkKBLZJ03vZOe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模板">
  <a:themeElements>
    <a:clrScheme name="">
      <a:dk1>
        <a:srgbClr val="000000"/>
      </a:dk1>
      <a:lt1>
        <a:srgbClr val="FFFFFF"/>
      </a:lt1>
      <a:dk2>
        <a:srgbClr val="000000"/>
      </a:dk2>
      <a:lt2>
        <a:srgbClr val="777777"/>
      </a:lt2>
      <a:accent1>
        <a:srgbClr val="FFFFFF"/>
      </a:accent1>
      <a:accent2>
        <a:srgbClr val="DDDDDD"/>
      </a:accent2>
      <a:accent3>
        <a:srgbClr val="FFFFFF"/>
      </a:accent3>
      <a:accent4>
        <a:srgbClr val="000000"/>
      </a:accent4>
      <a:accent5>
        <a:srgbClr val="FFFFFF"/>
      </a:accent5>
      <a:accent6>
        <a:srgbClr val="C8C8C8"/>
      </a:accent6>
      <a:hlink>
        <a:srgbClr val="777777"/>
      </a:hlink>
      <a:folHlink>
        <a:srgbClr val="AAAAAA"/>
      </a:folHlink>
    </a:clrScheme>
    <a:fontScheme name="1_笔记本">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6350"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000" b="1" i="0" u="none" strike="noStrike" cap="none" normalizeH="0" baseline="0" smtClean="0">
            <a:ln>
              <a:noFill/>
            </a:ln>
            <a:solidFill>
              <a:srgbClr val="000000"/>
            </a:solidFill>
            <a:effectLst/>
            <a:latin typeface="傘β뫌" pitchFamily="34" charset="-94"/>
            <a:ea typeface="宋体" pitchFamily="2" charset="-122"/>
          </a:defRPr>
        </a:defPPr>
      </a:lstStyle>
    </a:spDef>
    <a:lnDef>
      <a:spPr bwMode="auto">
        <a:xfrm>
          <a:off x="0" y="0"/>
          <a:ext cx="1" cy="1"/>
        </a:xfrm>
        <a:custGeom>
          <a:avLst/>
          <a:gdLst/>
          <a:ahLst/>
          <a:cxnLst/>
          <a:rect l="0" t="0" r="0" b="0"/>
          <a:pathLst/>
        </a:custGeom>
        <a:solidFill>
          <a:srgbClr val="FF0000"/>
        </a:solidFill>
        <a:ln w="6350"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000" b="1" i="0" u="none" strike="noStrike" cap="none" normalizeH="0" baseline="0" smtClean="0">
            <a:ln>
              <a:noFill/>
            </a:ln>
            <a:solidFill>
              <a:srgbClr val="000000"/>
            </a:solidFill>
            <a:effectLst/>
            <a:latin typeface="傘β뫌" pitchFamily="34" charset="-94"/>
            <a:ea typeface="宋体" pitchFamily="2" charset="-122"/>
          </a:defRPr>
        </a:defPPr>
      </a:lstStyle>
    </a:lnDef>
  </a:objectDefaults>
  <a:extraClrSchemeLst>
    <a:extraClrScheme>
      <a:clrScheme name="ls-pres_pp_E_1-2001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ls-pres_pp_E_1-2001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ls-pres_pp_E_1-200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s-pres_pp_E_1-2001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
      <a:clrScheme name="ls-pres_pp_E_1-2001 5">
        <a:dk1>
          <a:srgbClr val="000000"/>
        </a:dk1>
        <a:lt1>
          <a:srgbClr val="FFFFFF"/>
        </a:lt1>
        <a:dk2>
          <a:srgbClr val="000000"/>
        </a:dk2>
        <a:lt2>
          <a:srgbClr val="777777"/>
        </a:lt2>
        <a:accent1>
          <a:srgbClr val="FFFFFF"/>
        </a:accent1>
        <a:accent2>
          <a:srgbClr val="DDDDDD"/>
        </a:accent2>
        <a:accent3>
          <a:srgbClr val="FFFFFF"/>
        </a:accent3>
        <a:accent4>
          <a:srgbClr val="000000"/>
        </a:accent4>
        <a:accent5>
          <a:srgbClr val="FFFFFF"/>
        </a:accent5>
        <a:accent6>
          <a:srgbClr val="C8C8C8"/>
        </a:accent6>
        <a:hlink>
          <a:srgbClr val="777777"/>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模板">
  <a:themeElements>
    <a:clrScheme name="">
      <a:dk1>
        <a:srgbClr val="000000"/>
      </a:dk1>
      <a:lt1>
        <a:srgbClr val="FFFFFF"/>
      </a:lt1>
      <a:dk2>
        <a:srgbClr val="000000"/>
      </a:dk2>
      <a:lt2>
        <a:srgbClr val="777777"/>
      </a:lt2>
      <a:accent1>
        <a:srgbClr val="FFFFFF"/>
      </a:accent1>
      <a:accent2>
        <a:srgbClr val="DDDDDD"/>
      </a:accent2>
      <a:accent3>
        <a:srgbClr val="FFFFFF"/>
      </a:accent3>
      <a:accent4>
        <a:srgbClr val="000000"/>
      </a:accent4>
      <a:accent5>
        <a:srgbClr val="FFFFFF"/>
      </a:accent5>
      <a:accent6>
        <a:srgbClr val="C8C8C8"/>
      </a:accent6>
      <a:hlink>
        <a:srgbClr val="777777"/>
      </a:hlink>
      <a:folHlink>
        <a:srgbClr val="AAAAAA"/>
      </a:folHlink>
    </a:clrScheme>
    <a:fontScheme name="1_笔记本">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6350"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000" b="1" i="0" u="none" strike="noStrike" cap="none" normalizeH="0" baseline="0" smtClean="0">
            <a:ln>
              <a:noFill/>
            </a:ln>
            <a:solidFill>
              <a:srgbClr val="000000"/>
            </a:solidFill>
            <a:effectLst/>
            <a:latin typeface="傘β뫌" pitchFamily="34" charset="-94"/>
            <a:ea typeface="宋体" pitchFamily="2" charset="-122"/>
          </a:defRPr>
        </a:defPPr>
      </a:lstStyle>
    </a:spDef>
    <a:lnDef>
      <a:spPr bwMode="auto">
        <a:xfrm>
          <a:off x="0" y="0"/>
          <a:ext cx="1" cy="1"/>
        </a:xfrm>
        <a:custGeom>
          <a:avLst/>
          <a:gdLst/>
          <a:ahLst/>
          <a:cxnLst/>
          <a:rect l="0" t="0" r="0" b="0"/>
          <a:pathLst/>
        </a:custGeom>
        <a:solidFill>
          <a:srgbClr val="FF0000"/>
        </a:solidFill>
        <a:ln w="6350"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000" b="1" i="0" u="none" strike="noStrike" cap="none" normalizeH="0" baseline="0" smtClean="0">
            <a:ln>
              <a:noFill/>
            </a:ln>
            <a:solidFill>
              <a:srgbClr val="000000"/>
            </a:solidFill>
            <a:effectLst/>
            <a:latin typeface="傘β뫌" pitchFamily="34" charset="-94"/>
            <a:ea typeface="宋体" pitchFamily="2" charset="-122"/>
          </a:defRPr>
        </a:defPPr>
      </a:lstStyle>
    </a:lnDef>
  </a:objectDefaults>
  <a:extraClrSchemeLst>
    <a:extraClrScheme>
      <a:clrScheme name="ls-pres_pp_E_1-2001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ls-pres_pp_E_1-2001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ls-pres_pp_E_1-200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s-pres_pp_E_1-2001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
      <a:clrScheme name="ls-pres_pp_E_1-2001 5">
        <a:dk1>
          <a:srgbClr val="000000"/>
        </a:dk1>
        <a:lt1>
          <a:srgbClr val="FFFFFF"/>
        </a:lt1>
        <a:dk2>
          <a:srgbClr val="000000"/>
        </a:dk2>
        <a:lt2>
          <a:srgbClr val="777777"/>
        </a:lt2>
        <a:accent1>
          <a:srgbClr val="FFFFFF"/>
        </a:accent1>
        <a:accent2>
          <a:srgbClr val="DDDDDD"/>
        </a:accent2>
        <a:accent3>
          <a:srgbClr val="FFFFFF"/>
        </a:accent3>
        <a:accent4>
          <a:srgbClr val="000000"/>
        </a:accent4>
        <a:accent5>
          <a:srgbClr val="FFFFFF"/>
        </a:accent5>
        <a:accent6>
          <a:srgbClr val="C8C8C8"/>
        </a:accent6>
        <a:hlink>
          <a:srgbClr val="777777"/>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7536</Words>
  <Application>Microsoft Office PowerPoint</Application>
  <PresentationFormat>自定义</PresentationFormat>
  <Paragraphs>665</Paragraphs>
  <Slides>39</Slides>
  <Notes>22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39</vt:i4>
      </vt:variant>
    </vt:vector>
  </HeadingPairs>
  <TitlesOfParts>
    <vt:vector size="53" baseType="lpstr">
      <vt:lpstr>Arial Unicode MS</vt:lpstr>
      <vt:lpstr>黑体</vt:lpstr>
      <vt:lpstr>华文新魏</vt:lpstr>
      <vt:lpstr>傘β뫌</vt:lpstr>
      <vt:lpstr>宋体</vt:lpstr>
      <vt:lpstr>宋体</vt:lpstr>
      <vt:lpstr>微软雅黑</vt:lpstr>
      <vt:lpstr>微软雅黑</vt:lpstr>
      <vt:lpstr>Arial</vt:lpstr>
      <vt:lpstr>Times New Roman</vt:lpstr>
      <vt:lpstr>Wingdings</vt:lpstr>
      <vt:lpstr>模板</vt:lpstr>
      <vt:lpstr>1_模板</vt:lpstr>
      <vt:lpstr>剪辑</vt:lpstr>
      <vt:lpstr>PowerPoint 演示文稿</vt:lpstr>
      <vt:lpstr>PowerPoint 演示文稿</vt:lpstr>
      <vt:lpstr>PowerPoint 演示文稿</vt:lpstr>
      <vt:lpstr>课程回顾——24节气应用实操讲座</vt:lpstr>
      <vt:lpstr>课程回顾——24节气应用实操讲座</vt:lpstr>
      <vt:lpstr>课程回顾——四季职业发展讲座</vt:lpstr>
      <vt:lpstr>课程回顾——四季职业发展讲座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一套学习体系：底蕴的厚度决定人生的高度 </vt:lpstr>
      <vt:lpstr>一套学习体系：底蕴的厚度决定人生的高度；怎样修炼底蕴的厚度 </vt:lpstr>
      <vt:lpstr>和君商学院是什么：是一群人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爱延续</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2001-01-22T02:01:59Z</cp:lastPrinted>
  <dcterms:created xsi:type="dcterms:W3CDTF">2012-05-02T03:44:24Z</dcterms:created>
  <dcterms:modified xsi:type="dcterms:W3CDTF">2019-04-14T03:53:43Z</dcterms:modified>
</cp:coreProperties>
</file>