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启动服务器需要配置参数，或者直接用批处理来启动：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--add-port=6379/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--add-port=3306/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mysql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--add-port=27017/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mongodb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--add-port=8123/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--add-port=8089/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ulimit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-n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65533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./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BYGameServerLua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=8089 -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=8123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为跟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进行交互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goCallLua.go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交互的入口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luaCallGo.go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会注册函数到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空间上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myServer.go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这是处理每个玩家连接的部分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包括处理数据包的接收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发送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Pb.go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protobuf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处理部分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为网络底层处理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数据包的格式，处理头部数据，组合成发送的数据包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主线程会传递消息给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然后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开启一个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gorountie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去处理，包括生成数据包，然后发送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708920"/>
            <a:ext cx="8568952" cy="345638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Utils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工具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/log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日志处理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zRedis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数据库处理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ztimer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计时器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定时器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固定时间触发器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060848"/>
            <a:ext cx="8496944" cy="410445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Games.lua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</a:rPr>
              <a:t>GoRunTableAllList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掌握该游戏所有桌子的</a:t>
            </a:r>
            <a:r>
              <a:rPr lang="en-US" altLang="zh-CN" sz="1600" dirty="0" smtClean="0">
                <a:solidFill>
                  <a:schemeClr val="bg1"/>
                </a:solidFill>
              </a:rPr>
              <a:t>run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函数，用于主循环循环遍历用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gameEnter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491</Words>
  <Application>Microsoft Office PowerPoint</Application>
  <PresentationFormat>全屏显示(4:3)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游戏管理器/GameManager</vt:lpstr>
      <vt:lpstr>网络处理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25</cp:revision>
  <dcterms:created xsi:type="dcterms:W3CDTF">2018-11-28T06:52:56Z</dcterms:created>
  <dcterms:modified xsi:type="dcterms:W3CDTF">2018-12-05T06:35:47Z</dcterms:modified>
</cp:coreProperties>
</file>