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40"/>
  </p:handoutMasterIdLst>
  <p:sldIdLst>
    <p:sldId id="256" r:id="rId3"/>
    <p:sldId id="383" r:id="rId5"/>
    <p:sldId id="384" r:id="rId6"/>
    <p:sldId id="458" r:id="rId7"/>
    <p:sldId id="388" r:id="rId8"/>
    <p:sldId id="389" r:id="rId9"/>
    <p:sldId id="459" r:id="rId10"/>
    <p:sldId id="385" r:id="rId11"/>
    <p:sldId id="386" r:id="rId12"/>
    <p:sldId id="410" r:id="rId13"/>
    <p:sldId id="390" r:id="rId14"/>
    <p:sldId id="403" r:id="rId15"/>
    <p:sldId id="435" r:id="rId16"/>
    <p:sldId id="391" r:id="rId17"/>
    <p:sldId id="392" r:id="rId18"/>
    <p:sldId id="397" r:id="rId19"/>
    <p:sldId id="394" r:id="rId20"/>
    <p:sldId id="396" r:id="rId21"/>
    <p:sldId id="399" r:id="rId22"/>
    <p:sldId id="400" r:id="rId23"/>
    <p:sldId id="404" r:id="rId24"/>
    <p:sldId id="405" r:id="rId25"/>
    <p:sldId id="406" r:id="rId26"/>
    <p:sldId id="408" r:id="rId27"/>
    <p:sldId id="407" r:id="rId28"/>
    <p:sldId id="409" r:id="rId29"/>
    <p:sldId id="395" r:id="rId30"/>
    <p:sldId id="398" r:id="rId31"/>
    <p:sldId id="387" r:id="rId32"/>
    <p:sldId id="401" r:id="rId33"/>
    <p:sldId id="402" r:id="rId34"/>
    <p:sldId id="490" r:id="rId35"/>
    <p:sldId id="433" r:id="rId36"/>
    <p:sldId id="434" r:id="rId37"/>
    <p:sldId id="432" r:id="rId38"/>
    <p:sldId id="431" r:id="rId3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3689" autoAdjust="0"/>
    <p:restoredTop sz="67562" autoAdjust="0"/>
  </p:normalViewPr>
  <p:slideViewPr>
    <p:cSldViewPr>
      <p:cViewPr varScale="1">
        <p:scale>
          <a:sx n="76" d="100"/>
          <a:sy n="76" d="100"/>
        </p:scale>
        <p:origin x="-263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3" Type="http://schemas.openxmlformats.org/officeDocument/2006/relationships/tableStyles" Target="tableStyles.xml"/><Relationship Id="rId42" Type="http://schemas.openxmlformats.org/officeDocument/2006/relationships/viewProps" Target="viewProps.xml"/><Relationship Id="rId41" Type="http://schemas.openxmlformats.org/officeDocument/2006/relationships/presProps" Target="presProps.xml"/><Relationship Id="rId40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C2E48F-3ED1-4672-A323-B28C8DE5445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AC1746-FBF8-4E21-9776-EE549C17FC7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这段时间大家发版本辛苦了，但是分享还是不能停</a:t>
            </a:r>
            <a:endParaRPr lang="zh-CN" altLang="en-US" dirty="0" smtClean="0"/>
          </a:p>
          <a:p>
            <a:r>
              <a:rPr lang="zh-CN" altLang="en-US" dirty="0" smtClean="0"/>
              <a:t>现在到了我分享的时候了，本来上上周就应该开始的</a:t>
            </a:r>
            <a:endParaRPr lang="zh-CN" altLang="en-US" dirty="0" smtClean="0"/>
          </a:p>
          <a:p>
            <a:r>
              <a:rPr lang="zh-CN" altLang="en-US" dirty="0" smtClean="0"/>
              <a:t>现在公司程序同学已经有</a:t>
            </a:r>
            <a:r>
              <a:rPr lang="en-US" altLang="zh-CN" dirty="0" smtClean="0"/>
              <a:t>20</a:t>
            </a:r>
            <a:r>
              <a:rPr lang="zh-CN" altLang="en-US" dirty="0" smtClean="0"/>
              <a:t>多</a:t>
            </a:r>
            <a:r>
              <a:rPr lang="zh-CN" altLang="en-US" dirty="0" smtClean="0"/>
              <a:t>个了，新一轮分享顺序决定按姓氏字典顺序来</a:t>
            </a:r>
            <a:endParaRPr lang="zh-CN" altLang="en-US" dirty="0" smtClean="0"/>
          </a:p>
          <a:p>
            <a:r>
              <a:rPr lang="zh-CN" altLang="en-US" dirty="0" smtClean="0"/>
              <a:t>嘉斌觉得压力很大，自己的姓氏排的很靠前</a:t>
            </a:r>
            <a:endParaRPr lang="zh-CN" altLang="en-US" dirty="0" smtClean="0"/>
          </a:p>
          <a:p>
            <a:r>
              <a:rPr lang="zh-CN" altLang="en-US" dirty="0" smtClean="0"/>
              <a:t>没关系，我这周先小小分享一波，时间不长</a:t>
            </a:r>
            <a:endParaRPr lang="zh-CN" altLang="en-US" dirty="0" smtClean="0"/>
          </a:p>
          <a:p>
            <a:r>
              <a:rPr lang="zh-CN" altLang="en-US" dirty="0" smtClean="0"/>
              <a:t>下次还是我继续分享，给嘉斌两周时间准备</a:t>
            </a:r>
            <a:endParaRPr lang="zh-CN" altLang="en-US" dirty="0" smtClean="0"/>
          </a:p>
          <a:p>
            <a:endParaRPr lang="zh-CN" altLang="en-US" dirty="0" smtClean="0"/>
          </a:p>
          <a:p>
            <a:r>
              <a:rPr lang="zh-CN" altLang="en-US" dirty="0" smtClean="0"/>
              <a:t>那么现在开始，记得坤芝曾经分享过</a:t>
            </a:r>
            <a:r>
              <a:rPr lang="en-US" altLang="zh-CN" dirty="0" smtClean="0"/>
              <a:t>ECS</a:t>
            </a:r>
            <a:r>
              <a:rPr lang="zh-CN" altLang="en-US" dirty="0" smtClean="0"/>
              <a:t>的设计架构，现在还有谁记得么？</a:t>
            </a:r>
            <a:endParaRPr lang="zh-CN" altLang="en-US" dirty="0" smtClean="0"/>
          </a:p>
          <a:p>
            <a:r>
              <a:rPr lang="en-US" altLang="zh-CN" dirty="0" smtClean="0"/>
              <a:t>Unity2018</a:t>
            </a:r>
            <a:r>
              <a:rPr lang="zh-CN" altLang="en-US" dirty="0" smtClean="0"/>
              <a:t>带来了一些新特性，这次我就来和大家一起看一下，包括以前提到的</a:t>
            </a:r>
            <a:r>
              <a:rPr lang="en-US" altLang="zh-CN" dirty="0" smtClean="0"/>
              <a:t>ECS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我们今天关注的新特性，是面向数据的技术栈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AC1746-FBF8-4E21-9776-EE549C17FC7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NetworkManager</a:t>
            </a:r>
            <a:r>
              <a:rPr lang="zh-CN" altLang="en-US"/>
              <a:t>对应四种运行模式，对应</a:t>
            </a:r>
            <a:r>
              <a:rPr lang="en-US" altLang="zh-CN"/>
              <a:t>Dev Mode</a:t>
            </a:r>
            <a:r>
              <a:rPr lang="zh-CN" altLang="en-US"/>
              <a:t>下点选的按钮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1</a:t>
            </a:r>
            <a:r>
              <a:rPr lang="zh-CN" altLang="en-US"/>
              <a:t>）当我们点击</a:t>
            </a:r>
            <a:r>
              <a:rPr lang="en-US" altLang="zh-CN"/>
              <a:t>StartServer</a:t>
            </a:r>
            <a:r>
              <a:rPr lang="zh-CN" altLang="en-US"/>
              <a:t>时，其实是将模式设置为了</a:t>
            </a:r>
            <a:r>
              <a:rPr lang="en-US" altLang="zh-CN"/>
              <a:t>ServerOnly</a:t>
            </a:r>
            <a:r>
              <a:rPr lang="zh-CN" altLang="en-US"/>
              <a:t>，即本端仅服务器</a:t>
            </a:r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）当我们点击</a:t>
            </a:r>
            <a:r>
              <a:rPr lang="en-US" altLang="zh-CN"/>
              <a:t>StartClient</a:t>
            </a:r>
            <a:r>
              <a:rPr lang="zh-CN" altLang="en-US"/>
              <a:t>时，其实是将模式设置为了</a:t>
            </a:r>
            <a:r>
              <a:rPr lang="en-US" altLang="zh-CN"/>
              <a:t>ClientOnly</a:t>
            </a:r>
            <a:r>
              <a:rPr lang="zh-CN" altLang="en-US"/>
              <a:t>，即本端仅客户端</a:t>
            </a:r>
            <a:endParaRPr lang="zh-CN" altLang="en-US"/>
          </a:p>
          <a:p>
            <a:r>
              <a:rPr lang="en-US" altLang="zh-CN"/>
              <a:t>3</a:t>
            </a:r>
            <a:r>
              <a:rPr lang="zh-CN" altLang="en-US"/>
              <a:t>）当我们点击</a:t>
            </a:r>
            <a:r>
              <a:rPr lang="en-US" altLang="zh-CN"/>
              <a:t>Host</a:t>
            </a:r>
            <a:r>
              <a:rPr lang="zh-CN" altLang="en-US"/>
              <a:t>时，其实是以一种特殊的方式启动了一个本端即使服务器，又是客户端的模式，</a:t>
            </a:r>
            <a:endParaRPr lang="zh-CN" altLang="en-US"/>
          </a:p>
          <a:p>
            <a:r>
              <a:rPr lang="zh-CN" altLang="en-US"/>
              <a:t>本端作为服务器时，和其他客户端走网络通信，本机的服务器和本机的客户端通过一种特殊的消息队列进行通信</a:t>
            </a:r>
            <a:endParaRPr lang="zh-CN" altLang="en-US"/>
          </a:p>
          <a:p>
            <a:r>
              <a:rPr lang="en-US" altLang="zh-CN"/>
              <a:t>4</a:t>
            </a:r>
            <a:r>
              <a:rPr lang="zh-CN" altLang="en-US"/>
              <a:t>）</a:t>
            </a:r>
            <a:r>
              <a:rPr lang="en-US" altLang="zh-CN"/>
              <a:t>Offline</a:t>
            </a:r>
            <a:r>
              <a:rPr lang="zh-CN" altLang="en-US"/>
              <a:t>模式，暂时不关注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正式环境时，我们仅有一个服务器，其他端和他连接</a:t>
            </a:r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025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zh-CN" alt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单击图标添加图片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  <a:p>
            <a:pPr lvl="1" eaLnBrk="1" latinLnBrk="0" hangingPunct="1"/>
            <a:r>
              <a:rPr kumimoji="0" lang="zh-CN" altLang="en-US" smtClean="0"/>
              <a:t>第二级</a:t>
            </a:r>
            <a:endParaRPr kumimoji="0" lang="zh-CN" altLang="en-US" smtClean="0"/>
          </a:p>
          <a:p>
            <a:pPr lvl="2" eaLnBrk="1" latinLnBrk="0" hangingPunct="1"/>
            <a:r>
              <a:rPr kumimoji="0" lang="zh-CN" altLang="en-US" smtClean="0"/>
              <a:t>第三级</a:t>
            </a:r>
            <a:endParaRPr kumimoji="0" lang="zh-CN" altLang="en-US" smtClean="0"/>
          </a:p>
          <a:p>
            <a:pPr lvl="3" eaLnBrk="1" latinLnBrk="0" hangingPunct="1"/>
            <a:r>
              <a:rPr kumimoji="0" lang="zh-CN" altLang="en-US" smtClean="0"/>
              <a:t>第四级</a:t>
            </a:r>
            <a:endParaRPr kumimoji="0" lang="zh-CN" altLang="en-US" smtClean="0"/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 panose="05020102010507070707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210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 panose="05020102010507070707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4110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 panose="05000000000000000000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185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 panose="05040102010807070707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590" indent="-182880" algn="l" rtl="0" eaLnBrk="1" latinLnBrk="0" hangingPunct="1">
        <a:spcBef>
          <a:spcPct val="20000"/>
        </a:spcBef>
        <a:buClr>
          <a:schemeClr val="tx1"/>
        </a:buClr>
        <a:buFont typeface="Wingdings 2" panose="05020102010507070707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665" indent="-182880" algn="l" rtl="0" eaLnBrk="1" latinLnBrk="0" hangingPunct="1">
        <a:spcBef>
          <a:spcPct val="20000"/>
        </a:spcBef>
        <a:buClr>
          <a:schemeClr val="tx1"/>
        </a:buClr>
        <a:buFont typeface="Wingdings 3" panose="05040102010807070707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 panose="05020102010507070707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255" indent="-182880" algn="l" rtl="0" eaLnBrk="1" latinLnBrk="0" hangingPunct="1">
        <a:spcBef>
          <a:spcPct val="20000"/>
        </a:spcBef>
        <a:buClr>
          <a:schemeClr val="tx1"/>
        </a:buClr>
        <a:buFont typeface="Wingdings 2" panose="05020102010507070707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550" indent="-182880" algn="l" rtl="0" eaLnBrk="1" latinLnBrk="0" hangingPunct="1">
        <a:spcBef>
          <a:spcPct val="20000"/>
        </a:spcBef>
        <a:buClr>
          <a:schemeClr val="tx1"/>
        </a:buClr>
        <a:buFont typeface="Wingdings 2" panose="05020102010507070707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3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4.png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M1</a:t>
            </a:r>
            <a:r>
              <a:rPr lang="zh-CN" altLang="en-US" dirty="0" smtClean="0"/>
              <a:t>手游项目梳理</a:t>
            </a:r>
            <a:endParaRPr lang="zh-CN" altLang="en-US" dirty="0" smtClean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工欲善其事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复杂对象的同步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7955"/>
            <a:ext cx="8229600" cy="615315"/>
          </a:xfrm>
        </p:spPr>
        <p:txBody>
          <a:bodyPr/>
          <a:p>
            <a:r>
              <a:rPr lang="zh-CN" altLang="en-US"/>
              <a:t>SyncList</a:t>
            </a:r>
            <a:endParaRPr lang="zh-CN" altLang="en-US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457200" y="5333365"/>
            <a:ext cx="8229600" cy="122555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548640" indent="-411480" algn="l" rtl="0" eaLnBrk="1" latinLnBrk="0" hangingPunct="1">
              <a:spcBef>
                <a:spcPct val="20000"/>
              </a:spcBef>
              <a:buClr>
                <a:schemeClr val="tx1">
                  <a:shade val="95000"/>
                </a:schemeClr>
              </a:buClr>
              <a:buSzPct val="65000"/>
              <a:buFont typeface="Wingdings 2" panose="05020102010507070707"/>
              <a:buChar char="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8680" indent="-283210" algn="l" rtl="0" eaLnBrk="1" latinLnBrk="0" hangingPunct="1">
              <a:spcBef>
                <a:spcPct val="20000"/>
              </a:spcBef>
              <a:buClr>
                <a:schemeClr val="tx1"/>
              </a:buClr>
              <a:buSzPct val="80000"/>
              <a:buFont typeface="Wingdings 2" panose="05020102010507070707"/>
              <a:buChar char="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34110" indent="-228600" algn="l" rtl="0" eaLnBrk="1" latinLnBrk="0" hangingPunct="1">
              <a:spcBef>
                <a:spcPct val="20000"/>
              </a:spcBef>
              <a:buClr>
                <a:schemeClr val="tx1"/>
              </a:buClr>
              <a:buSzPct val="95000"/>
              <a:buFont typeface="Wingdings" panose="05000000000000000000"/>
              <a:buChar char="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53185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SzPct val="100000"/>
              <a:buFont typeface="Wingdings 3" panose="05040102010807070707"/>
              <a:buChar char="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5590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 panose="05020102010507070707"/>
              <a:buChar char="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64665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3" panose="05040102010807070707"/>
              <a:buChar char="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65960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 panose="05020102010507070707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67255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 panose="05020102010507070707"/>
              <a:buChar char="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68550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 panose="05020102010507070707"/>
              <a:buChar char="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5" name="内容占位符 2"/>
          <p:cNvSpPr>
            <a:spLocks noGrp="1"/>
          </p:cNvSpPr>
          <p:nvPr/>
        </p:nvSpPr>
        <p:spPr>
          <a:xfrm>
            <a:off x="457200" y="5507990"/>
            <a:ext cx="8229600" cy="1050925"/>
          </a:xfrm>
          <a:prstGeom prst="rect">
            <a:avLst/>
          </a:prstGeom>
        </p:spPr>
        <p:txBody>
          <a:bodyPr vert="horz">
            <a:normAutofit/>
          </a:bodyPr>
          <a:lstStyle>
            <a:lvl1pPr marL="548640" indent="-411480" algn="l" rtl="0" eaLnBrk="1" latinLnBrk="0" hangingPunct="1">
              <a:spcBef>
                <a:spcPct val="20000"/>
              </a:spcBef>
              <a:buClr>
                <a:schemeClr val="tx1">
                  <a:shade val="95000"/>
                </a:schemeClr>
              </a:buClr>
              <a:buSzPct val="65000"/>
              <a:buFont typeface="Wingdings 2" panose="05020102010507070707"/>
              <a:buChar char="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8680" indent="-283210" algn="l" rtl="0" eaLnBrk="1" latinLnBrk="0" hangingPunct="1">
              <a:spcBef>
                <a:spcPct val="20000"/>
              </a:spcBef>
              <a:buClr>
                <a:schemeClr val="tx1"/>
              </a:buClr>
              <a:buSzPct val="80000"/>
              <a:buFont typeface="Wingdings 2" panose="05020102010507070707"/>
              <a:buChar char="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34110" indent="-228600" algn="l" rtl="0" eaLnBrk="1" latinLnBrk="0" hangingPunct="1">
              <a:spcBef>
                <a:spcPct val="20000"/>
              </a:spcBef>
              <a:buClr>
                <a:schemeClr val="tx1"/>
              </a:buClr>
              <a:buSzPct val="95000"/>
              <a:buFont typeface="Wingdings" panose="05000000000000000000"/>
              <a:buChar char="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53185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SzPct val="100000"/>
              <a:buFont typeface="Wingdings 3" panose="05040102010807070707"/>
              <a:buChar char="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5590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 panose="05020102010507070707"/>
              <a:buChar char="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64665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3" panose="05040102010807070707"/>
              <a:buChar char="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65960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 panose="05020102010507070707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67255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 panose="05020102010507070707"/>
              <a:buChar char="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68550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 panose="05020102010507070707"/>
              <a:buChar char="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同步相关的官方文档：https://mirror-networking.com/docs/Guides/Sync/</a:t>
            </a:r>
            <a:endParaRPr lang="zh-CN" altLang="en-US"/>
          </a:p>
        </p:txBody>
      </p:sp>
      <p:sp>
        <p:nvSpPr>
          <p:cNvPr id="6" name="内容占位符 2"/>
          <p:cNvSpPr>
            <a:spLocks noGrp="1"/>
          </p:cNvSpPr>
          <p:nvPr/>
        </p:nvSpPr>
        <p:spPr>
          <a:xfrm>
            <a:off x="457200" y="2033270"/>
            <a:ext cx="8229600" cy="615315"/>
          </a:xfrm>
          <a:prstGeom prst="rect">
            <a:avLst/>
          </a:prstGeom>
        </p:spPr>
        <p:txBody>
          <a:bodyPr vert="horz">
            <a:normAutofit/>
          </a:bodyPr>
          <a:lstStyle>
            <a:lvl1pPr marL="548640" indent="-411480" algn="l" rtl="0" eaLnBrk="1" latinLnBrk="0" hangingPunct="1">
              <a:spcBef>
                <a:spcPct val="20000"/>
              </a:spcBef>
              <a:buClr>
                <a:schemeClr val="tx1">
                  <a:shade val="95000"/>
                </a:schemeClr>
              </a:buClr>
              <a:buSzPct val="65000"/>
              <a:buFont typeface="Wingdings 2" panose="05020102010507070707"/>
              <a:buChar char="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8680" indent="-283210" algn="l" rtl="0" eaLnBrk="1" latinLnBrk="0" hangingPunct="1">
              <a:spcBef>
                <a:spcPct val="20000"/>
              </a:spcBef>
              <a:buClr>
                <a:schemeClr val="tx1"/>
              </a:buClr>
              <a:buSzPct val="80000"/>
              <a:buFont typeface="Wingdings 2" panose="05020102010507070707"/>
              <a:buChar char="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34110" indent="-228600" algn="l" rtl="0" eaLnBrk="1" latinLnBrk="0" hangingPunct="1">
              <a:spcBef>
                <a:spcPct val="20000"/>
              </a:spcBef>
              <a:buClr>
                <a:schemeClr val="tx1"/>
              </a:buClr>
              <a:buSzPct val="95000"/>
              <a:buFont typeface="Wingdings" panose="05000000000000000000"/>
              <a:buChar char="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53185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SzPct val="100000"/>
              <a:buFont typeface="Wingdings 3" panose="05040102010807070707"/>
              <a:buChar char="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5590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 panose="05020102010507070707"/>
              <a:buChar char="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64665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3" panose="05040102010807070707"/>
              <a:buChar char="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65960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 panose="05020102010507070707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67255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 panose="05020102010507070707"/>
              <a:buChar char="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68550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 panose="05020102010507070707"/>
              <a:buChar char="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SyncDictionary</a:t>
            </a:r>
            <a:endParaRPr lang="zh-CN" altLang="en-US"/>
          </a:p>
        </p:txBody>
      </p:sp>
      <p:sp>
        <p:nvSpPr>
          <p:cNvPr id="7" name="内容占位符 2"/>
          <p:cNvSpPr>
            <a:spLocks noGrp="1"/>
          </p:cNvSpPr>
          <p:nvPr/>
        </p:nvSpPr>
        <p:spPr>
          <a:xfrm>
            <a:off x="457200" y="2648585"/>
            <a:ext cx="8229600" cy="615315"/>
          </a:xfrm>
          <a:prstGeom prst="rect">
            <a:avLst/>
          </a:prstGeom>
        </p:spPr>
        <p:txBody>
          <a:bodyPr vert="horz">
            <a:normAutofit/>
          </a:bodyPr>
          <a:lstStyle>
            <a:lvl1pPr marL="548640" indent="-411480" algn="l" rtl="0" eaLnBrk="1" latinLnBrk="0" hangingPunct="1">
              <a:spcBef>
                <a:spcPct val="20000"/>
              </a:spcBef>
              <a:buClr>
                <a:schemeClr val="tx1">
                  <a:shade val="95000"/>
                </a:schemeClr>
              </a:buClr>
              <a:buSzPct val="65000"/>
              <a:buFont typeface="Wingdings 2" panose="05020102010507070707"/>
              <a:buChar char="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8680" indent="-283210" algn="l" rtl="0" eaLnBrk="1" latinLnBrk="0" hangingPunct="1">
              <a:spcBef>
                <a:spcPct val="20000"/>
              </a:spcBef>
              <a:buClr>
                <a:schemeClr val="tx1"/>
              </a:buClr>
              <a:buSzPct val="80000"/>
              <a:buFont typeface="Wingdings 2" panose="05020102010507070707"/>
              <a:buChar char="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34110" indent="-228600" algn="l" rtl="0" eaLnBrk="1" latinLnBrk="0" hangingPunct="1">
              <a:spcBef>
                <a:spcPct val="20000"/>
              </a:spcBef>
              <a:buClr>
                <a:schemeClr val="tx1"/>
              </a:buClr>
              <a:buSzPct val="95000"/>
              <a:buFont typeface="Wingdings" panose="05000000000000000000"/>
              <a:buChar char="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53185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SzPct val="100000"/>
              <a:buFont typeface="Wingdings 3" panose="05040102010807070707"/>
              <a:buChar char="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5590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 panose="05020102010507070707"/>
              <a:buChar char="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64665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3" panose="05040102010807070707"/>
              <a:buChar char="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65960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 panose="05020102010507070707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67255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 panose="05020102010507070707"/>
              <a:buChar char="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68550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 panose="05020102010507070707"/>
              <a:buChar char="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SyncHashSet</a:t>
            </a:r>
            <a:endParaRPr lang="zh-CN" altLang="en-US"/>
          </a:p>
        </p:txBody>
      </p:sp>
      <p:sp>
        <p:nvSpPr>
          <p:cNvPr id="8" name="内容占位符 2"/>
          <p:cNvSpPr>
            <a:spLocks noGrp="1"/>
          </p:cNvSpPr>
          <p:nvPr/>
        </p:nvSpPr>
        <p:spPr>
          <a:xfrm>
            <a:off x="457200" y="3263900"/>
            <a:ext cx="8229600" cy="615315"/>
          </a:xfrm>
          <a:prstGeom prst="rect">
            <a:avLst/>
          </a:prstGeom>
        </p:spPr>
        <p:txBody>
          <a:bodyPr vert="horz">
            <a:normAutofit/>
          </a:bodyPr>
          <a:lstStyle>
            <a:lvl1pPr marL="548640" indent="-411480" algn="l" rtl="0" eaLnBrk="1" latinLnBrk="0" hangingPunct="1">
              <a:spcBef>
                <a:spcPct val="20000"/>
              </a:spcBef>
              <a:buClr>
                <a:schemeClr val="tx1">
                  <a:shade val="95000"/>
                </a:schemeClr>
              </a:buClr>
              <a:buSzPct val="65000"/>
              <a:buFont typeface="Wingdings 2" panose="05020102010507070707"/>
              <a:buChar char="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8680" indent="-283210" algn="l" rtl="0" eaLnBrk="1" latinLnBrk="0" hangingPunct="1">
              <a:spcBef>
                <a:spcPct val="20000"/>
              </a:spcBef>
              <a:buClr>
                <a:schemeClr val="tx1"/>
              </a:buClr>
              <a:buSzPct val="80000"/>
              <a:buFont typeface="Wingdings 2" panose="05020102010507070707"/>
              <a:buChar char="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34110" indent="-228600" algn="l" rtl="0" eaLnBrk="1" latinLnBrk="0" hangingPunct="1">
              <a:spcBef>
                <a:spcPct val="20000"/>
              </a:spcBef>
              <a:buClr>
                <a:schemeClr val="tx1"/>
              </a:buClr>
              <a:buSzPct val="95000"/>
              <a:buFont typeface="Wingdings" panose="05000000000000000000"/>
              <a:buChar char="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53185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SzPct val="100000"/>
              <a:buFont typeface="Wingdings 3" panose="05040102010807070707"/>
              <a:buChar char="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5590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 panose="05020102010507070707"/>
              <a:buChar char="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64665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3" panose="05040102010807070707"/>
              <a:buChar char="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65960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 panose="05020102010507070707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67255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 panose="05020102010507070707"/>
              <a:buChar char="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68550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 panose="05020102010507070707"/>
              <a:buChar char="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SyncSortedSet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  <p:bldP spid="6" grpId="0"/>
      <p:bldP spid="6" grpId="1"/>
      <p:bldP spid="7" grpId="0"/>
      <p:bldP spid="7" grpId="1"/>
      <p:bldP spid="8" grpId="0"/>
      <p:bldP spid="8" grpId="1"/>
      <p:bldP spid="5" grpId="0"/>
      <p:bldP spid="5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常用同步组件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963295"/>
          </a:xfrm>
        </p:spPr>
        <p:txBody>
          <a:bodyPr/>
          <a:p>
            <a:r>
              <a:rPr lang="zh-CN" altLang="en-US"/>
              <a:t>在</a:t>
            </a:r>
            <a:r>
              <a:rPr lang="en-US" altLang="zh-CN"/>
              <a:t>Mirror.Components</a:t>
            </a:r>
            <a:r>
              <a:rPr lang="zh-CN" altLang="en-US"/>
              <a:t>模块中，已经事先封装好了一些组件同步的NetworkBehaviour，包括：</a:t>
            </a:r>
            <a:endParaRPr lang="en-US" altLang="zh-CN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457200" y="2645410"/>
            <a:ext cx="8229600" cy="565785"/>
          </a:xfrm>
          <a:prstGeom prst="rect">
            <a:avLst/>
          </a:prstGeom>
        </p:spPr>
        <p:txBody>
          <a:bodyPr vert="horz">
            <a:normAutofit/>
          </a:bodyPr>
          <a:lstStyle>
            <a:lvl1pPr marL="548640" indent="-411480" algn="l" rtl="0" eaLnBrk="1" latinLnBrk="0" hangingPunct="1">
              <a:spcBef>
                <a:spcPct val="20000"/>
              </a:spcBef>
              <a:buClr>
                <a:schemeClr val="tx1">
                  <a:shade val="95000"/>
                </a:schemeClr>
              </a:buClr>
              <a:buSzPct val="65000"/>
              <a:buFont typeface="Wingdings 2" panose="05020102010507070707"/>
              <a:buChar char="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8680" indent="-283210" algn="l" rtl="0" eaLnBrk="1" latinLnBrk="0" hangingPunct="1">
              <a:spcBef>
                <a:spcPct val="20000"/>
              </a:spcBef>
              <a:buClr>
                <a:schemeClr val="tx1"/>
              </a:buClr>
              <a:buSzPct val="80000"/>
              <a:buFont typeface="Wingdings 2" panose="05020102010507070707"/>
              <a:buChar char="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34110" indent="-228600" algn="l" rtl="0" eaLnBrk="1" latinLnBrk="0" hangingPunct="1">
              <a:spcBef>
                <a:spcPct val="20000"/>
              </a:spcBef>
              <a:buClr>
                <a:schemeClr val="tx1"/>
              </a:buClr>
              <a:buSzPct val="95000"/>
              <a:buFont typeface="Wingdings" panose="05000000000000000000"/>
              <a:buChar char="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53185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SzPct val="100000"/>
              <a:buFont typeface="Wingdings 3" panose="05040102010807070707"/>
              <a:buChar char="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5590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 panose="05020102010507070707"/>
              <a:buChar char="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64665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3" panose="05040102010807070707"/>
              <a:buChar char="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65960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 panose="05020102010507070707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67255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 panose="05020102010507070707"/>
              <a:buChar char="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68550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 panose="05020102010507070707"/>
              <a:buChar char="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动画同步组件：NetworkAnimator</a:t>
            </a:r>
            <a:endParaRPr lang="zh-CN" altLang="en-US"/>
          </a:p>
        </p:txBody>
      </p:sp>
      <p:sp>
        <p:nvSpPr>
          <p:cNvPr id="5" name="内容占位符 2"/>
          <p:cNvSpPr>
            <a:spLocks noGrp="1"/>
          </p:cNvSpPr>
          <p:nvPr/>
        </p:nvSpPr>
        <p:spPr>
          <a:xfrm>
            <a:off x="457200" y="3342005"/>
            <a:ext cx="8229600" cy="565785"/>
          </a:xfrm>
          <a:prstGeom prst="rect">
            <a:avLst/>
          </a:prstGeom>
        </p:spPr>
        <p:txBody>
          <a:bodyPr vert="horz">
            <a:normAutofit/>
          </a:bodyPr>
          <a:lstStyle>
            <a:lvl1pPr marL="548640" indent="-411480" algn="l" rtl="0" eaLnBrk="1" latinLnBrk="0" hangingPunct="1">
              <a:spcBef>
                <a:spcPct val="20000"/>
              </a:spcBef>
              <a:buClr>
                <a:schemeClr val="tx1">
                  <a:shade val="95000"/>
                </a:schemeClr>
              </a:buClr>
              <a:buSzPct val="65000"/>
              <a:buFont typeface="Wingdings 2" panose="05020102010507070707"/>
              <a:buChar char="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8680" indent="-283210" algn="l" rtl="0" eaLnBrk="1" latinLnBrk="0" hangingPunct="1">
              <a:spcBef>
                <a:spcPct val="20000"/>
              </a:spcBef>
              <a:buClr>
                <a:schemeClr val="tx1"/>
              </a:buClr>
              <a:buSzPct val="80000"/>
              <a:buFont typeface="Wingdings 2" panose="05020102010507070707"/>
              <a:buChar char="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34110" indent="-228600" algn="l" rtl="0" eaLnBrk="1" latinLnBrk="0" hangingPunct="1">
              <a:spcBef>
                <a:spcPct val="20000"/>
              </a:spcBef>
              <a:buClr>
                <a:schemeClr val="tx1"/>
              </a:buClr>
              <a:buSzPct val="95000"/>
              <a:buFont typeface="Wingdings" panose="05000000000000000000"/>
              <a:buChar char="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53185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SzPct val="100000"/>
              <a:buFont typeface="Wingdings 3" panose="05040102010807070707"/>
              <a:buChar char="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5590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 panose="05020102010507070707"/>
              <a:buChar char="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64665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3" panose="05040102010807070707"/>
              <a:buChar char="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65960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 panose="05020102010507070707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67255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 panose="05020102010507070707"/>
              <a:buChar char="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68550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 panose="05020102010507070707"/>
              <a:buChar char="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位置同步组件：NetworkTransform</a:t>
            </a:r>
            <a:endParaRPr lang="zh-CN" altLang="en-US"/>
          </a:p>
        </p:txBody>
      </p:sp>
      <p:sp>
        <p:nvSpPr>
          <p:cNvPr id="6" name="内容占位符 2"/>
          <p:cNvSpPr>
            <a:spLocks noGrp="1"/>
          </p:cNvSpPr>
          <p:nvPr/>
        </p:nvSpPr>
        <p:spPr>
          <a:xfrm>
            <a:off x="457200" y="4013835"/>
            <a:ext cx="8229600" cy="565785"/>
          </a:xfrm>
          <a:prstGeom prst="rect">
            <a:avLst/>
          </a:prstGeom>
        </p:spPr>
        <p:txBody>
          <a:bodyPr vert="horz">
            <a:normAutofit/>
          </a:bodyPr>
          <a:lstStyle>
            <a:lvl1pPr marL="548640" indent="-411480" algn="l" rtl="0" eaLnBrk="1" latinLnBrk="0" hangingPunct="1">
              <a:spcBef>
                <a:spcPct val="20000"/>
              </a:spcBef>
              <a:buClr>
                <a:schemeClr val="tx1">
                  <a:shade val="95000"/>
                </a:schemeClr>
              </a:buClr>
              <a:buSzPct val="65000"/>
              <a:buFont typeface="Wingdings 2" panose="05020102010507070707"/>
              <a:buChar char="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8680" indent="-283210" algn="l" rtl="0" eaLnBrk="1" latinLnBrk="0" hangingPunct="1">
              <a:spcBef>
                <a:spcPct val="20000"/>
              </a:spcBef>
              <a:buClr>
                <a:schemeClr val="tx1"/>
              </a:buClr>
              <a:buSzPct val="80000"/>
              <a:buFont typeface="Wingdings 2" panose="05020102010507070707"/>
              <a:buChar char="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34110" indent="-228600" algn="l" rtl="0" eaLnBrk="1" latinLnBrk="0" hangingPunct="1">
              <a:spcBef>
                <a:spcPct val="20000"/>
              </a:spcBef>
              <a:buClr>
                <a:schemeClr val="tx1"/>
              </a:buClr>
              <a:buSzPct val="95000"/>
              <a:buFont typeface="Wingdings" panose="05000000000000000000"/>
              <a:buChar char="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53185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SzPct val="100000"/>
              <a:buFont typeface="Wingdings 3" panose="05040102010807070707"/>
              <a:buChar char="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5590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 panose="05020102010507070707"/>
              <a:buChar char="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64665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3" panose="05040102010807070707"/>
              <a:buChar char="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65960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 panose="05020102010507070707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67255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 panose="05020102010507070707"/>
              <a:buChar char="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68550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 panose="05020102010507070707"/>
              <a:buChar char="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可以根据需要，自行扩展自己需要的组件</a:t>
            </a:r>
            <a:endParaRPr lang="zh-CN" altLang="en-US"/>
          </a:p>
        </p:txBody>
      </p:sp>
      <p:sp>
        <p:nvSpPr>
          <p:cNvPr id="7" name="内容占位符 2"/>
          <p:cNvSpPr>
            <a:spLocks noGrp="1"/>
          </p:cNvSpPr>
          <p:nvPr/>
        </p:nvSpPr>
        <p:spPr>
          <a:xfrm>
            <a:off x="457200" y="4711065"/>
            <a:ext cx="8229600" cy="565785"/>
          </a:xfrm>
          <a:prstGeom prst="rect">
            <a:avLst/>
          </a:prstGeom>
        </p:spPr>
        <p:txBody>
          <a:bodyPr vert="horz">
            <a:normAutofit/>
          </a:bodyPr>
          <a:lstStyle>
            <a:lvl1pPr marL="548640" indent="-411480" algn="l" rtl="0" eaLnBrk="1" latinLnBrk="0" hangingPunct="1">
              <a:spcBef>
                <a:spcPct val="20000"/>
              </a:spcBef>
              <a:buClr>
                <a:schemeClr val="tx1">
                  <a:shade val="95000"/>
                </a:schemeClr>
              </a:buClr>
              <a:buSzPct val="65000"/>
              <a:buFont typeface="Wingdings 2" panose="05020102010507070707"/>
              <a:buChar char="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8680" indent="-283210" algn="l" rtl="0" eaLnBrk="1" latinLnBrk="0" hangingPunct="1">
              <a:spcBef>
                <a:spcPct val="20000"/>
              </a:spcBef>
              <a:buClr>
                <a:schemeClr val="tx1"/>
              </a:buClr>
              <a:buSzPct val="80000"/>
              <a:buFont typeface="Wingdings 2" panose="05020102010507070707"/>
              <a:buChar char="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34110" indent="-228600" algn="l" rtl="0" eaLnBrk="1" latinLnBrk="0" hangingPunct="1">
              <a:spcBef>
                <a:spcPct val="20000"/>
              </a:spcBef>
              <a:buClr>
                <a:schemeClr val="tx1"/>
              </a:buClr>
              <a:buSzPct val="95000"/>
              <a:buFont typeface="Wingdings" panose="05000000000000000000"/>
              <a:buChar char="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53185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SzPct val="100000"/>
              <a:buFont typeface="Wingdings 3" panose="05040102010807070707"/>
              <a:buChar char="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5590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 panose="05020102010507070707"/>
              <a:buChar char="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64665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3" panose="05040102010807070707"/>
              <a:buChar char="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65960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 panose="05020102010507070707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67255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 panose="05020102010507070707"/>
              <a:buChar char="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68550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 panose="05020102010507070707"/>
              <a:buChar char="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rgbClr val="FF0000"/>
                </a:solidFill>
              </a:rPr>
              <a:t>官方有一个平滑同步的组件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Smooth Sync</a:t>
            </a:r>
            <a:r>
              <a:rPr lang="zh-CN" altLang="en-US">
                <a:solidFill>
                  <a:srgbClr val="FF0000"/>
                </a:solidFill>
              </a:rPr>
              <a:t>可参考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  <p:bldP spid="4" grpId="0"/>
      <p:bldP spid="4" grpId="1"/>
      <p:bldP spid="5" grpId="0"/>
      <p:bldP spid="5" grpId="1"/>
      <p:bldP spid="6" grpId="0"/>
      <p:bldP spid="6" grpId="1"/>
      <p:bldP spid="7" grpId="0"/>
      <p:bldP spid="7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自定义消息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89280"/>
          </a:xfrm>
        </p:spPr>
        <p:txBody>
          <a:bodyPr/>
          <a:p>
            <a:r>
              <a:rPr lang="en-US" altLang="zh-CN"/>
              <a:t>XX</a:t>
            </a:r>
            <a:r>
              <a:rPr lang="zh-CN" altLang="en-US"/>
              <a:t>Message : IMessageBase</a:t>
            </a:r>
            <a:endParaRPr lang="zh-CN" altLang="en-US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457200" y="2309495"/>
            <a:ext cx="8229600" cy="116205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548640" indent="-411480" algn="l" rtl="0" eaLnBrk="1" latinLnBrk="0" hangingPunct="1">
              <a:spcBef>
                <a:spcPct val="20000"/>
              </a:spcBef>
              <a:buClr>
                <a:schemeClr val="tx1">
                  <a:shade val="95000"/>
                </a:schemeClr>
              </a:buClr>
              <a:buSzPct val="65000"/>
              <a:buFont typeface="Wingdings 2" panose="05020102010507070707"/>
              <a:buChar char="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8680" indent="-283210" algn="l" rtl="0" eaLnBrk="1" latinLnBrk="0" hangingPunct="1">
              <a:spcBef>
                <a:spcPct val="20000"/>
              </a:spcBef>
              <a:buClr>
                <a:schemeClr val="tx1"/>
              </a:buClr>
              <a:buSzPct val="80000"/>
              <a:buFont typeface="Wingdings 2" panose="05020102010507070707"/>
              <a:buChar char="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34110" indent="-228600" algn="l" rtl="0" eaLnBrk="1" latinLnBrk="0" hangingPunct="1">
              <a:spcBef>
                <a:spcPct val="20000"/>
              </a:spcBef>
              <a:buClr>
                <a:schemeClr val="tx1"/>
              </a:buClr>
              <a:buSzPct val="95000"/>
              <a:buFont typeface="Wingdings" panose="05000000000000000000"/>
              <a:buChar char="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53185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SzPct val="100000"/>
              <a:buFont typeface="Wingdings 3" panose="05040102010807070707"/>
              <a:buChar char="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5590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 panose="05020102010507070707"/>
              <a:buChar char="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64665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3" panose="05040102010807070707"/>
              <a:buChar char="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65960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 panose="05020102010507070707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67255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 panose="05020102010507070707"/>
              <a:buChar char="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68550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 panose="05020102010507070707"/>
              <a:buChar char="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/>
              <a:t>重写反序列化方法</a:t>
            </a:r>
            <a:endParaRPr lang="zh-CN"/>
          </a:p>
          <a:p>
            <a:pPr marL="137160" indent="0">
              <a:buNone/>
            </a:pPr>
            <a:r>
              <a:rPr lang="zh-CN"/>
              <a:t>Deserialize(NetworkReader reader)</a:t>
            </a:r>
            <a:endParaRPr lang="zh-CN"/>
          </a:p>
        </p:txBody>
      </p:sp>
      <p:sp>
        <p:nvSpPr>
          <p:cNvPr id="5" name="内容占位符 2"/>
          <p:cNvSpPr>
            <a:spLocks noGrp="1"/>
          </p:cNvSpPr>
          <p:nvPr/>
        </p:nvSpPr>
        <p:spPr>
          <a:xfrm>
            <a:off x="457200" y="3591560"/>
            <a:ext cx="8229600" cy="116205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548640" indent="-411480" algn="l" rtl="0" eaLnBrk="1" latinLnBrk="0" hangingPunct="1">
              <a:spcBef>
                <a:spcPct val="20000"/>
              </a:spcBef>
              <a:buClr>
                <a:schemeClr val="tx1">
                  <a:shade val="95000"/>
                </a:schemeClr>
              </a:buClr>
              <a:buSzPct val="65000"/>
              <a:buFont typeface="Wingdings 2" panose="05020102010507070707"/>
              <a:buChar char="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8680" indent="-283210" algn="l" rtl="0" eaLnBrk="1" latinLnBrk="0" hangingPunct="1">
              <a:spcBef>
                <a:spcPct val="20000"/>
              </a:spcBef>
              <a:buClr>
                <a:schemeClr val="tx1"/>
              </a:buClr>
              <a:buSzPct val="80000"/>
              <a:buFont typeface="Wingdings 2" panose="05020102010507070707"/>
              <a:buChar char="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34110" indent="-228600" algn="l" rtl="0" eaLnBrk="1" latinLnBrk="0" hangingPunct="1">
              <a:spcBef>
                <a:spcPct val="20000"/>
              </a:spcBef>
              <a:buClr>
                <a:schemeClr val="tx1"/>
              </a:buClr>
              <a:buSzPct val="95000"/>
              <a:buFont typeface="Wingdings" panose="05000000000000000000"/>
              <a:buChar char="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53185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SzPct val="100000"/>
              <a:buFont typeface="Wingdings 3" panose="05040102010807070707"/>
              <a:buChar char="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5590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 panose="05020102010507070707"/>
              <a:buChar char="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64665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3" panose="05040102010807070707"/>
              <a:buChar char="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65960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 panose="05020102010507070707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67255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 panose="05020102010507070707"/>
              <a:buChar char="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68550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 panose="05020102010507070707"/>
              <a:buChar char="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/>
              <a:t>重写序列化方法</a:t>
            </a:r>
            <a:endParaRPr lang="zh-CN"/>
          </a:p>
          <a:p>
            <a:pPr marL="137160" indent="0">
              <a:buNone/>
            </a:pPr>
            <a:r>
              <a:rPr lang="zh-CN"/>
              <a:t>Serialize(NetworkWriter writer)</a:t>
            </a:r>
            <a:endParaRPr lang="zh-CN"/>
          </a:p>
        </p:txBody>
      </p:sp>
      <p:sp>
        <p:nvSpPr>
          <p:cNvPr id="6" name="内容占位符 2"/>
          <p:cNvSpPr>
            <a:spLocks noGrp="1"/>
          </p:cNvSpPr>
          <p:nvPr/>
        </p:nvSpPr>
        <p:spPr>
          <a:xfrm>
            <a:off x="457200" y="4898390"/>
            <a:ext cx="8229600" cy="116205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548640" indent="-411480" algn="l" rtl="0" eaLnBrk="1" latinLnBrk="0" hangingPunct="1">
              <a:spcBef>
                <a:spcPct val="20000"/>
              </a:spcBef>
              <a:buClr>
                <a:schemeClr val="tx1">
                  <a:shade val="95000"/>
                </a:schemeClr>
              </a:buClr>
              <a:buSzPct val="65000"/>
              <a:buFont typeface="Wingdings 2" panose="05020102010507070707"/>
              <a:buChar char="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8680" indent="-283210" algn="l" rtl="0" eaLnBrk="1" latinLnBrk="0" hangingPunct="1">
              <a:spcBef>
                <a:spcPct val="20000"/>
              </a:spcBef>
              <a:buClr>
                <a:schemeClr val="tx1"/>
              </a:buClr>
              <a:buSzPct val="80000"/>
              <a:buFont typeface="Wingdings 2" panose="05020102010507070707"/>
              <a:buChar char="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34110" indent="-228600" algn="l" rtl="0" eaLnBrk="1" latinLnBrk="0" hangingPunct="1">
              <a:spcBef>
                <a:spcPct val="20000"/>
              </a:spcBef>
              <a:buClr>
                <a:schemeClr val="tx1"/>
              </a:buClr>
              <a:buSzPct val="95000"/>
              <a:buFont typeface="Wingdings" panose="05000000000000000000"/>
              <a:buChar char="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53185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SzPct val="100000"/>
              <a:buFont typeface="Wingdings 3" panose="05040102010807070707"/>
              <a:buChar char="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5590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 panose="05020102010507070707"/>
              <a:buChar char="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64665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3" panose="05040102010807070707"/>
              <a:buChar char="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65960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 panose="05020102010507070707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67255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 panose="05020102010507070707"/>
              <a:buChar char="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68550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 panose="05020102010507070707"/>
              <a:buChar char="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>
                <a:solidFill>
                  <a:srgbClr val="FF0000"/>
                </a:solidFill>
              </a:rPr>
              <a:t>上述方法会在</a:t>
            </a:r>
            <a:r>
              <a:rPr lang="en-US" altLang="zh-CN">
                <a:solidFill>
                  <a:srgbClr val="FF0000"/>
                </a:solidFill>
              </a:rPr>
              <a:t>MessagePacker</a:t>
            </a:r>
            <a:r>
              <a:rPr lang="zh-CN" altLang="en-US">
                <a:solidFill>
                  <a:srgbClr val="FF0000"/>
                </a:solidFill>
              </a:rPr>
              <a:t>中被调用，最终数据被打包成</a:t>
            </a:r>
            <a:r>
              <a:rPr lang="en-US" altLang="zh-CN">
                <a:solidFill>
                  <a:srgbClr val="FF0000"/>
                </a:solidFill>
              </a:rPr>
              <a:t>byte[]</a:t>
            </a:r>
            <a:r>
              <a:rPr lang="zh-CN" altLang="en-US">
                <a:solidFill>
                  <a:srgbClr val="FF0000"/>
                </a:solidFill>
              </a:rPr>
              <a:t>发送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  <p:bldP spid="4" grpId="0"/>
      <p:bldP spid="5" grpId="0"/>
      <p:bldP spid="4" grpId="1"/>
      <p:bldP spid="5" grpId="1"/>
      <p:bldP spid="6" grpId="0"/>
      <p:bldP spid="6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一个栗子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2065" y="1684020"/>
            <a:ext cx="6322060" cy="473773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自定义消息通信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603250"/>
          </a:xfrm>
        </p:spPr>
        <p:txBody>
          <a:bodyPr/>
          <a:p>
            <a:r>
              <a:rPr lang="zh-CN" altLang="en-US"/>
              <a:t>NetworkServer.RegisterHandler&lt;</a:t>
            </a:r>
            <a:r>
              <a:rPr lang="en-US" altLang="zh-CN"/>
              <a:t>T</a:t>
            </a:r>
            <a:r>
              <a:rPr lang="zh-CN" altLang="en-US"/>
              <a:t>&gt;(</a:t>
            </a:r>
            <a:r>
              <a:rPr lang="en-US" altLang="zh-CN"/>
              <a:t>cb</a:t>
            </a:r>
            <a:r>
              <a:rPr lang="zh-CN" altLang="en-US"/>
              <a:t>);</a:t>
            </a:r>
            <a:endParaRPr lang="zh-CN" altLang="en-US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472440" y="2309495"/>
            <a:ext cx="8229600" cy="60325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548640" indent="-411480" algn="l" rtl="0" eaLnBrk="1" latinLnBrk="0" hangingPunct="1">
              <a:spcBef>
                <a:spcPct val="20000"/>
              </a:spcBef>
              <a:buClr>
                <a:schemeClr val="tx1">
                  <a:shade val="95000"/>
                </a:schemeClr>
              </a:buClr>
              <a:buSzPct val="65000"/>
              <a:buFont typeface="Wingdings 2" panose="05020102010507070707"/>
              <a:buChar char="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8680" indent="-283210" algn="l" rtl="0" eaLnBrk="1" latinLnBrk="0" hangingPunct="1">
              <a:spcBef>
                <a:spcPct val="20000"/>
              </a:spcBef>
              <a:buClr>
                <a:schemeClr val="tx1"/>
              </a:buClr>
              <a:buSzPct val="80000"/>
              <a:buFont typeface="Wingdings 2" panose="05020102010507070707"/>
              <a:buChar char="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34110" indent="-228600" algn="l" rtl="0" eaLnBrk="1" latinLnBrk="0" hangingPunct="1">
              <a:spcBef>
                <a:spcPct val="20000"/>
              </a:spcBef>
              <a:buClr>
                <a:schemeClr val="tx1"/>
              </a:buClr>
              <a:buSzPct val="95000"/>
              <a:buFont typeface="Wingdings" panose="05000000000000000000"/>
              <a:buChar char="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53185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SzPct val="100000"/>
              <a:buFont typeface="Wingdings 3" panose="05040102010807070707"/>
              <a:buChar char="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5590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 panose="05020102010507070707"/>
              <a:buChar char="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64665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3" panose="05040102010807070707"/>
              <a:buChar char="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65960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 panose="05020102010507070707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67255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 panose="05020102010507070707"/>
              <a:buChar char="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68550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 panose="05020102010507070707"/>
              <a:buChar char="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Network</a:t>
            </a:r>
            <a:r>
              <a:rPr lang="en-US" altLang="zh-CN"/>
              <a:t>Client</a:t>
            </a:r>
            <a:r>
              <a:rPr lang="zh-CN" altLang="en-US"/>
              <a:t>.RegisterHandler&lt;</a:t>
            </a:r>
            <a:r>
              <a:rPr lang="en-US" altLang="zh-CN"/>
              <a:t>T</a:t>
            </a:r>
            <a:r>
              <a:rPr lang="zh-CN" altLang="en-US"/>
              <a:t>&gt;(</a:t>
            </a:r>
            <a:r>
              <a:rPr lang="en-US" altLang="zh-CN"/>
              <a:t>cb</a:t>
            </a:r>
            <a:r>
              <a:rPr lang="zh-CN" altLang="en-US"/>
              <a:t>);</a:t>
            </a:r>
            <a:endParaRPr lang="zh-CN" altLang="en-US"/>
          </a:p>
        </p:txBody>
      </p:sp>
      <p:sp>
        <p:nvSpPr>
          <p:cNvPr id="5" name="内容占位符 2"/>
          <p:cNvSpPr>
            <a:spLocks noGrp="1"/>
          </p:cNvSpPr>
          <p:nvPr/>
        </p:nvSpPr>
        <p:spPr>
          <a:xfrm>
            <a:off x="528955" y="3044190"/>
            <a:ext cx="8229600" cy="60325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548640" indent="-411480" algn="l" rtl="0" eaLnBrk="1" latinLnBrk="0" hangingPunct="1">
              <a:spcBef>
                <a:spcPct val="20000"/>
              </a:spcBef>
              <a:buClr>
                <a:schemeClr val="tx1">
                  <a:shade val="95000"/>
                </a:schemeClr>
              </a:buClr>
              <a:buSzPct val="65000"/>
              <a:buFont typeface="Wingdings 2" panose="05020102010507070707"/>
              <a:buChar char="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8680" indent="-283210" algn="l" rtl="0" eaLnBrk="1" latinLnBrk="0" hangingPunct="1">
              <a:spcBef>
                <a:spcPct val="20000"/>
              </a:spcBef>
              <a:buClr>
                <a:schemeClr val="tx1"/>
              </a:buClr>
              <a:buSzPct val="80000"/>
              <a:buFont typeface="Wingdings 2" panose="05020102010507070707"/>
              <a:buChar char="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34110" indent="-228600" algn="l" rtl="0" eaLnBrk="1" latinLnBrk="0" hangingPunct="1">
              <a:spcBef>
                <a:spcPct val="20000"/>
              </a:spcBef>
              <a:buClr>
                <a:schemeClr val="tx1"/>
              </a:buClr>
              <a:buSzPct val="95000"/>
              <a:buFont typeface="Wingdings" panose="05000000000000000000"/>
              <a:buChar char="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53185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SzPct val="100000"/>
              <a:buFont typeface="Wingdings 3" panose="05040102010807070707"/>
              <a:buChar char="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5590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 panose="05020102010507070707"/>
              <a:buChar char="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64665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3" panose="05040102010807070707"/>
              <a:buChar char="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65960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 panose="05020102010507070707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67255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 panose="05020102010507070707"/>
              <a:buChar char="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68550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 panose="05020102010507070707"/>
              <a:buChar char="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t>connectionTo</a:t>
            </a:r>
            <a:r>
              <a:rPr lang="en-US"/>
              <a:t>Server.Send</a:t>
            </a:r>
            <a:r>
              <a:rPr lang="zh-CN" altLang="en-US"/>
              <a:t>&lt;</a:t>
            </a:r>
            <a:r>
              <a:rPr lang="en-US" altLang="zh-CN"/>
              <a:t>T</a:t>
            </a:r>
            <a:r>
              <a:rPr lang="zh-CN" altLang="en-US"/>
              <a:t>&gt;(</a:t>
            </a:r>
            <a:r>
              <a:rPr lang="en-US" altLang="zh-CN"/>
              <a:t>cb</a:t>
            </a:r>
            <a:r>
              <a:rPr lang="zh-CN" altLang="en-US"/>
              <a:t>);</a:t>
            </a:r>
            <a:endParaRPr lang="zh-CN" altLang="en-US"/>
          </a:p>
        </p:txBody>
      </p:sp>
      <p:sp>
        <p:nvSpPr>
          <p:cNvPr id="6" name="内容占位符 2"/>
          <p:cNvSpPr>
            <a:spLocks noGrp="1"/>
          </p:cNvSpPr>
          <p:nvPr/>
        </p:nvSpPr>
        <p:spPr>
          <a:xfrm>
            <a:off x="528955" y="3741420"/>
            <a:ext cx="8229600" cy="60325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548640" indent="-411480" algn="l" rtl="0" eaLnBrk="1" latinLnBrk="0" hangingPunct="1">
              <a:spcBef>
                <a:spcPct val="20000"/>
              </a:spcBef>
              <a:buClr>
                <a:schemeClr val="tx1">
                  <a:shade val="95000"/>
                </a:schemeClr>
              </a:buClr>
              <a:buSzPct val="65000"/>
              <a:buFont typeface="Wingdings 2" panose="05020102010507070707"/>
              <a:buChar char="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8680" indent="-283210" algn="l" rtl="0" eaLnBrk="1" latinLnBrk="0" hangingPunct="1">
              <a:spcBef>
                <a:spcPct val="20000"/>
              </a:spcBef>
              <a:buClr>
                <a:schemeClr val="tx1"/>
              </a:buClr>
              <a:buSzPct val="80000"/>
              <a:buFont typeface="Wingdings 2" panose="05020102010507070707"/>
              <a:buChar char="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34110" indent="-228600" algn="l" rtl="0" eaLnBrk="1" latinLnBrk="0" hangingPunct="1">
              <a:spcBef>
                <a:spcPct val="20000"/>
              </a:spcBef>
              <a:buClr>
                <a:schemeClr val="tx1"/>
              </a:buClr>
              <a:buSzPct val="95000"/>
              <a:buFont typeface="Wingdings" panose="05000000000000000000"/>
              <a:buChar char="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53185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SzPct val="100000"/>
              <a:buFont typeface="Wingdings 3" panose="05040102010807070707"/>
              <a:buChar char="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5590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 panose="05020102010507070707"/>
              <a:buChar char="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64665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3" panose="05040102010807070707"/>
              <a:buChar char="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65960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 panose="05020102010507070707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67255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 panose="05020102010507070707"/>
              <a:buChar char="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68550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 panose="05020102010507070707"/>
              <a:buChar char="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t>connectionTo</a:t>
            </a:r>
            <a:r>
              <a:rPr lang="en-US"/>
              <a:t>Client</a:t>
            </a:r>
            <a:r>
              <a:rPr lang="en-US"/>
              <a:t>.Send</a:t>
            </a:r>
            <a:r>
              <a:rPr lang="zh-CN" altLang="en-US"/>
              <a:t>&lt;</a:t>
            </a:r>
            <a:r>
              <a:rPr lang="en-US" altLang="zh-CN"/>
              <a:t>T</a:t>
            </a:r>
            <a:r>
              <a:rPr lang="zh-CN" altLang="en-US"/>
              <a:t>&gt;(</a:t>
            </a:r>
            <a:r>
              <a:rPr lang="en-US" altLang="zh-CN"/>
              <a:t>cb</a:t>
            </a:r>
            <a:r>
              <a:rPr lang="zh-CN" altLang="en-US"/>
              <a:t>);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  <p:bldP spid="4" grpId="0"/>
      <p:bldP spid="4" grpId="1"/>
      <p:bldP spid="5" grpId="0"/>
      <p:bldP spid="5" grpId="1"/>
      <p:bldP spid="6" grpId="0"/>
      <p:bldP spid="6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NetworkConnection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89075" y="1950085"/>
            <a:ext cx="6165850" cy="390334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NetworkConnection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5350" y="1521460"/>
            <a:ext cx="7353300" cy="501015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ConnClient2Server.Send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601980"/>
          </a:xfrm>
        </p:spPr>
        <p:txBody>
          <a:bodyPr/>
          <a:p>
            <a:r>
              <a:rPr lang="zh-CN" altLang="en-US"/>
              <a:t>netIdentity.connectionToServer</a:t>
            </a:r>
            <a:r>
              <a:rPr lang="en-US" altLang="zh-CN"/>
              <a:t>.Send</a:t>
            </a:r>
            <a:endParaRPr lang="en-US" altLang="zh-CN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457200" y="3128010"/>
            <a:ext cx="8229600" cy="60198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548640" indent="-411480" algn="l" rtl="0" eaLnBrk="1" latinLnBrk="0" hangingPunct="1">
              <a:spcBef>
                <a:spcPct val="20000"/>
              </a:spcBef>
              <a:buClr>
                <a:schemeClr val="tx1">
                  <a:shade val="95000"/>
                </a:schemeClr>
              </a:buClr>
              <a:buSzPct val="65000"/>
              <a:buFont typeface="Wingdings 2" panose="05020102010507070707"/>
              <a:buChar char="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8680" indent="-283210" algn="l" rtl="0" eaLnBrk="1" latinLnBrk="0" hangingPunct="1">
              <a:spcBef>
                <a:spcPct val="20000"/>
              </a:spcBef>
              <a:buClr>
                <a:schemeClr val="tx1"/>
              </a:buClr>
              <a:buSzPct val="80000"/>
              <a:buFont typeface="Wingdings 2" panose="05020102010507070707"/>
              <a:buChar char="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34110" indent="-228600" algn="l" rtl="0" eaLnBrk="1" latinLnBrk="0" hangingPunct="1">
              <a:spcBef>
                <a:spcPct val="20000"/>
              </a:spcBef>
              <a:buClr>
                <a:schemeClr val="tx1"/>
              </a:buClr>
              <a:buSzPct val="95000"/>
              <a:buFont typeface="Wingdings" panose="05000000000000000000"/>
              <a:buChar char="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53185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SzPct val="100000"/>
              <a:buFont typeface="Wingdings 3" panose="05040102010807070707"/>
              <a:buChar char="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5590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 panose="05020102010507070707"/>
              <a:buChar char="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64665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3" panose="05040102010807070707"/>
              <a:buChar char="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65960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 panose="05020102010507070707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67255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 panose="05020102010507070707"/>
              <a:buChar char="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68550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 panose="05020102010507070707"/>
              <a:buChar char="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t>MessagePacker.Pack(msg, writer)</a:t>
            </a:r>
          </a:p>
        </p:txBody>
      </p:sp>
      <p:sp>
        <p:nvSpPr>
          <p:cNvPr id="5" name="内容占位符 2"/>
          <p:cNvSpPr>
            <a:spLocks noGrp="1"/>
          </p:cNvSpPr>
          <p:nvPr/>
        </p:nvSpPr>
        <p:spPr>
          <a:xfrm>
            <a:off x="457200" y="2368550"/>
            <a:ext cx="8229600" cy="60198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548640" indent="-411480" algn="l" rtl="0" eaLnBrk="1" latinLnBrk="0" hangingPunct="1">
              <a:spcBef>
                <a:spcPct val="20000"/>
              </a:spcBef>
              <a:buClr>
                <a:schemeClr val="tx1">
                  <a:shade val="95000"/>
                </a:schemeClr>
              </a:buClr>
              <a:buSzPct val="65000"/>
              <a:buFont typeface="Wingdings 2" panose="05020102010507070707"/>
              <a:buChar char="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8680" indent="-283210" algn="l" rtl="0" eaLnBrk="1" latinLnBrk="0" hangingPunct="1">
              <a:spcBef>
                <a:spcPct val="20000"/>
              </a:spcBef>
              <a:buClr>
                <a:schemeClr val="tx1"/>
              </a:buClr>
              <a:buSzPct val="80000"/>
              <a:buFont typeface="Wingdings 2" panose="05020102010507070707"/>
              <a:buChar char="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34110" indent="-228600" algn="l" rtl="0" eaLnBrk="1" latinLnBrk="0" hangingPunct="1">
              <a:spcBef>
                <a:spcPct val="20000"/>
              </a:spcBef>
              <a:buClr>
                <a:schemeClr val="tx1"/>
              </a:buClr>
              <a:buSzPct val="95000"/>
              <a:buFont typeface="Wingdings" panose="05000000000000000000"/>
              <a:buChar char="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53185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SzPct val="100000"/>
              <a:buFont typeface="Wingdings 3" panose="05040102010807070707"/>
              <a:buChar char="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5590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 panose="05020102010507070707"/>
              <a:buChar char="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64665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3" panose="05040102010807070707"/>
              <a:buChar char="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65960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 panose="05020102010507070707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67255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 panose="05020102010507070707"/>
              <a:buChar char="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68550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 panose="05020102010507070707"/>
              <a:buChar char="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t>writer = NetworkWriterPool.GetWriter()</a:t>
            </a:r>
          </a:p>
        </p:txBody>
      </p:sp>
      <p:sp>
        <p:nvSpPr>
          <p:cNvPr id="6" name="内容占位符 2"/>
          <p:cNvSpPr>
            <a:spLocks noGrp="1"/>
          </p:cNvSpPr>
          <p:nvPr/>
        </p:nvSpPr>
        <p:spPr>
          <a:xfrm>
            <a:off x="457200" y="4467860"/>
            <a:ext cx="8229600" cy="60198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548640" indent="-411480" algn="l" rtl="0" eaLnBrk="1" latinLnBrk="0" hangingPunct="1">
              <a:spcBef>
                <a:spcPct val="20000"/>
              </a:spcBef>
              <a:buClr>
                <a:schemeClr val="tx1">
                  <a:shade val="95000"/>
                </a:schemeClr>
              </a:buClr>
              <a:buSzPct val="65000"/>
              <a:buFont typeface="Wingdings 2" panose="05020102010507070707"/>
              <a:buChar char="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8680" indent="-283210" algn="l" rtl="0" eaLnBrk="1" latinLnBrk="0" hangingPunct="1">
              <a:spcBef>
                <a:spcPct val="20000"/>
              </a:spcBef>
              <a:buClr>
                <a:schemeClr val="tx1"/>
              </a:buClr>
              <a:buSzPct val="80000"/>
              <a:buFont typeface="Wingdings 2" panose="05020102010507070707"/>
              <a:buChar char="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34110" indent="-228600" algn="l" rtl="0" eaLnBrk="1" latinLnBrk="0" hangingPunct="1">
              <a:spcBef>
                <a:spcPct val="20000"/>
              </a:spcBef>
              <a:buClr>
                <a:schemeClr val="tx1"/>
              </a:buClr>
              <a:buSzPct val="95000"/>
              <a:buFont typeface="Wingdings" panose="05000000000000000000"/>
              <a:buChar char="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53185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SzPct val="100000"/>
              <a:buFont typeface="Wingdings 3" panose="05040102010807070707"/>
              <a:buChar char="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5590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 panose="05020102010507070707"/>
              <a:buChar char="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64665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3" panose="05040102010807070707"/>
              <a:buChar char="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65960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 panose="05020102010507070707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67255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 panose="05020102010507070707"/>
              <a:buChar char="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68550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 panose="05020102010507070707"/>
              <a:buChar char="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segment = writer.ToArraySegment()</a:t>
            </a:r>
            <a:endParaRPr lang="en-US"/>
          </a:p>
        </p:txBody>
      </p:sp>
      <p:sp>
        <p:nvSpPr>
          <p:cNvPr id="7" name="内容占位符 2"/>
          <p:cNvSpPr>
            <a:spLocks noGrp="1"/>
          </p:cNvSpPr>
          <p:nvPr/>
        </p:nvSpPr>
        <p:spPr>
          <a:xfrm>
            <a:off x="457200" y="5214620"/>
            <a:ext cx="8465820" cy="65151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548640" indent="-411480" algn="l" rtl="0" eaLnBrk="1" latinLnBrk="0" hangingPunct="1">
              <a:spcBef>
                <a:spcPct val="20000"/>
              </a:spcBef>
              <a:buClr>
                <a:schemeClr val="tx1">
                  <a:shade val="95000"/>
                </a:schemeClr>
              </a:buClr>
              <a:buSzPct val="65000"/>
              <a:buFont typeface="Wingdings 2" panose="05020102010507070707"/>
              <a:buChar char="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8680" indent="-283210" algn="l" rtl="0" eaLnBrk="1" latinLnBrk="0" hangingPunct="1">
              <a:spcBef>
                <a:spcPct val="20000"/>
              </a:spcBef>
              <a:buClr>
                <a:schemeClr val="tx1"/>
              </a:buClr>
              <a:buSzPct val="80000"/>
              <a:buFont typeface="Wingdings 2" panose="05020102010507070707"/>
              <a:buChar char="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34110" indent="-228600" algn="l" rtl="0" eaLnBrk="1" latinLnBrk="0" hangingPunct="1">
              <a:spcBef>
                <a:spcPct val="20000"/>
              </a:spcBef>
              <a:buClr>
                <a:schemeClr val="tx1"/>
              </a:buClr>
              <a:buSzPct val="95000"/>
              <a:buFont typeface="Wingdings" panose="05000000000000000000"/>
              <a:buChar char="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53185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SzPct val="100000"/>
              <a:buFont typeface="Wingdings 3" panose="05040102010807070707"/>
              <a:buChar char="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5590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 panose="05020102010507070707"/>
              <a:buChar char="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64665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3" panose="05040102010807070707"/>
              <a:buChar char="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65960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 panose="05020102010507070707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67255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 panose="05020102010507070707"/>
              <a:buChar char="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68550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 panose="05020102010507070707"/>
              <a:buChar char="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Transport.activeTransport.ClientSend(segement)</a:t>
            </a:r>
            <a:endParaRPr lang="en-US"/>
          </a:p>
        </p:txBody>
      </p:sp>
      <p:sp>
        <p:nvSpPr>
          <p:cNvPr id="8" name="内容占位符 2"/>
          <p:cNvSpPr>
            <a:spLocks noGrp="1"/>
          </p:cNvSpPr>
          <p:nvPr/>
        </p:nvSpPr>
        <p:spPr>
          <a:xfrm>
            <a:off x="457200" y="5998845"/>
            <a:ext cx="8465820" cy="65151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548640" indent="-411480" algn="l" rtl="0" eaLnBrk="1" latinLnBrk="0" hangingPunct="1">
              <a:spcBef>
                <a:spcPct val="20000"/>
              </a:spcBef>
              <a:buClr>
                <a:schemeClr val="tx1">
                  <a:shade val="95000"/>
                </a:schemeClr>
              </a:buClr>
              <a:buSzPct val="65000"/>
              <a:buFont typeface="Wingdings 2" panose="05020102010507070707"/>
              <a:buChar char="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8680" indent="-283210" algn="l" rtl="0" eaLnBrk="1" latinLnBrk="0" hangingPunct="1">
              <a:spcBef>
                <a:spcPct val="20000"/>
              </a:spcBef>
              <a:buClr>
                <a:schemeClr val="tx1"/>
              </a:buClr>
              <a:buSzPct val="80000"/>
              <a:buFont typeface="Wingdings 2" panose="05020102010507070707"/>
              <a:buChar char="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34110" indent="-228600" algn="l" rtl="0" eaLnBrk="1" latinLnBrk="0" hangingPunct="1">
              <a:spcBef>
                <a:spcPct val="20000"/>
              </a:spcBef>
              <a:buClr>
                <a:schemeClr val="tx1"/>
              </a:buClr>
              <a:buSzPct val="95000"/>
              <a:buFont typeface="Wingdings" panose="05000000000000000000"/>
              <a:buChar char="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53185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SzPct val="100000"/>
              <a:buFont typeface="Wingdings 3" panose="05040102010807070707"/>
              <a:buChar char="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5590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 panose="05020102010507070707"/>
              <a:buChar char="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64665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3" panose="05040102010807070707"/>
              <a:buChar char="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65960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 panose="05020102010507070707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67255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 panose="05020102010507070707"/>
              <a:buChar char="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68550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 panose="05020102010507070707"/>
              <a:buChar char="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TelepathyTransport.client.Send(segement)</a:t>
            </a:r>
            <a:endParaRPr lang="en-US"/>
          </a:p>
        </p:txBody>
      </p:sp>
      <p:sp>
        <p:nvSpPr>
          <p:cNvPr id="12" name="内容占位符 2"/>
          <p:cNvSpPr>
            <a:spLocks noGrp="1"/>
          </p:cNvSpPr>
          <p:nvPr/>
        </p:nvSpPr>
        <p:spPr>
          <a:xfrm>
            <a:off x="457200" y="3797935"/>
            <a:ext cx="8229600" cy="60198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548640" indent="-411480" algn="l" rtl="0" eaLnBrk="1" latinLnBrk="0" hangingPunct="1">
              <a:spcBef>
                <a:spcPct val="20000"/>
              </a:spcBef>
              <a:buClr>
                <a:schemeClr val="tx1">
                  <a:shade val="95000"/>
                </a:schemeClr>
              </a:buClr>
              <a:buSzPct val="65000"/>
              <a:buFont typeface="Wingdings 2" panose="05020102010507070707"/>
              <a:buChar char="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8680" indent="-283210" algn="l" rtl="0" eaLnBrk="1" latinLnBrk="0" hangingPunct="1">
              <a:spcBef>
                <a:spcPct val="20000"/>
              </a:spcBef>
              <a:buClr>
                <a:schemeClr val="tx1"/>
              </a:buClr>
              <a:buSzPct val="80000"/>
              <a:buFont typeface="Wingdings 2" panose="05020102010507070707"/>
              <a:buChar char="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34110" indent="-228600" algn="l" rtl="0" eaLnBrk="1" latinLnBrk="0" hangingPunct="1">
              <a:spcBef>
                <a:spcPct val="20000"/>
              </a:spcBef>
              <a:buClr>
                <a:schemeClr val="tx1"/>
              </a:buClr>
              <a:buSzPct val="95000"/>
              <a:buFont typeface="Wingdings" panose="05000000000000000000"/>
              <a:buChar char="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53185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SzPct val="100000"/>
              <a:buFont typeface="Wingdings 3" panose="05040102010807070707"/>
              <a:buChar char="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5590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 panose="05020102010507070707"/>
              <a:buChar char="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64665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3" panose="05040102010807070707"/>
              <a:buChar char="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65960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 panose="05020102010507070707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67255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 panose="05020102010507070707"/>
              <a:buChar char="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68550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 panose="05020102010507070707"/>
              <a:buChar char="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t>message.Serialize(writer)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  <p:bldP spid="5" grpId="0"/>
      <p:bldP spid="5" grpId="1"/>
      <p:bldP spid="4" grpId="0"/>
      <p:bldP spid="4" grpId="1"/>
      <p:bldP spid="12" grpId="0"/>
      <p:bldP spid="12" grpId="1"/>
      <p:bldP spid="6" grpId="0"/>
      <p:bldP spid="6" grpId="1"/>
      <p:bldP spid="7" grpId="0"/>
      <p:bldP spid="7" grpId="1"/>
      <p:bldP spid="8" grpId="0"/>
      <p:bldP spid="8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TelepathyTransport</a:t>
            </a:r>
            <a:r>
              <a:rPr lang="en-US" altLang="zh-CN"/>
              <a:t>.Receive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90550"/>
          </a:xfrm>
        </p:spPr>
        <p:txBody>
          <a:bodyPr/>
          <a:p>
            <a:r>
              <a:rPr lang="zh-CN" altLang="en-US">
                <a:sym typeface="+mn-ea"/>
              </a:rPr>
              <a:t>TelepathyTransport</a:t>
            </a:r>
            <a:r>
              <a:rPr lang="en-US" altLang="zh-CN">
                <a:sym typeface="+mn-ea"/>
              </a:rPr>
              <a:t>.</a:t>
            </a:r>
            <a:r>
              <a:rPr lang="zh-CN" altLang="en-US"/>
              <a:t>LateUpdate</a:t>
            </a:r>
            <a:r>
              <a:rPr lang="en-US" altLang="zh-CN"/>
              <a:t>()</a:t>
            </a:r>
            <a:endParaRPr lang="en-US" altLang="zh-CN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457200" y="2309495"/>
            <a:ext cx="8229600" cy="59055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548640" indent="-411480" algn="l" rtl="0" eaLnBrk="1" latinLnBrk="0" hangingPunct="1">
              <a:spcBef>
                <a:spcPct val="20000"/>
              </a:spcBef>
              <a:buClr>
                <a:schemeClr val="tx1">
                  <a:shade val="95000"/>
                </a:schemeClr>
              </a:buClr>
              <a:buSzPct val="65000"/>
              <a:buFont typeface="Wingdings 2" panose="05020102010507070707"/>
              <a:buChar char="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8680" indent="-283210" algn="l" rtl="0" eaLnBrk="1" latinLnBrk="0" hangingPunct="1">
              <a:spcBef>
                <a:spcPct val="20000"/>
              </a:spcBef>
              <a:buClr>
                <a:schemeClr val="tx1"/>
              </a:buClr>
              <a:buSzPct val="80000"/>
              <a:buFont typeface="Wingdings 2" panose="05020102010507070707"/>
              <a:buChar char="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34110" indent="-228600" algn="l" rtl="0" eaLnBrk="1" latinLnBrk="0" hangingPunct="1">
              <a:spcBef>
                <a:spcPct val="20000"/>
              </a:spcBef>
              <a:buClr>
                <a:schemeClr val="tx1"/>
              </a:buClr>
              <a:buSzPct val="95000"/>
              <a:buFont typeface="Wingdings" panose="05000000000000000000"/>
              <a:buChar char="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53185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SzPct val="100000"/>
              <a:buFont typeface="Wingdings 3" panose="05040102010807070707"/>
              <a:buChar char="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5590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 panose="05020102010507070707"/>
              <a:buChar char="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64665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3" panose="05040102010807070707"/>
              <a:buChar char="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65960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 panose="05020102010507070707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67255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 panose="05020102010507070707"/>
              <a:buChar char="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68550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 panose="05020102010507070707"/>
              <a:buChar char="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ym typeface="+mn-ea"/>
              </a:rPr>
              <a:t>TelepathyTransport</a:t>
            </a:r>
            <a:r>
              <a:rPr lang="en-US" altLang="zh-CN">
                <a:sym typeface="+mn-ea"/>
              </a:rPr>
              <a:t>.</a:t>
            </a:r>
            <a:r>
              <a:rPr lang="zh-CN" altLang="en-US"/>
              <a:t>ProcessServerMessage</a:t>
            </a:r>
            <a:r>
              <a:rPr lang="en-US" altLang="zh-CN"/>
              <a:t>()</a:t>
            </a:r>
            <a:endParaRPr lang="en-US" altLang="zh-CN"/>
          </a:p>
        </p:txBody>
      </p:sp>
      <p:sp>
        <p:nvSpPr>
          <p:cNvPr id="5" name="内容占位符 2"/>
          <p:cNvSpPr>
            <a:spLocks noGrp="1"/>
          </p:cNvSpPr>
          <p:nvPr/>
        </p:nvSpPr>
        <p:spPr>
          <a:xfrm>
            <a:off x="457200" y="2994025"/>
            <a:ext cx="8229600" cy="59055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548640" indent="-411480" algn="l" rtl="0" eaLnBrk="1" latinLnBrk="0" hangingPunct="1">
              <a:spcBef>
                <a:spcPct val="20000"/>
              </a:spcBef>
              <a:buClr>
                <a:schemeClr val="tx1">
                  <a:shade val="95000"/>
                </a:schemeClr>
              </a:buClr>
              <a:buSzPct val="65000"/>
              <a:buFont typeface="Wingdings 2" panose="05020102010507070707"/>
              <a:buChar char="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8680" indent="-283210" algn="l" rtl="0" eaLnBrk="1" latinLnBrk="0" hangingPunct="1">
              <a:spcBef>
                <a:spcPct val="20000"/>
              </a:spcBef>
              <a:buClr>
                <a:schemeClr val="tx1"/>
              </a:buClr>
              <a:buSzPct val="80000"/>
              <a:buFont typeface="Wingdings 2" panose="05020102010507070707"/>
              <a:buChar char="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34110" indent="-228600" algn="l" rtl="0" eaLnBrk="1" latinLnBrk="0" hangingPunct="1">
              <a:spcBef>
                <a:spcPct val="20000"/>
              </a:spcBef>
              <a:buClr>
                <a:schemeClr val="tx1"/>
              </a:buClr>
              <a:buSzPct val="95000"/>
              <a:buFont typeface="Wingdings" panose="05000000000000000000"/>
              <a:buChar char="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53185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SzPct val="100000"/>
              <a:buFont typeface="Wingdings 3" panose="05040102010807070707"/>
              <a:buChar char="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5590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 panose="05020102010507070707"/>
              <a:buChar char="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64665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3" panose="05040102010807070707"/>
              <a:buChar char="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65960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 panose="05020102010507070707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67255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 panose="05020102010507070707"/>
              <a:buChar char="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68550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 panose="05020102010507070707"/>
              <a:buChar char="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t>OnServerDataReceived</a:t>
            </a:r>
            <a:r>
              <a:rPr lang="en-US"/>
              <a:t>()</a:t>
            </a:r>
            <a:endParaRPr lang="en-US"/>
          </a:p>
        </p:txBody>
      </p:sp>
      <p:sp>
        <p:nvSpPr>
          <p:cNvPr id="6" name="内容占位符 2"/>
          <p:cNvSpPr>
            <a:spLocks noGrp="1"/>
          </p:cNvSpPr>
          <p:nvPr/>
        </p:nvSpPr>
        <p:spPr>
          <a:xfrm>
            <a:off x="457200" y="3703955"/>
            <a:ext cx="8687435" cy="69723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548640" indent="-411480" algn="l" rtl="0" eaLnBrk="1" latinLnBrk="0" hangingPunct="1">
              <a:spcBef>
                <a:spcPct val="20000"/>
              </a:spcBef>
              <a:buClr>
                <a:schemeClr val="tx1">
                  <a:shade val="95000"/>
                </a:schemeClr>
              </a:buClr>
              <a:buSzPct val="65000"/>
              <a:buFont typeface="Wingdings 2" panose="05020102010507070707"/>
              <a:buChar char="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8680" indent="-283210" algn="l" rtl="0" eaLnBrk="1" latinLnBrk="0" hangingPunct="1">
              <a:spcBef>
                <a:spcPct val="20000"/>
              </a:spcBef>
              <a:buClr>
                <a:schemeClr val="tx1"/>
              </a:buClr>
              <a:buSzPct val="80000"/>
              <a:buFont typeface="Wingdings 2" panose="05020102010507070707"/>
              <a:buChar char="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34110" indent="-228600" algn="l" rtl="0" eaLnBrk="1" latinLnBrk="0" hangingPunct="1">
              <a:spcBef>
                <a:spcPct val="20000"/>
              </a:spcBef>
              <a:buClr>
                <a:schemeClr val="tx1"/>
              </a:buClr>
              <a:buSzPct val="95000"/>
              <a:buFont typeface="Wingdings" panose="05000000000000000000"/>
              <a:buChar char="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53185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SzPct val="100000"/>
              <a:buFont typeface="Wingdings 3" panose="05040102010807070707"/>
              <a:buChar char="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5590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 panose="05020102010507070707"/>
              <a:buChar char="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64665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3" panose="05040102010807070707"/>
              <a:buChar char="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65960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 panose="05020102010507070707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67255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 panose="05020102010507070707"/>
              <a:buChar char="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68550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 panose="05020102010507070707"/>
              <a:buChar char="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t>NetworkConnectionToClient</a:t>
            </a:r>
            <a:r>
              <a:rPr lang="en-US"/>
              <a:t>.TransportReceive()</a:t>
            </a:r>
            <a:endParaRPr lang="en-US"/>
          </a:p>
        </p:txBody>
      </p:sp>
      <p:sp>
        <p:nvSpPr>
          <p:cNvPr id="7" name="内容占位符 2"/>
          <p:cNvSpPr>
            <a:spLocks noGrp="1"/>
          </p:cNvSpPr>
          <p:nvPr/>
        </p:nvSpPr>
        <p:spPr>
          <a:xfrm>
            <a:off x="457200" y="4400550"/>
            <a:ext cx="8229600" cy="59055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548640" indent="-411480" algn="l" rtl="0" eaLnBrk="1" latinLnBrk="0" hangingPunct="1">
              <a:spcBef>
                <a:spcPct val="20000"/>
              </a:spcBef>
              <a:buClr>
                <a:schemeClr val="tx1">
                  <a:shade val="95000"/>
                </a:schemeClr>
              </a:buClr>
              <a:buSzPct val="65000"/>
              <a:buFont typeface="Wingdings 2" panose="05020102010507070707"/>
              <a:buChar char="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8680" indent="-283210" algn="l" rtl="0" eaLnBrk="1" latinLnBrk="0" hangingPunct="1">
              <a:spcBef>
                <a:spcPct val="20000"/>
              </a:spcBef>
              <a:buClr>
                <a:schemeClr val="tx1"/>
              </a:buClr>
              <a:buSzPct val="80000"/>
              <a:buFont typeface="Wingdings 2" panose="05020102010507070707"/>
              <a:buChar char="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34110" indent="-228600" algn="l" rtl="0" eaLnBrk="1" latinLnBrk="0" hangingPunct="1">
              <a:spcBef>
                <a:spcPct val="20000"/>
              </a:spcBef>
              <a:buClr>
                <a:schemeClr val="tx1"/>
              </a:buClr>
              <a:buSzPct val="95000"/>
              <a:buFont typeface="Wingdings" panose="05000000000000000000"/>
              <a:buChar char="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53185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SzPct val="100000"/>
              <a:buFont typeface="Wingdings 3" panose="05040102010807070707"/>
              <a:buChar char="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5590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 panose="05020102010507070707"/>
              <a:buChar char="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64665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3" panose="05040102010807070707"/>
              <a:buChar char="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65960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 panose="05020102010507070707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67255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 panose="05020102010507070707"/>
              <a:buChar char="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68550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 panose="05020102010507070707"/>
              <a:buChar char="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reader = </a:t>
            </a:r>
            <a:r>
              <a:t>NetworkReaderPool.GetReader</a:t>
            </a:r>
            <a:r>
              <a:rPr lang="en-US"/>
              <a:t>()</a:t>
            </a:r>
            <a:endParaRPr lang="en-US"/>
          </a:p>
        </p:txBody>
      </p:sp>
      <p:sp>
        <p:nvSpPr>
          <p:cNvPr id="8" name="内容占位符 2"/>
          <p:cNvSpPr>
            <a:spLocks noGrp="1"/>
          </p:cNvSpPr>
          <p:nvPr/>
        </p:nvSpPr>
        <p:spPr>
          <a:xfrm>
            <a:off x="457200" y="5109845"/>
            <a:ext cx="8229600" cy="59055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548640" indent="-411480" algn="l" rtl="0" eaLnBrk="1" latinLnBrk="0" hangingPunct="1">
              <a:spcBef>
                <a:spcPct val="20000"/>
              </a:spcBef>
              <a:buClr>
                <a:schemeClr val="tx1">
                  <a:shade val="95000"/>
                </a:schemeClr>
              </a:buClr>
              <a:buSzPct val="65000"/>
              <a:buFont typeface="Wingdings 2" panose="05020102010507070707"/>
              <a:buChar char="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8680" indent="-283210" algn="l" rtl="0" eaLnBrk="1" latinLnBrk="0" hangingPunct="1">
              <a:spcBef>
                <a:spcPct val="20000"/>
              </a:spcBef>
              <a:buClr>
                <a:schemeClr val="tx1"/>
              </a:buClr>
              <a:buSzPct val="80000"/>
              <a:buFont typeface="Wingdings 2" panose="05020102010507070707"/>
              <a:buChar char="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34110" indent="-228600" algn="l" rtl="0" eaLnBrk="1" latinLnBrk="0" hangingPunct="1">
              <a:spcBef>
                <a:spcPct val="20000"/>
              </a:spcBef>
              <a:buClr>
                <a:schemeClr val="tx1"/>
              </a:buClr>
              <a:buSzPct val="95000"/>
              <a:buFont typeface="Wingdings" panose="05000000000000000000"/>
              <a:buChar char="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53185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SzPct val="100000"/>
              <a:buFont typeface="Wingdings 3" panose="05040102010807070707"/>
              <a:buChar char="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5590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 panose="05020102010507070707"/>
              <a:buChar char="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64665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3" panose="05040102010807070707"/>
              <a:buChar char="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65960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 panose="05020102010507070707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67255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 panose="05020102010507070707"/>
              <a:buChar char="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68550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 panose="05020102010507070707"/>
              <a:buChar char="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>
                <a:sym typeface="+mn-ea"/>
              </a:rPr>
              <a:t>MessagePacker.</a:t>
            </a:r>
            <a:r>
              <a:rPr lang="en-US">
                <a:sym typeface="+mn-ea"/>
              </a:rPr>
              <a:t>Un</a:t>
            </a:r>
            <a:r>
              <a:rPr>
                <a:sym typeface="+mn-ea"/>
              </a:rPr>
              <a:t>Pack</a:t>
            </a:r>
            <a:r>
              <a:rPr lang="en-US">
                <a:sym typeface="+mn-ea"/>
              </a:rPr>
              <a:t>()</a:t>
            </a:r>
            <a:endParaRPr lang="en-US">
              <a:sym typeface="+mn-ea"/>
            </a:endParaRPr>
          </a:p>
        </p:txBody>
      </p:sp>
      <p:sp>
        <p:nvSpPr>
          <p:cNvPr id="9" name="内容占位符 2"/>
          <p:cNvSpPr>
            <a:spLocks noGrp="1"/>
          </p:cNvSpPr>
          <p:nvPr/>
        </p:nvSpPr>
        <p:spPr>
          <a:xfrm>
            <a:off x="457200" y="5831840"/>
            <a:ext cx="8229600" cy="59055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548640" indent="-411480" algn="l" rtl="0" eaLnBrk="1" latinLnBrk="0" hangingPunct="1">
              <a:spcBef>
                <a:spcPct val="20000"/>
              </a:spcBef>
              <a:buClr>
                <a:schemeClr val="tx1">
                  <a:shade val="95000"/>
                </a:schemeClr>
              </a:buClr>
              <a:buSzPct val="65000"/>
              <a:buFont typeface="Wingdings 2" panose="05020102010507070707"/>
              <a:buChar char="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8680" indent="-283210" algn="l" rtl="0" eaLnBrk="1" latinLnBrk="0" hangingPunct="1">
              <a:spcBef>
                <a:spcPct val="20000"/>
              </a:spcBef>
              <a:buClr>
                <a:schemeClr val="tx1"/>
              </a:buClr>
              <a:buSzPct val="80000"/>
              <a:buFont typeface="Wingdings 2" panose="05020102010507070707"/>
              <a:buChar char="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34110" indent="-228600" algn="l" rtl="0" eaLnBrk="1" latinLnBrk="0" hangingPunct="1">
              <a:spcBef>
                <a:spcPct val="20000"/>
              </a:spcBef>
              <a:buClr>
                <a:schemeClr val="tx1"/>
              </a:buClr>
              <a:buSzPct val="95000"/>
              <a:buFont typeface="Wingdings" panose="05000000000000000000"/>
              <a:buChar char="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53185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SzPct val="100000"/>
              <a:buFont typeface="Wingdings 3" panose="05040102010807070707"/>
              <a:buChar char="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5590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 panose="05020102010507070707"/>
              <a:buChar char="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64665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3" panose="05040102010807070707"/>
              <a:buChar char="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65960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 panose="05020102010507070707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67255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 panose="05020102010507070707"/>
              <a:buChar char="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68550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 panose="05020102010507070707"/>
              <a:buChar char="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>
                <a:sym typeface="+mn-ea"/>
              </a:rPr>
              <a:t>messageHandlers</a:t>
            </a:r>
            <a:r>
              <a:rPr lang="en-US">
                <a:sym typeface="+mn-ea"/>
              </a:rPr>
              <a:t>[type].Invoke()</a:t>
            </a:r>
            <a:endParaRPr lang="en-US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  <p:bldP spid="4" grpId="0"/>
      <p:bldP spid="4" grpId="1"/>
      <p:bldP spid="5" grpId="0"/>
      <p:bldP spid="5" grpId="1"/>
      <p:bldP spid="6" grpId="0"/>
      <p:bldP spid="6" grpId="1"/>
      <p:bldP spid="7" grpId="0"/>
      <p:bldP spid="7" grpId="1"/>
      <p:bldP spid="8" grpId="0"/>
      <p:bldP spid="8" grpId="1"/>
      <p:bldP spid="9" grpId="0"/>
      <p:bldP spid="9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ConnServer2Client.Send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65150"/>
          </a:xfrm>
        </p:spPr>
        <p:txBody>
          <a:bodyPr/>
          <a:p>
            <a:r>
              <a:rPr lang="zh-CN" altLang="en-US"/>
              <a:t>netIdentity.connectionToClient</a:t>
            </a:r>
            <a:r>
              <a:rPr lang="en-US" altLang="zh-CN"/>
              <a:t>.Send()</a:t>
            </a:r>
            <a:endParaRPr lang="en-US" altLang="zh-CN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457200" y="2247265"/>
            <a:ext cx="8229600" cy="56515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548640" indent="-411480" algn="l" rtl="0" eaLnBrk="1" latinLnBrk="0" hangingPunct="1">
              <a:spcBef>
                <a:spcPct val="20000"/>
              </a:spcBef>
              <a:buClr>
                <a:schemeClr val="tx1">
                  <a:shade val="95000"/>
                </a:schemeClr>
              </a:buClr>
              <a:buSzPct val="65000"/>
              <a:buFont typeface="Wingdings 2" panose="05020102010507070707"/>
              <a:buChar char="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8680" indent="-283210" algn="l" rtl="0" eaLnBrk="1" latinLnBrk="0" hangingPunct="1">
              <a:spcBef>
                <a:spcPct val="20000"/>
              </a:spcBef>
              <a:buClr>
                <a:schemeClr val="tx1"/>
              </a:buClr>
              <a:buSzPct val="80000"/>
              <a:buFont typeface="Wingdings 2" panose="05020102010507070707"/>
              <a:buChar char="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34110" indent="-228600" algn="l" rtl="0" eaLnBrk="1" latinLnBrk="0" hangingPunct="1">
              <a:spcBef>
                <a:spcPct val="20000"/>
              </a:spcBef>
              <a:buClr>
                <a:schemeClr val="tx1"/>
              </a:buClr>
              <a:buSzPct val="95000"/>
              <a:buFont typeface="Wingdings" panose="05000000000000000000"/>
              <a:buChar char="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53185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SzPct val="100000"/>
              <a:buFont typeface="Wingdings 3" panose="05040102010807070707"/>
              <a:buChar char="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5590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 panose="05020102010507070707"/>
              <a:buChar char="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64665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3" panose="05040102010807070707"/>
              <a:buChar char="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65960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 panose="05020102010507070707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67255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 panose="05020102010507070707"/>
              <a:buChar char="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68550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 panose="05020102010507070707"/>
              <a:buChar char="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。。。</a:t>
            </a:r>
            <a:endParaRPr lang="zh-CN" altLang="en-US"/>
          </a:p>
        </p:txBody>
      </p:sp>
      <p:sp>
        <p:nvSpPr>
          <p:cNvPr id="5" name="内容占位符 2"/>
          <p:cNvSpPr>
            <a:spLocks noGrp="1"/>
          </p:cNvSpPr>
          <p:nvPr/>
        </p:nvSpPr>
        <p:spPr>
          <a:xfrm>
            <a:off x="457200" y="2969260"/>
            <a:ext cx="8229600" cy="56515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548640" indent="-411480" algn="l" rtl="0" eaLnBrk="1" latinLnBrk="0" hangingPunct="1">
              <a:spcBef>
                <a:spcPct val="20000"/>
              </a:spcBef>
              <a:buClr>
                <a:schemeClr val="tx1">
                  <a:shade val="95000"/>
                </a:schemeClr>
              </a:buClr>
              <a:buSzPct val="65000"/>
              <a:buFont typeface="Wingdings 2" panose="05020102010507070707"/>
              <a:buChar char="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8680" indent="-283210" algn="l" rtl="0" eaLnBrk="1" latinLnBrk="0" hangingPunct="1">
              <a:spcBef>
                <a:spcPct val="20000"/>
              </a:spcBef>
              <a:buClr>
                <a:schemeClr val="tx1"/>
              </a:buClr>
              <a:buSzPct val="80000"/>
              <a:buFont typeface="Wingdings 2" panose="05020102010507070707"/>
              <a:buChar char="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34110" indent="-228600" algn="l" rtl="0" eaLnBrk="1" latinLnBrk="0" hangingPunct="1">
              <a:spcBef>
                <a:spcPct val="20000"/>
              </a:spcBef>
              <a:buClr>
                <a:schemeClr val="tx1"/>
              </a:buClr>
              <a:buSzPct val="95000"/>
              <a:buFont typeface="Wingdings" panose="05000000000000000000"/>
              <a:buChar char="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53185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SzPct val="100000"/>
              <a:buFont typeface="Wingdings 3" panose="05040102010807070707"/>
              <a:buChar char="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5590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 panose="05020102010507070707"/>
              <a:buChar char="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64665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3" panose="05040102010807070707"/>
              <a:buChar char="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65960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 panose="05020102010507070707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67255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 panose="05020102010507070707"/>
              <a:buChar char="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68550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 panose="05020102010507070707"/>
              <a:buChar char="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Transport.activeTransport.ServerSend</a:t>
            </a:r>
            <a:r>
              <a:rPr lang="en-US" altLang="zh-CN"/>
              <a:t>(seg)</a:t>
            </a:r>
            <a:endParaRPr lang="en-US" altLang="zh-CN"/>
          </a:p>
        </p:txBody>
      </p:sp>
      <p:sp>
        <p:nvSpPr>
          <p:cNvPr id="6" name="内容占位符 2"/>
          <p:cNvSpPr>
            <a:spLocks noGrp="1"/>
          </p:cNvSpPr>
          <p:nvPr/>
        </p:nvSpPr>
        <p:spPr>
          <a:xfrm>
            <a:off x="457200" y="3629025"/>
            <a:ext cx="8229600" cy="56515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548640" indent="-411480" algn="l" rtl="0" eaLnBrk="1" latinLnBrk="0" hangingPunct="1">
              <a:spcBef>
                <a:spcPct val="20000"/>
              </a:spcBef>
              <a:buClr>
                <a:schemeClr val="tx1">
                  <a:shade val="95000"/>
                </a:schemeClr>
              </a:buClr>
              <a:buSzPct val="65000"/>
              <a:buFont typeface="Wingdings 2" panose="05020102010507070707"/>
              <a:buChar char="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8680" indent="-283210" algn="l" rtl="0" eaLnBrk="1" latinLnBrk="0" hangingPunct="1">
              <a:spcBef>
                <a:spcPct val="20000"/>
              </a:spcBef>
              <a:buClr>
                <a:schemeClr val="tx1"/>
              </a:buClr>
              <a:buSzPct val="80000"/>
              <a:buFont typeface="Wingdings 2" panose="05020102010507070707"/>
              <a:buChar char="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34110" indent="-228600" algn="l" rtl="0" eaLnBrk="1" latinLnBrk="0" hangingPunct="1">
              <a:spcBef>
                <a:spcPct val="20000"/>
              </a:spcBef>
              <a:buClr>
                <a:schemeClr val="tx1"/>
              </a:buClr>
              <a:buSzPct val="95000"/>
              <a:buFont typeface="Wingdings" panose="05000000000000000000"/>
              <a:buChar char="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53185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SzPct val="100000"/>
              <a:buFont typeface="Wingdings 3" panose="05040102010807070707"/>
              <a:buChar char="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5590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 panose="05020102010507070707"/>
              <a:buChar char="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64665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3" panose="05040102010807070707"/>
              <a:buChar char="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65960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 panose="05020102010507070707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67255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 panose="05020102010507070707"/>
              <a:buChar char="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68550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 panose="05020102010507070707"/>
              <a:buChar char="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ym typeface="+mn-ea"/>
              </a:rPr>
              <a:t>TelepathyTransport.server.Send(segement)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  <p:bldP spid="4" grpId="0"/>
      <p:bldP spid="4" grpId="1"/>
      <p:bldP spid="5" grpId="0"/>
      <p:bldP spid="5" grpId="1"/>
      <p:bldP spid="6" grpId="0"/>
      <p:bldP spid="6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宏观架构图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755" y="1574800"/>
            <a:ext cx="8947785" cy="499427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TelepathyTransport</a:t>
            </a:r>
            <a:r>
              <a:rPr lang="en-US" altLang="zh-CN"/>
              <a:t>.Receive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90550"/>
          </a:xfrm>
        </p:spPr>
        <p:txBody>
          <a:bodyPr/>
          <a:p>
            <a:r>
              <a:rPr lang="zh-CN" altLang="en-US">
                <a:sym typeface="+mn-ea"/>
              </a:rPr>
              <a:t>TelepathyTransport</a:t>
            </a:r>
            <a:r>
              <a:rPr lang="en-US" altLang="zh-CN">
                <a:sym typeface="+mn-ea"/>
              </a:rPr>
              <a:t>.</a:t>
            </a:r>
            <a:r>
              <a:rPr lang="zh-CN" altLang="en-US"/>
              <a:t>LateUpdate</a:t>
            </a:r>
            <a:r>
              <a:rPr lang="en-US" altLang="zh-CN"/>
              <a:t>()</a:t>
            </a:r>
            <a:endParaRPr lang="en-US" altLang="zh-CN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457200" y="2309495"/>
            <a:ext cx="8229600" cy="59055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548640" indent="-411480" algn="l" rtl="0" eaLnBrk="1" latinLnBrk="0" hangingPunct="1">
              <a:spcBef>
                <a:spcPct val="20000"/>
              </a:spcBef>
              <a:buClr>
                <a:schemeClr val="tx1">
                  <a:shade val="95000"/>
                </a:schemeClr>
              </a:buClr>
              <a:buSzPct val="65000"/>
              <a:buFont typeface="Wingdings 2" panose="05020102010507070707"/>
              <a:buChar char="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8680" indent="-283210" algn="l" rtl="0" eaLnBrk="1" latinLnBrk="0" hangingPunct="1">
              <a:spcBef>
                <a:spcPct val="20000"/>
              </a:spcBef>
              <a:buClr>
                <a:schemeClr val="tx1"/>
              </a:buClr>
              <a:buSzPct val="80000"/>
              <a:buFont typeface="Wingdings 2" panose="05020102010507070707"/>
              <a:buChar char="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34110" indent="-228600" algn="l" rtl="0" eaLnBrk="1" latinLnBrk="0" hangingPunct="1">
              <a:spcBef>
                <a:spcPct val="20000"/>
              </a:spcBef>
              <a:buClr>
                <a:schemeClr val="tx1"/>
              </a:buClr>
              <a:buSzPct val="95000"/>
              <a:buFont typeface="Wingdings" panose="05000000000000000000"/>
              <a:buChar char="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53185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SzPct val="100000"/>
              <a:buFont typeface="Wingdings 3" panose="05040102010807070707"/>
              <a:buChar char="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5590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 panose="05020102010507070707"/>
              <a:buChar char="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64665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3" panose="05040102010807070707"/>
              <a:buChar char="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65960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 panose="05020102010507070707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67255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 panose="05020102010507070707"/>
              <a:buChar char="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68550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 panose="05020102010507070707"/>
              <a:buChar char="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ym typeface="+mn-ea"/>
              </a:rPr>
              <a:t>TelepathyTransport</a:t>
            </a:r>
            <a:r>
              <a:rPr lang="en-US" altLang="zh-CN">
                <a:sym typeface="+mn-ea"/>
              </a:rPr>
              <a:t>.</a:t>
            </a:r>
            <a:r>
              <a:rPr lang="zh-CN" altLang="en-US"/>
              <a:t>Process</a:t>
            </a:r>
            <a:r>
              <a:rPr lang="en-US" altLang="zh-CN"/>
              <a:t>Client</a:t>
            </a:r>
            <a:r>
              <a:rPr lang="zh-CN" altLang="en-US"/>
              <a:t>Message</a:t>
            </a:r>
            <a:r>
              <a:rPr lang="en-US" altLang="zh-CN"/>
              <a:t>()</a:t>
            </a:r>
            <a:endParaRPr lang="en-US" altLang="zh-CN"/>
          </a:p>
        </p:txBody>
      </p:sp>
      <p:sp>
        <p:nvSpPr>
          <p:cNvPr id="5" name="内容占位符 2"/>
          <p:cNvSpPr>
            <a:spLocks noGrp="1"/>
          </p:cNvSpPr>
          <p:nvPr/>
        </p:nvSpPr>
        <p:spPr>
          <a:xfrm>
            <a:off x="457200" y="2994025"/>
            <a:ext cx="8229600" cy="59055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548640" indent="-411480" algn="l" rtl="0" eaLnBrk="1" latinLnBrk="0" hangingPunct="1">
              <a:spcBef>
                <a:spcPct val="20000"/>
              </a:spcBef>
              <a:buClr>
                <a:schemeClr val="tx1">
                  <a:shade val="95000"/>
                </a:schemeClr>
              </a:buClr>
              <a:buSzPct val="65000"/>
              <a:buFont typeface="Wingdings 2" panose="05020102010507070707"/>
              <a:buChar char="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8680" indent="-283210" algn="l" rtl="0" eaLnBrk="1" latinLnBrk="0" hangingPunct="1">
              <a:spcBef>
                <a:spcPct val="20000"/>
              </a:spcBef>
              <a:buClr>
                <a:schemeClr val="tx1"/>
              </a:buClr>
              <a:buSzPct val="80000"/>
              <a:buFont typeface="Wingdings 2" panose="05020102010507070707"/>
              <a:buChar char="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34110" indent="-228600" algn="l" rtl="0" eaLnBrk="1" latinLnBrk="0" hangingPunct="1">
              <a:spcBef>
                <a:spcPct val="20000"/>
              </a:spcBef>
              <a:buClr>
                <a:schemeClr val="tx1"/>
              </a:buClr>
              <a:buSzPct val="95000"/>
              <a:buFont typeface="Wingdings" panose="05000000000000000000"/>
              <a:buChar char="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53185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SzPct val="100000"/>
              <a:buFont typeface="Wingdings 3" panose="05040102010807070707"/>
              <a:buChar char="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5590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 panose="05020102010507070707"/>
              <a:buChar char="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64665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3" panose="05040102010807070707"/>
              <a:buChar char="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65960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 panose="05020102010507070707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67255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 panose="05020102010507070707"/>
              <a:buChar char="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68550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 panose="05020102010507070707"/>
              <a:buChar char="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t>OnClientDataReceived</a:t>
            </a:r>
            <a:r>
              <a:rPr lang="en-US"/>
              <a:t>()</a:t>
            </a:r>
            <a:endParaRPr lang="en-US"/>
          </a:p>
        </p:txBody>
      </p:sp>
      <p:sp>
        <p:nvSpPr>
          <p:cNvPr id="6" name="内容占位符 2"/>
          <p:cNvSpPr>
            <a:spLocks noGrp="1"/>
          </p:cNvSpPr>
          <p:nvPr/>
        </p:nvSpPr>
        <p:spPr>
          <a:xfrm>
            <a:off x="457200" y="3703955"/>
            <a:ext cx="8687435" cy="69723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548640" indent="-411480" algn="l" rtl="0" eaLnBrk="1" latinLnBrk="0" hangingPunct="1">
              <a:spcBef>
                <a:spcPct val="20000"/>
              </a:spcBef>
              <a:buClr>
                <a:schemeClr val="tx1">
                  <a:shade val="95000"/>
                </a:schemeClr>
              </a:buClr>
              <a:buSzPct val="65000"/>
              <a:buFont typeface="Wingdings 2" panose="05020102010507070707"/>
              <a:buChar char="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8680" indent="-283210" algn="l" rtl="0" eaLnBrk="1" latinLnBrk="0" hangingPunct="1">
              <a:spcBef>
                <a:spcPct val="20000"/>
              </a:spcBef>
              <a:buClr>
                <a:schemeClr val="tx1"/>
              </a:buClr>
              <a:buSzPct val="80000"/>
              <a:buFont typeface="Wingdings 2" panose="05020102010507070707"/>
              <a:buChar char="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34110" indent="-228600" algn="l" rtl="0" eaLnBrk="1" latinLnBrk="0" hangingPunct="1">
              <a:spcBef>
                <a:spcPct val="20000"/>
              </a:spcBef>
              <a:buClr>
                <a:schemeClr val="tx1"/>
              </a:buClr>
              <a:buSzPct val="95000"/>
              <a:buFont typeface="Wingdings" panose="05000000000000000000"/>
              <a:buChar char="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53185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SzPct val="100000"/>
              <a:buFont typeface="Wingdings 3" panose="05040102010807070707"/>
              <a:buChar char="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5590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 panose="05020102010507070707"/>
              <a:buChar char="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64665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3" panose="05040102010807070707"/>
              <a:buChar char="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65960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 panose="05020102010507070707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67255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 panose="05020102010507070707"/>
              <a:buChar char="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68550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 panose="05020102010507070707"/>
              <a:buChar char="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t>NetworkConnectionTo</a:t>
            </a:r>
            <a:r>
              <a:rPr lang="en-US"/>
              <a:t>Server</a:t>
            </a:r>
            <a:r>
              <a:rPr lang="en-US"/>
              <a:t>.TransportReceive()</a:t>
            </a:r>
            <a:endParaRPr lang="en-US"/>
          </a:p>
        </p:txBody>
      </p:sp>
      <p:sp>
        <p:nvSpPr>
          <p:cNvPr id="7" name="内容占位符 2"/>
          <p:cNvSpPr>
            <a:spLocks noGrp="1"/>
          </p:cNvSpPr>
          <p:nvPr/>
        </p:nvSpPr>
        <p:spPr>
          <a:xfrm>
            <a:off x="457200" y="4400550"/>
            <a:ext cx="8229600" cy="59055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548640" indent="-411480" algn="l" rtl="0" eaLnBrk="1" latinLnBrk="0" hangingPunct="1">
              <a:spcBef>
                <a:spcPct val="20000"/>
              </a:spcBef>
              <a:buClr>
                <a:schemeClr val="tx1">
                  <a:shade val="95000"/>
                </a:schemeClr>
              </a:buClr>
              <a:buSzPct val="65000"/>
              <a:buFont typeface="Wingdings 2" panose="05020102010507070707"/>
              <a:buChar char="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8680" indent="-283210" algn="l" rtl="0" eaLnBrk="1" latinLnBrk="0" hangingPunct="1">
              <a:spcBef>
                <a:spcPct val="20000"/>
              </a:spcBef>
              <a:buClr>
                <a:schemeClr val="tx1"/>
              </a:buClr>
              <a:buSzPct val="80000"/>
              <a:buFont typeface="Wingdings 2" panose="05020102010507070707"/>
              <a:buChar char="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34110" indent="-228600" algn="l" rtl="0" eaLnBrk="1" latinLnBrk="0" hangingPunct="1">
              <a:spcBef>
                <a:spcPct val="20000"/>
              </a:spcBef>
              <a:buClr>
                <a:schemeClr val="tx1"/>
              </a:buClr>
              <a:buSzPct val="95000"/>
              <a:buFont typeface="Wingdings" panose="05000000000000000000"/>
              <a:buChar char="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53185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SzPct val="100000"/>
              <a:buFont typeface="Wingdings 3" panose="05040102010807070707"/>
              <a:buChar char="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5590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 panose="05020102010507070707"/>
              <a:buChar char="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64665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3" panose="05040102010807070707"/>
              <a:buChar char="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65960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 panose="05020102010507070707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67255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 panose="05020102010507070707"/>
              <a:buChar char="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68550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 panose="05020102010507070707"/>
              <a:buChar char="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reader = </a:t>
            </a:r>
            <a:r>
              <a:t>NetworkReaderPool.GetReader</a:t>
            </a:r>
            <a:r>
              <a:rPr lang="en-US"/>
              <a:t>()</a:t>
            </a:r>
            <a:endParaRPr lang="en-US"/>
          </a:p>
        </p:txBody>
      </p:sp>
      <p:sp>
        <p:nvSpPr>
          <p:cNvPr id="8" name="内容占位符 2"/>
          <p:cNvSpPr>
            <a:spLocks noGrp="1"/>
          </p:cNvSpPr>
          <p:nvPr/>
        </p:nvSpPr>
        <p:spPr>
          <a:xfrm>
            <a:off x="457200" y="5109845"/>
            <a:ext cx="8229600" cy="59055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548640" indent="-411480" algn="l" rtl="0" eaLnBrk="1" latinLnBrk="0" hangingPunct="1">
              <a:spcBef>
                <a:spcPct val="20000"/>
              </a:spcBef>
              <a:buClr>
                <a:schemeClr val="tx1">
                  <a:shade val="95000"/>
                </a:schemeClr>
              </a:buClr>
              <a:buSzPct val="65000"/>
              <a:buFont typeface="Wingdings 2" panose="05020102010507070707"/>
              <a:buChar char="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8680" indent="-283210" algn="l" rtl="0" eaLnBrk="1" latinLnBrk="0" hangingPunct="1">
              <a:spcBef>
                <a:spcPct val="20000"/>
              </a:spcBef>
              <a:buClr>
                <a:schemeClr val="tx1"/>
              </a:buClr>
              <a:buSzPct val="80000"/>
              <a:buFont typeface="Wingdings 2" panose="05020102010507070707"/>
              <a:buChar char="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34110" indent="-228600" algn="l" rtl="0" eaLnBrk="1" latinLnBrk="0" hangingPunct="1">
              <a:spcBef>
                <a:spcPct val="20000"/>
              </a:spcBef>
              <a:buClr>
                <a:schemeClr val="tx1"/>
              </a:buClr>
              <a:buSzPct val="95000"/>
              <a:buFont typeface="Wingdings" panose="05000000000000000000"/>
              <a:buChar char="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53185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SzPct val="100000"/>
              <a:buFont typeface="Wingdings 3" panose="05040102010807070707"/>
              <a:buChar char="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5590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 panose="05020102010507070707"/>
              <a:buChar char="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64665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3" panose="05040102010807070707"/>
              <a:buChar char="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65960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 panose="05020102010507070707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67255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 panose="05020102010507070707"/>
              <a:buChar char="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68550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 panose="05020102010507070707"/>
              <a:buChar char="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>
                <a:sym typeface="+mn-ea"/>
              </a:rPr>
              <a:t>MessagePacker.</a:t>
            </a:r>
            <a:r>
              <a:rPr lang="en-US">
                <a:sym typeface="+mn-ea"/>
              </a:rPr>
              <a:t>Un</a:t>
            </a:r>
            <a:r>
              <a:rPr>
                <a:sym typeface="+mn-ea"/>
              </a:rPr>
              <a:t>Pack</a:t>
            </a:r>
            <a:r>
              <a:rPr lang="en-US">
                <a:sym typeface="+mn-ea"/>
              </a:rPr>
              <a:t>()</a:t>
            </a:r>
            <a:endParaRPr lang="en-US">
              <a:sym typeface="+mn-ea"/>
            </a:endParaRPr>
          </a:p>
        </p:txBody>
      </p:sp>
      <p:sp>
        <p:nvSpPr>
          <p:cNvPr id="9" name="内容占位符 2"/>
          <p:cNvSpPr>
            <a:spLocks noGrp="1"/>
          </p:cNvSpPr>
          <p:nvPr/>
        </p:nvSpPr>
        <p:spPr>
          <a:xfrm>
            <a:off x="457200" y="5831840"/>
            <a:ext cx="8229600" cy="59055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548640" indent="-411480" algn="l" rtl="0" eaLnBrk="1" latinLnBrk="0" hangingPunct="1">
              <a:spcBef>
                <a:spcPct val="20000"/>
              </a:spcBef>
              <a:buClr>
                <a:schemeClr val="tx1">
                  <a:shade val="95000"/>
                </a:schemeClr>
              </a:buClr>
              <a:buSzPct val="65000"/>
              <a:buFont typeface="Wingdings 2" panose="05020102010507070707"/>
              <a:buChar char="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8680" indent="-283210" algn="l" rtl="0" eaLnBrk="1" latinLnBrk="0" hangingPunct="1">
              <a:spcBef>
                <a:spcPct val="20000"/>
              </a:spcBef>
              <a:buClr>
                <a:schemeClr val="tx1"/>
              </a:buClr>
              <a:buSzPct val="80000"/>
              <a:buFont typeface="Wingdings 2" panose="05020102010507070707"/>
              <a:buChar char="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34110" indent="-228600" algn="l" rtl="0" eaLnBrk="1" latinLnBrk="0" hangingPunct="1">
              <a:spcBef>
                <a:spcPct val="20000"/>
              </a:spcBef>
              <a:buClr>
                <a:schemeClr val="tx1"/>
              </a:buClr>
              <a:buSzPct val="95000"/>
              <a:buFont typeface="Wingdings" panose="05000000000000000000"/>
              <a:buChar char="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53185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SzPct val="100000"/>
              <a:buFont typeface="Wingdings 3" panose="05040102010807070707"/>
              <a:buChar char="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5590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 panose="05020102010507070707"/>
              <a:buChar char="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64665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3" panose="05040102010807070707"/>
              <a:buChar char="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65960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 panose="05020102010507070707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67255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 panose="05020102010507070707"/>
              <a:buChar char="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68550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 panose="05020102010507070707"/>
              <a:buChar char="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>
                <a:sym typeface="+mn-ea"/>
              </a:rPr>
              <a:t>messageHandlers</a:t>
            </a:r>
            <a:r>
              <a:rPr lang="en-US">
                <a:sym typeface="+mn-ea"/>
              </a:rPr>
              <a:t>[type].Invoke()</a:t>
            </a:r>
            <a:endParaRPr lang="en-US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  <p:bldP spid="4" grpId="0"/>
      <p:bldP spid="4" grpId="1"/>
      <p:bldP spid="5" grpId="0"/>
      <p:bldP spid="5" grpId="1"/>
      <p:bldP spid="6" grpId="0"/>
      <p:bldP spid="6" grpId="1"/>
      <p:bldP spid="7" grpId="0"/>
      <p:bldP spid="7" grpId="1"/>
      <p:bldP spid="8" grpId="0"/>
      <p:bldP spid="8" grpId="1"/>
      <p:bldP spid="9" grpId="0"/>
      <p:bldP spid="9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快速同步的语法糖做了啥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77850"/>
          </a:xfrm>
        </p:spPr>
        <p:txBody>
          <a:bodyPr/>
          <a:p>
            <a:r>
              <a:rPr lang="en-US" altLang="zh-CN"/>
              <a:t>[SyncVar]</a:t>
            </a:r>
            <a:r>
              <a:rPr lang="zh-CN" altLang="en-US"/>
              <a:t>标记的变量被改变</a:t>
            </a:r>
            <a:endParaRPr lang="zh-CN" altLang="en-US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457200" y="2981325"/>
            <a:ext cx="8686800" cy="589915"/>
          </a:xfrm>
          <a:prstGeom prst="rect">
            <a:avLst/>
          </a:prstGeom>
        </p:spPr>
        <p:txBody>
          <a:bodyPr vert="horz">
            <a:normAutofit fontScale="90000"/>
          </a:bodyPr>
          <a:lstStyle>
            <a:lvl1pPr marL="548640" indent="-411480" algn="l" rtl="0" eaLnBrk="1" latinLnBrk="0" hangingPunct="1">
              <a:spcBef>
                <a:spcPct val="20000"/>
              </a:spcBef>
              <a:buClr>
                <a:schemeClr val="tx1">
                  <a:shade val="95000"/>
                </a:schemeClr>
              </a:buClr>
              <a:buSzPct val="65000"/>
              <a:buFont typeface="Wingdings 2" panose="05020102010507070707"/>
              <a:buChar char="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8680" indent="-283210" algn="l" rtl="0" eaLnBrk="1" latinLnBrk="0" hangingPunct="1">
              <a:spcBef>
                <a:spcPct val="20000"/>
              </a:spcBef>
              <a:buClr>
                <a:schemeClr val="tx1"/>
              </a:buClr>
              <a:buSzPct val="80000"/>
              <a:buFont typeface="Wingdings 2" panose="05020102010507070707"/>
              <a:buChar char="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34110" indent="-228600" algn="l" rtl="0" eaLnBrk="1" latinLnBrk="0" hangingPunct="1">
              <a:spcBef>
                <a:spcPct val="20000"/>
              </a:spcBef>
              <a:buClr>
                <a:schemeClr val="tx1"/>
              </a:buClr>
              <a:buSzPct val="95000"/>
              <a:buFont typeface="Wingdings" panose="05000000000000000000"/>
              <a:buChar char="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53185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SzPct val="100000"/>
              <a:buFont typeface="Wingdings 3" panose="05040102010807070707"/>
              <a:buChar char="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5590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 panose="05020102010507070707"/>
              <a:buChar char="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64665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3" panose="05040102010807070707"/>
              <a:buChar char="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65960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 panose="05020102010507070707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67255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 panose="05020102010507070707"/>
              <a:buChar char="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68550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 panose="05020102010507070707"/>
              <a:buChar char="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NetworkManager.Update()-&gt;NetworkServer.Update() </a:t>
            </a:r>
            <a:endParaRPr lang="en-US" altLang="zh-CN"/>
          </a:p>
        </p:txBody>
      </p:sp>
      <p:sp>
        <p:nvSpPr>
          <p:cNvPr id="5" name="内容占位符 2"/>
          <p:cNvSpPr>
            <a:spLocks noGrp="1"/>
          </p:cNvSpPr>
          <p:nvPr/>
        </p:nvSpPr>
        <p:spPr>
          <a:xfrm>
            <a:off x="457200" y="3653155"/>
            <a:ext cx="8686800" cy="589915"/>
          </a:xfrm>
          <a:prstGeom prst="rect">
            <a:avLst/>
          </a:prstGeom>
        </p:spPr>
        <p:txBody>
          <a:bodyPr vert="horz">
            <a:normAutofit/>
          </a:bodyPr>
          <a:lstStyle>
            <a:lvl1pPr marL="548640" indent="-411480" algn="l" rtl="0" eaLnBrk="1" latinLnBrk="0" hangingPunct="1">
              <a:spcBef>
                <a:spcPct val="20000"/>
              </a:spcBef>
              <a:buClr>
                <a:schemeClr val="tx1">
                  <a:shade val="95000"/>
                </a:schemeClr>
              </a:buClr>
              <a:buSzPct val="65000"/>
              <a:buFont typeface="Wingdings 2" panose="05020102010507070707"/>
              <a:buChar char="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8680" indent="-283210" algn="l" rtl="0" eaLnBrk="1" latinLnBrk="0" hangingPunct="1">
              <a:spcBef>
                <a:spcPct val="20000"/>
              </a:spcBef>
              <a:buClr>
                <a:schemeClr val="tx1"/>
              </a:buClr>
              <a:buSzPct val="80000"/>
              <a:buFont typeface="Wingdings 2" panose="05020102010507070707"/>
              <a:buChar char="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34110" indent="-228600" algn="l" rtl="0" eaLnBrk="1" latinLnBrk="0" hangingPunct="1">
              <a:spcBef>
                <a:spcPct val="20000"/>
              </a:spcBef>
              <a:buClr>
                <a:schemeClr val="tx1"/>
              </a:buClr>
              <a:buSzPct val="95000"/>
              <a:buFont typeface="Wingdings" panose="05000000000000000000"/>
              <a:buChar char="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53185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SzPct val="100000"/>
              <a:buFont typeface="Wingdings 3" panose="05040102010807070707"/>
              <a:buChar char="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5590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 panose="05020102010507070707"/>
              <a:buChar char="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64665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3" panose="05040102010807070707"/>
              <a:buChar char="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65960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 panose="05020102010507070707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67255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 panose="05020102010507070707"/>
              <a:buChar char="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68550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 panose="05020102010507070707"/>
              <a:buChar char="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foreach NetworkIdentity.spawned</a:t>
            </a:r>
            <a:endParaRPr lang="en-US" altLang="zh-CN"/>
          </a:p>
        </p:txBody>
      </p:sp>
      <p:sp>
        <p:nvSpPr>
          <p:cNvPr id="6" name="内容占位符 2"/>
          <p:cNvSpPr>
            <a:spLocks noGrp="1"/>
          </p:cNvSpPr>
          <p:nvPr/>
        </p:nvSpPr>
        <p:spPr>
          <a:xfrm>
            <a:off x="457200" y="4325620"/>
            <a:ext cx="8686800" cy="589915"/>
          </a:xfrm>
          <a:prstGeom prst="rect">
            <a:avLst/>
          </a:prstGeom>
        </p:spPr>
        <p:txBody>
          <a:bodyPr vert="horz">
            <a:normAutofit/>
          </a:bodyPr>
          <a:lstStyle>
            <a:lvl1pPr marL="548640" indent="-411480" algn="l" rtl="0" eaLnBrk="1" latinLnBrk="0" hangingPunct="1">
              <a:spcBef>
                <a:spcPct val="20000"/>
              </a:spcBef>
              <a:buClr>
                <a:schemeClr val="tx1">
                  <a:shade val="95000"/>
                </a:schemeClr>
              </a:buClr>
              <a:buSzPct val="65000"/>
              <a:buFont typeface="Wingdings 2" panose="05020102010507070707"/>
              <a:buChar char="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8680" indent="-283210" algn="l" rtl="0" eaLnBrk="1" latinLnBrk="0" hangingPunct="1">
              <a:spcBef>
                <a:spcPct val="20000"/>
              </a:spcBef>
              <a:buClr>
                <a:schemeClr val="tx1"/>
              </a:buClr>
              <a:buSzPct val="80000"/>
              <a:buFont typeface="Wingdings 2" panose="05020102010507070707"/>
              <a:buChar char="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34110" indent="-228600" algn="l" rtl="0" eaLnBrk="1" latinLnBrk="0" hangingPunct="1">
              <a:spcBef>
                <a:spcPct val="20000"/>
              </a:spcBef>
              <a:buClr>
                <a:schemeClr val="tx1"/>
              </a:buClr>
              <a:buSzPct val="95000"/>
              <a:buFont typeface="Wingdings" panose="05000000000000000000"/>
              <a:buChar char="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53185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SzPct val="100000"/>
              <a:buFont typeface="Wingdings 3" panose="05040102010807070707"/>
              <a:buChar char="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5590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 panose="05020102010507070707"/>
              <a:buChar char="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64665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3" panose="05040102010807070707"/>
              <a:buChar char="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65960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 panose="05020102010507070707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67255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 panose="05020102010507070707"/>
              <a:buChar char="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68550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 panose="05020102010507070707"/>
              <a:buChar char="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networkIdentity.observers.Count &gt; 0 ? </a:t>
            </a:r>
            <a:endParaRPr lang="en-US" altLang="zh-CN"/>
          </a:p>
        </p:txBody>
      </p:sp>
      <p:sp>
        <p:nvSpPr>
          <p:cNvPr id="7" name="内容占位符 2"/>
          <p:cNvSpPr>
            <a:spLocks noGrp="1"/>
          </p:cNvSpPr>
          <p:nvPr/>
        </p:nvSpPr>
        <p:spPr>
          <a:xfrm>
            <a:off x="457200" y="5022215"/>
            <a:ext cx="8686800" cy="589915"/>
          </a:xfrm>
          <a:prstGeom prst="rect">
            <a:avLst/>
          </a:prstGeom>
        </p:spPr>
        <p:txBody>
          <a:bodyPr vert="horz">
            <a:normAutofit/>
          </a:bodyPr>
          <a:lstStyle>
            <a:lvl1pPr marL="548640" indent="-411480" algn="l" rtl="0" eaLnBrk="1" latinLnBrk="0" hangingPunct="1">
              <a:spcBef>
                <a:spcPct val="20000"/>
              </a:spcBef>
              <a:buClr>
                <a:schemeClr val="tx1">
                  <a:shade val="95000"/>
                </a:schemeClr>
              </a:buClr>
              <a:buSzPct val="65000"/>
              <a:buFont typeface="Wingdings 2" panose="05020102010507070707"/>
              <a:buChar char="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8680" indent="-283210" algn="l" rtl="0" eaLnBrk="1" latinLnBrk="0" hangingPunct="1">
              <a:spcBef>
                <a:spcPct val="20000"/>
              </a:spcBef>
              <a:buClr>
                <a:schemeClr val="tx1"/>
              </a:buClr>
              <a:buSzPct val="80000"/>
              <a:buFont typeface="Wingdings 2" panose="05020102010507070707"/>
              <a:buChar char="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34110" indent="-228600" algn="l" rtl="0" eaLnBrk="1" latinLnBrk="0" hangingPunct="1">
              <a:spcBef>
                <a:spcPct val="20000"/>
              </a:spcBef>
              <a:buClr>
                <a:schemeClr val="tx1"/>
              </a:buClr>
              <a:buSzPct val="95000"/>
              <a:buFont typeface="Wingdings" panose="05000000000000000000"/>
              <a:buChar char="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53185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SzPct val="100000"/>
              <a:buFont typeface="Wingdings 3" panose="05040102010807070707"/>
              <a:buChar char="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5590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 panose="05020102010507070707"/>
              <a:buChar char="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64665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3" panose="05040102010807070707"/>
              <a:buChar char="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65960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 panose="05020102010507070707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67255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 panose="05020102010507070707"/>
              <a:buChar char="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68550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 panose="05020102010507070707"/>
              <a:buChar char="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dirtyComponentsMask != 0 ? </a:t>
            </a:r>
            <a:endParaRPr lang="en-US" altLang="zh-CN"/>
          </a:p>
        </p:txBody>
      </p:sp>
      <p:sp>
        <p:nvSpPr>
          <p:cNvPr id="8" name="内容占位符 2"/>
          <p:cNvSpPr>
            <a:spLocks noGrp="1"/>
          </p:cNvSpPr>
          <p:nvPr/>
        </p:nvSpPr>
        <p:spPr>
          <a:xfrm>
            <a:off x="457200" y="5744210"/>
            <a:ext cx="8686800" cy="589915"/>
          </a:xfrm>
          <a:prstGeom prst="rect">
            <a:avLst/>
          </a:prstGeom>
        </p:spPr>
        <p:txBody>
          <a:bodyPr vert="horz">
            <a:normAutofit/>
          </a:bodyPr>
          <a:lstStyle>
            <a:lvl1pPr marL="548640" indent="-411480" algn="l" rtl="0" eaLnBrk="1" latinLnBrk="0" hangingPunct="1">
              <a:spcBef>
                <a:spcPct val="20000"/>
              </a:spcBef>
              <a:buClr>
                <a:schemeClr val="tx1">
                  <a:shade val="95000"/>
                </a:schemeClr>
              </a:buClr>
              <a:buSzPct val="65000"/>
              <a:buFont typeface="Wingdings 2" panose="05020102010507070707"/>
              <a:buChar char="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8680" indent="-283210" algn="l" rtl="0" eaLnBrk="1" latinLnBrk="0" hangingPunct="1">
              <a:spcBef>
                <a:spcPct val="20000"/>
              </a:spcBef>
              <a:buClr>
                <a:schemeClr val="tx1"/>
              </a:buClr>
              <a:buSzPct val="80000"/>
              <a:buFont typeface="Wingdings 2" panose="05020102010507070707"/>
              <a:buChar char="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34110" indent="-228600" algn="l" rtl="0" eaLnBrk="1" latinLnBrk="0" hangingPunct="1">
              <a:spcBef>
                <a:spcPct val="20000"/>
              </a:spcBef>
              <a:buClr>
                <a:schemeClr val="tx1"/>
              </a:buClr>
              <a:buSzPct val="95000"/>
              <a:buFont typeface="Wingdings" panose="05000000000000000000"/>
              <a:buChar char="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53185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SzPct val="100000"/>
              <a:buFont typeface="Wingdings 3" panose="05040102010807070707"/>
              <a:buChar char="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5590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 panose="05020102010507070707"/>
              <a:buChar char="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64665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3" panose="05040102010807070707"/>
              <a:buChar char="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65960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 panose="05020102010507070707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67255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 panose="05020102010507070707"/>
              <a:buChar char="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68550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 panose="05020102010507070707"/>
              <a:buChar char="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sym typeface="+mn-ea"/>
              </a:rPr>
              <a:t>networkIdentity.Send&lt;UpdateVarsMessage&gt;(m)</a:t>
            </a:r>
            <a:endParaRPr lang="en-US" altLang="zh-CN"/>
          </a:p>
        </p:txBody>
      </p:sp>
      <p:sp>
        <p:nvSpPr>
          <p:cNvPr id="9" name="内容占位符 2"/>
          <p:cNvSpPr>
            <a:spLocks noGrp="1"/>
          </p:cNvSpPr>
          <p:nvPr/>
        </p:nvSpPr>
        <p:spPr>
          <a:xfrm>
            <a:off x="457200" y="2304415"/>
            <a:ext cx="8229600" cy="57785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548640" indent="-411480" algn="l" rtl="0" eaLnBrk="1" latinLnBrk="0" hangingPunct="1">
              <a:spcBef>
                <a:spcPct val="20000"/>
              </a:spcBef>
              <a:buClr>
                <a:schemeClr val="tx1">
                  <a:shade val="95000"/>
                </a:schemeClr>
              </a:buClr>
              <a:buSzPct val="65000"/>
              <a:buFont typeface="Wingdings 2" panose="05020102010507070707"/>
              <a:buChar char="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8680" indent="-283210" algn="l" rtl="0" eaLnBrk="1" latinLnBrk="0" hangingPunct="1">
              <a:spcBef>
                <a:spcPct val="20000"/>
              </a:spcBef>
              <a:buClr>
                <a:schemeClr val="tx1"/>
              </a:buClr>
              <a:buSzPct val="80000"/>
              <a:buFont typeface="Wingdings 2" panose="05020102010507070707"/>
              <a:buChar char="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34110" indent="-228600" algn="l" rtl="0" eaLnBrk="1" latinLnBrk="0" hangingPunct="1">
              <a:spcBef>
                <a:spcPct val="20000"/>
              </a:spcBef>
              <a:buClr>
                <a:schemeClr val="tx1"/>
              </a:buClr>
              <a:buSzPct val="95000"/>
              <a:buFont typeface="Wingdings" panose="05000000000000000000"/>
              <a:buChar char="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53185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SzPct val="100000"/>
              <a:buFont typeface="Wingdings 3" panose="05040102010807070707"/>
              <a:buChar char="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5590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 panose="05020102010507070707"/>
              <a:buChar char="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64665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3" panose="05040102010807070707"/>
              <a:buChar char="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65960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 panose="05020102010507070707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67255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 panose="05020102010507070707"/>
              <a:buChar char="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68550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 panose="05020102010507070707"/>
              <a:buChar char="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NetworkBehaviour.</a:t>
            </a:r>
            <a:r>
              <a:t>SetDirtyBit</a:t>
            </a:r>
            <a:r>
              <a:rPr lang="en-US"/>
              <a:t>()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  <p:bldP spid="9" grpId="0"/>
      <p:bldP spid="9" grpId="1"/>
      <p:bldP spid="4" grpId="0"/>
      <p:bldP spid="4" grpId="1"/>
      <p:bldP spid="5" grpId="0"/>
      <p:bldP spid="5" grpId="1"/>
      <p:bldP spid="6" grpId="0"/>
      <p:bldP spid="6" grpId="1"/>
      <p:bldP spid="7" grpId="0"/>
      <p:bldP spid="7" grpId="1"/>
      <p:bldP spid="8" grpId="0"/>
      <p:bldP spid="8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NetworkVisibility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859280"/>
          </a:xfrm>
        </p:spPr>
        <p:txBody>
          <a:bodyPr/>
          <a:p>
            <a:r>
              <a:rPr lang="en-US" altLang="zh-CN"/>
              <a:t>n</a:t>
            </a:r>
            <a:r>
              <a:rPr lang="zh-CN" altLang="en-US"/>
              <a:t>etworkIdentity</a:t>
            </a:r>
            <a:r>
              <a:rPr lang="en-US" altLang="zh-CN"/>
              <a:t>.observers</a:t>
            </a:r>
            <a:r>
              <a:rPr lang="zh-CN" altLang="en-US"/>
              <a:t>会在NetworkMatchChecker，NetworkProximityChecker，NetworkSceneChecker中被</a:t>
            </a:r>
            <a:r>
              <a:rPr lang="en-US" altLang="zh-CN"/>
              <a:t>Rebuild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92300" y="3925570"/>
            <a:ext cx="5760085" cy="23882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Sync Hook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7955"/>
            <a:ext cx="8229600" cy="627380"/>
          </a:xfrm>
        </p:spPr>
        <p:txBody>
          <a:bodyPr/>
          <a:p>
            <a:r>
              <a:rPr lang="en-US" altLang="zh-CN"/>
              <a:t>Editor Weaver </a:t>
            </a:r>
            <a:r>
              <a:rPr lang="zh-CN" altLang="en-US"/>
              <a:t>模块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2950" y="3780790"/>
            <a:ext cx="7658100" cy="752475"/>
          </a:xfrm>
          <a:prstGeom prst="rect">
            <a:avLst/>
          </a:prstGeom>
        </p:spPr>
      </p:pic>
      <p:sp>
        <p:nvSpPr>
          <p:cNvPr id="6" name="内容占位符 2"/>
          <p:cNvSpPr>
            <a:spLocks noGrp="1"/>
          </p:cNvSpPr>
          <p:nvPr/>
        </p:nvSpPr>
        <p:spPr>
          <a:xfrm>
            <a:off x="544830" y="4837430"/>
            <a:ext cx="8229600" cy="188341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548640" indent="-411480" algn="l" rtl="0" eaLnBrk="1" latinLnBrk="0" hangingPunct="1">
              <a:spcBef>
                <a:spcPct val="20000"/>
              </a:spcBef>
              <a:buClr>
                <a:schemeClr val="tx1">
                  <a:shade val="95000"/>
                </a:schemeClr>
              </a:buClr>
              <a:buSzPct val="65000"/>
              <a:buFont typeface="Wingdings 2" panose="05020102010507070707"/>
              <a:buChar char="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8680" indent="-283210" algn="l" rtl="0" eaLnBrk="1" latinLnBrk="0" hangingPunct="1">
              <a:spcBef>
                <a:spcPct val="20000"/>
              </a:spcBef>
              <a:buClr>
                <a:schemeClr val="tx1"/>
              </a:buClr>
              <a:buSzPct val="80000"/>
              <a:buFont typeface="Wingdings 2" panose="05020102010507070707"/>
              <a:buChar char="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34110" indent="-228600" algn="l" rtl="0" eaLnBrk="1" latinLnBrk="0" hangingPunct="1">
              <a:spcBef>
                <a:spcPct val="20000"/>
              </a:spcBef>
              <a:buClr>
                <a:schemeClr val="tx1"/>
              </a:buClr>
              <a:buSzPct val="95000"/>
              <a:buFont typeface="Wingdings" panose="05000000000000000000"/>
              <a:buChar char="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53185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SzPct val="100000"/>
              <a:buFont typeface="Wingdings 3" panose="05040102010807070707"/>
              <a:buChar char="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5590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 panose="05020102010507070707"/>
              <a:buChar char="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64665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3" panose="05040102010807070707"/>
              <a:buChar char="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65960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 panose="05020102010507070707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67255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 panose="05020102010507070707"/>
              <a:buChar char="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68550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 panose="05020102010507070707"/>
              <a:buChar char="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/>
              <a:t>当标识</a:t>
            </a:r>
            <a:r>
              <a:rPr lang="en-US" altLang="zh-CN"/>
              <a:t>SyncVar</a:t>
            </a:r>
            <a:r>
              <a:rPr lang="zh-CN" altLang="en-US"/>
              <a:t>的属性被改变，触发</a:t>
            </a:r>
            <a:r>
              <a:rPr lang="en-US" altLang="zh-CN"/>
              <a:t>NetworkBehaviour</a:t>
            </a:r>
            <a:r>
              <a:rPr lang="zh-CN" altLang="en-US"/>
              <a:t>的SetSyncVar</a:t>
            </a:r>
            <a:r>
              <a:rPr lang="en-US" altLang="zh-CN"/>
              <a:t>()</a:t>
            </a:r>
            <a:r>
              <a:rPr lang="zh-CN" altLang="en-US"/>
              <a:t>，从而设置了脏标志位，只有数据真的发生改变时，才会走到这里，相同的数据改变，不会重复发送</a:t>
            </a:r>
            <a:endParaRPr lang="en-US" altLang="zh-CN"/>
          </a:p>
          <a:p>
            <a:pPr marL="137160" indent="0">
              <a:buNone/>
            </a:pPr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950" y="2045335"/>
            <a:ext cx="5660390" cy="15830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  <p:bldP spid="6" grpId="0"/>
      <p:bldP spid="6" grpId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CustomAttribute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9480" y="2572385"/>
            <a:ext cx="7305675" cy="32575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19480" y="1827530"/>
            <a:ext cx="75679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同样在</a:t>
            </a:r>
            <a:r>
              <a:rPr lang="en-US" altLang="zh-CN" sz="2400"/>
              <a:t>Weaver</a:t>
            </a:r>
            <a:r>
              <a:rPr lang="zh-CN" altLang="en-US" sz="2400"/>
              <a:t>模块下，对这些自定义属性进行了</a:t>
            </a:r>
            <a:r>
              <a:rPr lang="en-US" altLang="zh-CN" sz="2400"/>
              <a:t>Hook</a:t>
            </a:r>
            <a:endParaRPr lang="en-US" altLang="zh-CN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其他同步语法糖（</a:t>
            </a:r>
            <a:r>
              <a:rPr lang="en-US" altLang="zh-CN"/>
              <a:t>NetBehav</a:t>
            </a:r>
            <a:r>
              <a:rPr lang="zh-CN" altLang="en-US"/>
              <a:t>）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8600" y="1417955"/>
            <a:ext cx="8687435" cy="1100455"/>
          </a:xfrm>
        </p:spPr>
        <p:txBody>
          <a:bodyPr/>
          <a:p>
            <a:r>
              <a:rPr lang="en-US" altLang="zh-CN"/>
              <a:t>[Command]</a:t>
            </a:r>
            <a:r>
              <a:rPr lang="zh-CN" altLang="en-US"/>
              <a:t>ClientScene.readyConnection.Send</a:t>
            </a:r>
            <a:endParaRPr lang="zh-CN" altLang="en-US"/>
          </a:p>
          <a:p>
            <a:pPr marL="137160" indent="0">
              <a:buNone/>
            </a:pPr>
            <a:r>
              <a:rPr lang="en-US" altLang="zh-CN"/>
              <a:t>&lt;CommandMessage&gt;(msg)</a:t>
            </a:r>
            <a:endParaRPr lang="en-US" altLang="zh-CN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228600" y="2612390"/>
            <a:ext cx="8687435" cy="1100455"/>
          </a:xfrm>
          <a:prstGeom prst="rect">
            <a:avLst/>
          </a:prstGeom>
        </p:spPr>
        <p:txBody>
          <a:bodyPr vert="horz">
            <a:normAutofit/>
          </a:bodyPr>
          <a:lstStyle>
            <a:lvl1pPr marL="548640" indent="-411480" algn="l" rtl="0" eaLnBrk="1" latinLnBrk="0" hangingPunct="1">
              <a:spcBef>
                <a:spcPct val="20000"/>
              </a:spcBef>
              <a:buClr>
                <a:schemeClr val="tx1">
                  <a:shade val="95000"/>
                </a:schemeClr>
              </a:buClr>
              <a:buSzPct val="65000"/>
              <a:buFont typeface="Wingdings 2" panose="05020102010507070707"/>
              <a:buChar char="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8680" indent="-283210" algn="l" rtl="0" eaLnBrk="1" latinLnBrk="0" hangingPunct="1">
              <a:spcBef>
                <a:spcPct val="20000"/>
              </a:spcBef>
              <a:buClr>
                <a:schemeClr val="tx1"/>
              </a:buClr>
              <a:buSzPct val="80000"/>
              <a:buFont typeface="Wingdings 2" panose="05020102010507070707"/>
              <a:buChar char="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34110" indent="-228600" algn="l" rtl="0" eaLnBrk="1" latinLnBrk="0" hangingPunct="1">
              <a:spcBef>
                <a:spcPct val="20000"/>
              </a:spcBef>
              <a:buClr>
                <a:schemeClr val="tx1"/>
              </a:buClr>
              <a:buSzPct val="95000"/>
              <a:buFont typeface="Wingdings" panose="05000000000000000000"/>
              <a:buChar char="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53185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SzPct val="100000"/>
              <a:buFont typeface="Wingdings 3" panose="05040102010807070707"/>
              <a:buChar char="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5590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 panose="05020102010507070707"/>
              <a:buChar char="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64665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3" panose="05040102010807070707"/>
              <a:buChar char="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65960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 panose="05020102010507070707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67255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 panose="05020102010507070707"/>
              <a:buChar char="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68550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 panose="05020102010507070707"/>
              <a:buChar char="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[ClientRpc]NetworkServer.SendToReady</a:t>
            </a:r>
            <a:endParaRPr lang="en-US" altLang="zh-CN"/>
          </a:p>
          <a:p>
            <a:pPr marL="137160" indent="0">
              <a:buNone/>
            </a:pPr>
            <a:r>
              <a:rPr lang="en-US" altLang="zh-CN"/>
              <a:t>&lt;RpcMessage&gt;(msg) </a:t>
            </a:r>
            <a:r>
              <a:rPr lang="en-US" altLang="zh-CN">
                <a:solidFill>
                  <a:srgbClr val="FF0000"/>
                </a:solidFill>
              </a:rPr>
              <a:t>(foreach observers send)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5" name="内容占位符 2"/>
          <p:cNvSpPr>
            <a:spLocks noGrp="1"/>
          </p:cNvSpPr>
          <p:nvPr/>
        </p:nvSpPr>
        <p:spPr>
          <a:xfrm>
            <a:off x="228600" y="3869690"/>
            <a:ext cx="8687435" cy="1100455"/>
          </a:xfrm>
          <a:prstGeom prst="rect">
            <a:avLst/>
          </a:prstGeom>
        </p:spPr>
        <p:txBody>
          <a:bodyPr vert="horz">
            <a:normAutofit/>
          </a:bodyPr>
          <a:lstStyle>
            <a:lvl1pPr marL="548640" indent="-411480" algn="l" rtl="0" eaLnBrk="1" latinLnBrk="0" hangingPunct="1">
              <a:spcBef>
                <a:spcPct val="20000"/>
              </a:spcBef>
              <a:buClr>
                <a:schemeClr val="tx1">
                  <a:shade val="95000"/>
                </a:schemeClr>
              </a:buClr>
              <a:buSzPct val="65000"/>
              <a:buFont typeface="Wingdings 2" panose="05020102010507070707"/>
              <a:buChar char="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8680" indent="-283210" algn="l" rtl="0" eaLnBrk="1" latinLnBrk="0" hangingPunct="1">
              <a:spcBef>
                <a:spcPct val="20000"/>
              </a:spcBef>
              <a:buClr>
                <a:schemeClr val="tx1"/>
              </a:buClr>
              <a:buSzPct val="80000"/>
              <a:buFont typeface="Wingdings 2" panose="05020102010507070707"/>
              <a:buChar char="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34110" indent="-228600" algn="l" rtl="0" eaLnBrk="1" latinLnBrk="0" hangingPunct="1">
              <a:spcBef>
                <a:spcPct val="20000"/>
              </a:spcBef>
              <a:buClr>
                <a:schemeClr val="tx1"/>
              </a:buClr>
              <a:buSzPct val="95000"/>
              <a:buFont typeface="Wingdings" panose="05000000000000000000"/>
              <a:buChar char="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53185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SzPct val="100000"/>
              <a:buFont typeface="Wingdings 3" panose="05040102010807070707"/>
              <a:buChar char="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5590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 panose="05020102010507070707"/>
              <a:buChar char="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64665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3" panose="05040102010807070707"/>
              <a:buChar char="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65960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 panose="05020102010507070707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67255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 panose="05020102010507070707"/>
              <a:buChar char="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68550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 panose="05020102010507070707"/>
              <a:buChar char="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[TargetRpc]conn(</a:t>
            </a:r>
            <a:r>
              <a:rPr lang="zh-CN" altLang="en-US"/>
              <a:t>指定或默认</a:t>
            </a:r>
            <a:r>
              <a:rPr lang="en-US" altLang="zh-CN"/>
              <a:t>).send</a:t>
            </a:r>
            <a:endParaRPr lang="en-US" altLang="zh-CN"/>
          </a:p>
          <a:p>
            <a:pPr marL="137160" indent="0">
              <a:buNone/>
            </a:pPr>
            <a:r>
              <a:rPr lang="en-US" altLang="zh-CN"/>
              <a:t>&lt;RpcMessage&gt;(msg) </a:t>
            </a:r>
            <a:r>
              <a:rPr lang="zh-CN" altLang="en-US">
                <a:solidFill>
                  <a:srgbClr val="FF0000"/>
                </a:solidFill>
              </a:rPr>
              <a:t>可以试试怎么用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6" name="内容占位符 2"/>
          <p:cNvSpPr>
            <a:spLocks noGrp="1"/>
          </p:cNvSpPr>
          <p:nvPr/>
        </p:nvSpPr>
        <p:spPr>
          <a:xfrm>
            <a:off x="228600" y="5089525"/>
            <a:ext cx="8687435" cy="702945"/>
          </a:xfrm>
          <a:prstGeom prst="rect">
            <a:avLst/>
          </a:prstGeom>
        </p:spPr>
        <p:txBody>
          <a:bodyPr vert="horz">
            <a:normAutofit/>
          </a:bodyPr>
          <a:lstStyle>
            <a:lvl1pPr marL="548640" indent="-411480" algn="l" rtl="0" eaLnBrk="1" latinLnBrk="0" hangingPunct="1">
              <a:spcBef>
                <a:spcPct val="20000"/>
              </a:spcBef>
              <a:buClr>
                <a:schemeClr val="tx1">
                  <a:shade val="95000"/>
                </a:schemeClr>
              </a:buClr>
              <a:buSzPct val="65000"/>
              <a:buFont typeface="Wingdings 2" panose="05020102010507070707"/>
              <a:buChar char="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8680" indent="-283210" algn="l" rtl="0" eaLnBrk="1" latinLnBrk="0" hangingPunct="1">
              <a:spcBef>
                <a:spcPct val="20000"/>
              </a:spcBef>
              <a:buClr>
                <a:schemeClr val="tx1"/>
              </a:buClr>
              <a:buSzPct val="80000"/>
              <a:buFont typeface="Wingdings 2" panose="05020102010507070707"/>
              <a:buChar char="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34110" indent="-228600" algn="l" rtl="0" eaLnBrk="1" latinLnBrk="0" hangingPunct="1">
              <a:spcBef>
                <a:spcPct val="20000"/>
              </a:spcBef>
              <a:buClr>
                <a:schemeClr val="tx1"/>
              </a:buClr>
              <a:buSzPct val="95000"/>
              <a:buFont typeface="Wingdings" panose="05000000000000000000"/>
              <a:buChar char="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53185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SzPct val="100000"/>
              <a:buFont typeface="Wingdings 3" panose="05040102010807070707"/>
              <a:buChar char="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5590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 panose="05020102010507070707"/>
              <a:buChar char="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64665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3" panose="05040102010807070707"/>
              <a:buChar char="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65960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 panose="05020102010507070707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67255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 panose="05020102010507070707"/>
              <a:buChar char="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68550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 panose="05020102010507070707"/>
              <a:buChar char="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[SyncEvent]InvokeHandlerDelegate()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  <p:bldP spid="4" grpId="0"/>
      <p:bldP spid="4" grpId="1"/>
      <p:bldP spid="5" grpId="0"/>
      <p:bldP spid="5" grpId="1"/>
      <p:bldP spid="6" grpId="0"/>
      <p:bldP spid="6" grpId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Client/Server Guard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5665" y="1417955"/>
            <a:ext cx="7392670" cy="507174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Mirror</a:t>
            </a:r>
            <a:r>
              <a:rPr lang="zh-CN" altLang="en-US"/>
              <a:t>的数据传输层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23085" y="2293620"/>
            <a:ext cx="5710555" cy="402399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628775" y="1551305"/>
            <a:ext cx="62776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ym typeface="+mn-ea"/>
              </a:rPr>
              <a:t>抽象数据传输层：</a:t>
            </a:r>
            <a:r>
              <a:rPr lang="en-US" sz="2400">
                <a:sym typeface="+mn-ea"/>
              </a:rPr>
              <a:t>Transport.activeTransport</a:t>
            </a: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Transport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0565" y="2392680"/>
            <a:ext cx="7722870" cy="3578225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62573"/>
            <a:ext cx="8229600" cy="1143000"/>
          </a:xfrm>
        </p:spPr>
        <p:txBody>
          <a:bodyPr>
            <a:normAutofit/>
          </a:bodyPr>
          <a:p>
            <a:r>
              <a:rPr lang="en-US" altLang="zh-CN"/>
              <a:t>UDP Transport</a:t>
            </a:r>
            <a:endParaRPr lang="en-US" altLang="zh-CN"/>
          </a:p>
        </p:txBody>
      </p:sp>
      <p:sp>
        <p:nvSpPr>
          <p:cNvPr id="6" name="内容占位符 5"/>
          <p:cNvSpPr/>
          <p:nvPr>
            <p:ph idx="1"/>
          </p:nvPr>
        </p:nvSpPr>
        <p:spPr/>
        <p:txBody>
          <a:bodyPr/>
          <a:p>
            <a:r>
              <a:rPr lang="zh-CN" altLang="en-US"/>
              <a:t>https://github.com/SoftwareGuy/Ignorance/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51730" y="2475865"/>
            <a:ext cx="3868420" cy="383349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590" y="3395345"/>
            <a:ext cx="3162300" cy="1933575"/>
          </a:xfrm>
          <a:prstGeom prst="rect">
            <a:avLst/>
          </a:prstGeom>
        </p:spPr>
      </p:pic>
      <p:cxnSp>
        <p:nvCxnSpPr>
          <p:cNvPr id="5" name="直接箭头连接符 4"/>
          <p:cNvCxnSpPr/>
          <p:nvPr/>
        </p:nvCxnSpPr>
        <p:spPr>
          <a:xfrm>
            <a:off x="3994150" y="2849245"/>
            <a:ext cx="1905" cy="38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右箭头 7"/>
          <p:cNvSpPr/>
          <p:nvPr/>
        </p:nvSpPr>
        <p:spPr>
          <a:xfrm>
            <a:off x="3996055" y="4218305"/>
            <a:ext cx="823595" cy="28702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Mirror</a:t>
            </a:r>
            <a:r>
              <a:rPr lang="zh-CN" altLang="en-US"/>
              <a:t>是什么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152265"/>
            <a:ext cx="8229600" cy="2294890"/>
          </a:xfrm>
        </p:spPr>
        <p:txBody>
          <a:bodyPr/>
          <a:p>
            <a:r>
              <a:rPr lang="en-US" altLang="zh-CN"/>
              <a:t>Mirror</a:t>
            </a:r>
            <a:r>
              <a:rPr lang="zh-CN" altLang="en-US"/>
              <a:t>是一种</a:t>
            </a:r>
            <a:r>
              <a:rPr lang="en-US" altLang="zh-CN"/>
              <a:t>Unity</a:t>
            </a:r>
            <a:r>
              <a:rPr lang="zh-CN" altLang="en-US"/>
              <a:t>上层网络同步</a:t>
            </a:r>
            <a:r>
              <a:rPr lang="en-US" altLang="zh-CN"/>
              <a:t>API</a:t>
            </a:r>
            <a:r>
              <a:rPr lang="zh-CN" altLang="en-US"/>
              <a:t>，从最开始的</a:t>
            </a:r>
            <a:r>
              <a:rPr lang="en-US" altLang="zh-CN"/>
              <a:t>Photon</a:t>
            </a:r>
            <a:r>
              <a:rPr lang="zh-CN" altLang="en-US"/>
              <a:t>，到</a:t>
            </a:r>
            <a:r>
              <a:rPr lang="en-US" altLang="zh-CN"/>
              <a:t>Unity</a:t>
            </a:r>
            <a:r>
              <a:rPr lang="zh-CN" altLang="en-US"/>
              <a:t>官方的</a:t>
            </a:r>
            <a:r>
              <a:rPr lang="en-US" altLang="zh-CN"/>
              <a:t>UNet</a:t>
            </a:r>
            <a:r>
              <a:rPr lang="zh-CN" altLang="en-US"/>
              <a:t>，都开始流行这种客户端服务器公用大部分代码，仅靠一些简单语法糖进行通信的开发模式，开发者尽可能关注逻辑本身，而不用关注底层通信细节</a:t>
            </a:r>
            <a:endParaRPr lang="zh-CN" altLang="en-US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457200" y="1548130"/>
            <a:ext cx="8229600" cy="1590675"/>
          </a:xfrm>
          <a:prstGeom prst="rect">
            <a:avLst/>
          </a:prstGeom>
        </p:spPr>
        <p:txBody>
          <a:bodyPr vert="horz">
            <a:normAutofit/>
          </a:bodyPr>
          <a:lstStyle>
            <a:lvl1pPr marL="548640" indent="-411480" algn="l" rtl="0" eaLnBrk="1" latinLnBrk="0" hangingPunct="1">
              <a:spcBef>
                <a:spcPct val="20000"/>
              </a:spcBef>
              <a:buClr>
                <a:schemeClr val="tx1">
                  <a:shade val="95000"/>
                </a:schemeClr>
              </a:buClr>
              <a:buSzPct val="65000"/>
              <a:buFont typeface="Wingdings 2" panose="05020102010507070707"/>
              <a:buChar char="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8680" indent="-283210" algn="l" rtl="0" eaLnBrk="1" latinLnBrk="0" hangingPunct="1">
              <a:spcBef>
                <a:spcPct val="20000"/>
              </a:spcBef>
              <a:buClr>
                <a:schemeClr val="tx1"/>
              </a:buClr>
              <a:buSzPct val="80000"/>
              <a:buFont typeface="Wingdings 2" panose="05020102010507070707"/>
              <a:buChar char="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34110" indent="-228600" algn="l" rtl="0" eaLnBrk="1" latinLnBrk="0" hangingPunct="1">
              <a:spcBef>
                <a:spcPct val="20000"/>
              </a:spcBef>
              <a:buClr>
                <a:schemeClr val="tx1"/>
              </a:buClr>
              <a:buSzPct val="95000"/>
              <a:buFont typeface="Wingdings" panose="05000000000000000000"/>
              <a:buChar char="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53185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SzPct val="100000"/>
              <a:buFont typeface="Wingdings 3" panose="05040102010807070707"/>
              <a:buChar char="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5590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 panose="05020102010507070707"/>
              <a:buChar char="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64665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3" panose="05040102010807070707"/>
              <a:buChar char="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65960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 panose="05020102010507070707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67255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 panose="05020102010507070707"/>
              <a:buChar char="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68550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 panose="05020102010507070707"/>
              <a:buChar char="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Photon</a:t>
            </a:r>
            <a:endParaRPr lang="en-US" altLang="zh-CN"/>
          </a:p>
          <a:p>
            <a:r>
              <a:rPr lang="en-US" altLang="zh-CN"/>
              <a:t>Forge</a:t>
            </a:r>
            <a:endParaRPr lang="en-US" altLang="zh-CN"/>
          </a:p>
          <a:p>
            <a:r>
              <a:rPr lang="en-US" altLang="zh-CN"/>
              <a:t>UNet</a:t>
            </a:r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3" grpId="0" build="p"/>
      <p:bldP spid="3" grpI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/>
              <a:t>Telepathy</a:t>
            </a:r>
            <a:r>
              <a:rPr lang="en-US" altLang="zh-CN"/>
              <a:t>Transport</a:t>
            </a:r>
            <a:r>
              <a:rPr lang="zh-CN" altLang="en-US"/>
              <a:t>通信最底层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71955"/>
            <a:ext cx="8229600" cy="588645"/>
          </a:xfrm>
        </p:spPr>
        <p:txBody>
          <a:bodyPr/>
          <a:p>
            <a:r>
              <a:rPr lang="zh-CN" altLang="en-US"/>
              <a:t>Telepathy.Client封装了</a:t>
            </a:r>
            <a:r>
              <a:rPr lang="en-US" altLang="zh-CN"/>
              <a:t>C#</a:t>
            </a:r>
            <a:r>
              <a:rPr lang="zh-CN" altLang="en-US"/>
              <a:t>的</a:t>
            </a:r>
            <a:r>
              <a:rPr lang="en-US" altLang="zh-CN"/>
              <a:t>TcpClient</a:t>
            </a:r>
            <a:endParaRPr lang="en-US" altLang="zh-CN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457200" y="2356485"/>
            <a:ext cx="8229600" cy="107442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548640" indent="-411480" algn="l" rtl="0" eaLnBrk="1" latinLnBrk="0" hangingPunct="1">
              <a:spcBef>
                <a:spcPct val="20000"/>
              </a:spcBef>
              <a:buClr>
                <a:schemeClr val="tx1">
                  <a:shade val="95000"/>
                </a:schemeClr>
              </a:buClr>
              <a:buSzPct val="65000"/>
              <a:buFont typeface="Wingdings 2" panose="05020102010507070707"/>
              <a:buChar char="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8680" indent="-283210" algn="l" rtl="0" eaLnBrk="1" latinLnBrk="0" hangingPunct="1">
              <a:spcBef>
                <a:spcPct val="20000"/>
              </a:spcBef>
              <a:buClr>
                <a:schemeClr val="tx1"/>
              </a:buClr>
              <a:buSzPct val="80000"/>
              <a:buFont typeface="Wingdings 2" panose="05020102010507070707"/>
              <a:buChar char="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34110" indent="-228600" algn="l" rtl="0" eaLnBrk="1" latinLnBrk="0" hangingPunct="1">
              <a:spcBef>
                <a:spcPct val="20000"/>
              </a:spcBef>
              <a:buClr>
                <a:schemeClr val="tx1"/>
              </a:buClr>
              <a:buSzPct val="95000"/>
              <a:buFont typeface="Wingdings" panose="05000000000000000000"/>
              <a:buChar char="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53185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SzPct val="100000"/>
              <a:buFont typeface="Wingdings 3" panose="05040102010807070707"/>
              <a:buChar char="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5590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 panose="05020102010507070707"/>
              <a:buChar char="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64665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3" panose="05040102010807070707"/>
              <a:buChar char="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65960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 panose="05020102010507070707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67255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 panose="05020102010507070707"/>
              <a:buChar char="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68550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 panose="05020102010507070707"/>
              <a:buChar char="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Telepathy.</a:t>
            </a:r>
            <a:r>
              <a:rPr lang="en-US" altLang="zh-CN"/>
              <a:t>Server</a:t>
            </a:r>
            <a:r>
              <a:rPr lang="zh-CN" altLang="en-US"/>
              <a:t>封装了</a:t>
            </a:r>
            <a:r>
              <a:rPr lang="en-US" altLang="zh-CN"/>
              <a:t>C#</a:t>
            </a:r>
            <a:r>
              <a:rPr lang="zh-CN" altLang="en-US"/>
              <a:t>的</a:t>
            </a:r>
            <a:r>
              <a:rPr lang="en-US" altLang="zh-CN"/>
              <a:t>TcpListener</a:t>
            </a:r>
            <a:r>
              <a:rPr lang="zh-CN" altLang="en-US"/>
              <a:t>，并且在</a:t>
            </a:r>
            <a:r>
              <a:rPr lang="en-US" altLang="zh-CN"/>
              <a:t>AcceptTcpClient</a:t>
            </a:r>
            <a:r>
              <a:rPr lang="zh-CN" altLang="en-US"/>
              <a:t>时缓存对应的</a:t>
            </a:r>
            <a:r>
              <a:rPr lang="en-US" altLang="zh-CN"/>
              <a:t>TcpClient</a:t>
            </a:r>
            <a:endParaRPr lang="en-US" altLang="zh-CN"/>
          </a:p>
        </p:txBody>
      </p:sp>
      <p:sp>
        <p:nvSpPr>
          <p:cNvPr id="6" name="内容占位符 2"/>
          <p:cNvSpPr>
            <a:spLocks noGrp="1"/>
          </p:cNvSpPr>
          <p:nvPr/>
        </p:nvSpPr>
        <p:spPr>
          <a:xfrm>
            <a:off x="457200" y="3526790"/>
            <a:ext cx="8229600" cy="107442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548640" indent="-411480" algn="l" rtl="0" eaLnBrk="1" latinLnBrk="0" hangingPunct="1">
              <a:spcBef>
                <a:spcPct val="20000"/>
              </a:spcBef>
              <a:buClr>
                <a:schemeClr val="tx1">
                  <a:shade val="95000"/>
                </a:schemeClr>
              </a:buClr>
              <a:buSzPct val="65000"/>
              <a:buFont typeface="Wingdings 2" panose="05020102010507070707"/>
              <a:buChar char="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8680" indent="-283210" algn="l" rtl="0" eaLnBrk="1" latinLnBrk="0" hangingPunct="1">
              <a:spcBef>
                <a:spcPct val="20000"/>
              </a:spcBef>
              <a:buClr>
                <a:schemeClr val="tx1"/>
              </a:buClr>
              <a:buSzPct val="80000"/>
              <a:buFont typeface="Wingdings 2" panose="05020102010507070707"/>
              <a:buChar char="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34110" indent="-228600" algn="l" rtl="0" eaLnBrk="1" latinLnBrk="0" hangingPunct="1">
              <a:spcBef>
                <a:spcPct val="20000"/>
              </a:spcBef>
              <a:buClr>
                <a:schemeClr val="tx1"/>
              </a:buClr>
              <a:buSzPct val="95000"/>
              <a:buFont typeface="Wingdings" panose="05000000000000000000"/>
              <a:buChar char="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53185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SzPct val="100000"/>
              <a:buFont typeface="Wingdings 3" panose="05040102010807070707"/>
              <a:buChar char="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5590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 panose="05020102010507070707"/>
              <a:buChar char="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64665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3" panose="05040102010807070707"/>
              <a:buChar char="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65960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 panose="05020102010507070707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67255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 panose="05020102010507070707"/>
              <a:buChar char="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68550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 panose="05020102010507070707"/>
              <a:buChar char="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客户端和服务器就是通过封装的</a:t>
            </a:r>
            <a:r>
              <a:rPr lang="en-US" altLang="zh-CN"/>
              <a:t>Socket</a:t>
            </a:r>
            <a:r>
              <a:rPr lang="zh-CN" altLang="en-US"/>
              <a:t>进行通信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  <p:bldP spid="4" grpId="0"/>
      <p:bldP spid="4" grpId="1"/>
      <p:bldP spid="6" grpId="0"/>
      <p:bldP spid="6" grpId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战斗服的实质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1525" y="1530985"/>
            <a:ext cx="7600950" cy="49911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回头看</a:t>
            </a:r>
            <a:r>
              <a:rPr lang="en-US" altLang="zh-CN"/>
              <a:t>Tank</a:t>
            </a:r>
            <a:r>
              <a:rPr lang="zh-CN" altLang="en-US"/>
              <a:t>的示例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1417955"/>
            <a:ext cx="5737225" cy="31432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3770" y="2257425"/>
            <a:ext cx="4074160" cy="296926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850" y="3068955"/>
            <a:ext cx="5115560" cy="335788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5560" y="4378960"/>
            <a:ext cx="4713605" cy="2311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回头来看</a:t>
            </a:r>
            <a:r>
              <a:rPr lang="en-US" altLang="zh-CN"/>
              <a:t>Tank</a:t>
            </a:r>
            <a:r>
              <a:rPr lang="zh-CN" altLang="en-US"/>
              <a:t>里面的示例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0235" y="1417955"/>
            <a:ext cx="2714625" cy="50482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832225" y="1511935"/>
            <a:ext cx="44126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r>
              <a:rPr lang="zh-CN" altLang="en-US"/>
              <a:t>、</a:t>
            </a:r>
            <a:r>
              <a:rPr lang="en-US" altLang="zh-CN"/>
              <a:t>NetworkIdentity</a:t>
            </a:r>
            <a:endParaRPr lang="en-US" altLang="zh-CN"/>
          </a:p>
          <a:p>
            <a:r>
              <a:rPr lang="en-US" altLang="zh-CN"/>
              <a:t>2</a:t>
            </a:r>
            <a:r>
              <a:rPr lang="zh-CN" altLang="en-US"/>
              <a:t>、</a:t>
            </a:r>
            <a:r>
              <a:rPr lang="en-US" altLang="zh-CN"/>
              <a:t>NetworkTransform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3823970" y="2259965"/>
            <a:ext cx="5236845" cy="4154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1200"/>
              <a:t>void Update()</a:t>
            </a:r>
            <a:endParaRPr sz="1200"/>
          </a:p>
          <a:p>
            <a:r>
              <a:rPr sz="1200"/>
              <a:t>{</a:t>
            </a:r>
            <a:endParaRPr sz="1200"/>
          </a:p>
          <a:p>
            <a:r>
              <a:rPr sz="1200"/>
              <a:t>    // movement for local player</a:t>
            </a:r>
            <a:endParaRPr sz="1200"/>
          </a:p>
          <a:p>
            <a:r>
              <a:rPr sz="1200"/>
              <a:t>    if (!isLocalPlayer)</a:t>
            </a:r>
            <a:endParaRPr sz="1200"/>
          </a:p>
          <a:p>
            <a:r>
              <a:rPr sz="1200"/>
              <a:t>        return;</a:t>
            </a:r>
            <a:endParaRPr sz="1200"/>
          </a:p>
          <a:p>
            <a:endParaRPr sz="1200"/>
          </a:p>
          <a:p>
            <a:r>
              <a:rPr sz="1200"/>
              <a:t>    // rotate</a:t>
            </a:r>
            <a:endParaRPr sz="1200"/>
          </a:p>
          <a:p>
            <a:r>
              <a:rPr sz="1200"/>
              <a:t>    float horizontal = Input.GetAxis("Horizontal");</a:t>
            </a:r>
            <a:endParaRPr sz="1200"/>
          </a:p>
          <a:p>
            <a:r>
              <a:rPr sz="1200"/>
              <a:t>    transform.Rotate(0, horizontal * rotationSpeed * Time.deltaTime, 0);</a:t>
            </a:r>
            <a:endParaRPr sz="1200"/>
          </a:p>
          <a:p>
            <a:endParaRPr sz="1200"/>
          </a:p>
          <a:p>
            <a:r>
              <a:rPr sz="1200"/>
              <a:t>    // move</a:t>
            </a:r>
            <a:endParaRPr sz="1200"/>
          </a:p>
          <a:p>
            <a:r>
              <a:rPr sz="1200"/>
              <a:t>    float vertical = Input.GetAxis("Vertical");</a:t>
            </a:r>
            <a:endParaRPr sz="1200"/>
          </a:p>
          <a:p>
            <a:r>
              <a:rPr sz="1200"/>
              <a:t>    Vector3 forward = transform.TransformDirection(Vector3.forward);</a:t>
            </a:r>
            <a:endParaRPr sz="1200"/>
          </a:p>
          <a:p>
            <a:r>
              <a:rPr sz="1200"/>
              <a:t>    agent.velocity = forward * Mathf.Max(vertical, 0) * agent.speed;</a:t>
            </a:r>
            <a:endParaRPr sz="1200"/>
          </a:p>
          <a:p>
            <a:r>
              <a:rPr sz="1200"/>
              <a:t>    animator.SetBool("Moving", agent.velocity != Vector3.zero);</a:t>
            </a:r>
            <a:endParaRPr sz="1200"/>
          </a:p>
          <a:p>
            <a:endParaRPr sz="1200"/>
          </a:p>
          <a:p>
            <a:r>
              <a:rPr sz="1200"/>
              <a:t>    // shoot</a:t>
            </a:r>
            <a:endParaRPr sz="1200"/>
          </a:p>
          <a:p>
            <a:r>
              <a:rPr sz="1200"/>
              <a:t>    if (Input.GetKeyDown(shootKey))</a:t>
            </a:r>
            <a:endParaRPr sz="1200"/>
          </a:p>
          <a:p>
            <a:r>
              <a:rPr sz="1200"/>
              <a:t>    {</a:t>
            </a:r>
            <a:endParaRPr sz="1200"/>
          </a:p>
          <a:p>
            <a:r>
              <a:rPr sz="1200"/>
              <a:t>        CmdFire();</a:t>
            </a:r>
            <a:endParaRPr sz="1200"/>
          </a:p>
          <a:p>
            <a:r>
              <a:rPr sz="1200"/>
              <a:t>    }</a:t>
            </a:r>
            <a:endParaRPr sz="1200"/>
          </a:p>
          <a:p>
            <a:r>
              <a:rPr sz="1200"/>
              <a:t>}</a:t>
            </a:r>
            <a:endParaRPr sz="1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6" grpId="0"/>
      <p:bldP spid="6" grpId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NetworkTransformBase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59435"/>
          </a:xfrm>
        </p:spPr>
        <p:txBody>
          <a:bodyPr/>
          <a:p>
            <a:r>
              <a:rPr lang="en-US" altLang="zh-CN"/>
              <a:t>Client(isLocalPlayer)-&gt;Update()</a:t>
            </a:r>
            <a:endParaRPr lang="en-US" altLang="zh-CN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457200" y="2236470"/>
            <a:ext cx="8229600" cy="559435"/>
          </a:xfrm>
          <a:prstGeom prst="rect">
            <a:avLst/>
          </a:prstGeom>
        </p:spPr>
        <p:txBody>
          <a:bodyPr vert="horz">
            <a:normAutofit/>
          </a:bodyPr>
          <a:lstStyle>
            <a:lvl1pPr marL="548640" indent="-411480" algn="l" rtl="0" eaLnBrk="1" latinLnBrk="0" hangingPunct="1">
              <a:spcBef>
                <a:spcPct val="20000"/>
              </a:spcBef>
              <a:buClr>
                <a:schemeClr val="tx1">
                  <a:shade val="95000"/>
                </a:schemeClr>
              </a:buClr>
              <a:buSzPct val="65000"/>
              <a:buFont typeface="Wingdings 2" panose="05020102010507070707"/>
              <a:buChar char="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8680" indent="-283210" algn="l" rtl="0" eaLnBrk="1" latinLnBrk="0" hangingPunct="1">
              <a:spcBef>
                <a:spcPct val="20000"/>
              </a:spcBef>
              <a:buClr>
                <a:schemeClr val="tx1"/>
              </a:buClr>
              <a:buSzPct val="80000"/>
              <a:buFont typeface="Wingdings 2" panose="05020102010507070707"/>
              <a:buChar char="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34110" indent="-228600" algn="l" rtl="0" eaLnBrk="1" latinLnBrk="0" hangingPunct="1">
              <a:spcBef>
                <a:spcPct val="20000"/>
              </a:spcBef>
              <a:buClr>
                <a:schemeClr val="tx1"/>
              </a:buClr>
              <a:buSzPct val="95000"/>
              <a:buFont typeface="Wingdings" panose="05000000000000000000"/>
              <a:buChar char="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53185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SzPct val="100000"/>
              <a:buFont typeface="Wingdings 3" panose="05040102010807070707"/>
              <a:buChar char="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5590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 panose="05020102010507070707"/>
              <a:buChar char="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64665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3" panose="05040102010807070707"/>
              <a:buChar char="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65960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 panose="05020102010507070707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67255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 panose="05020102010507070707"/>
              <a:buChar char="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68550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 panose="05020102010507070707"/>
              <a:buChar char="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/>
          </a:p>
        </p:txBody>
      </p:sp>
      <p:sp>
        <p:nvSpPr>
          <p:cNvPr id="5" name="内容占位符 2"/>
          <p:cNvSpPr>
            <a:spLocks noGrp="1"/>
          </p:cNvSpPr>
          <p:nvPr/>
        </p:nvSpPr>
        <p:spPr>
          <a:xfrm>
            <a:off x="457200" y="2236470"/>
            <a:ext cx="8229600" cy="559435"/>
          </a:xfrm>
          <a:prstGeom prst="rect">
            <a:avLst/>
          </a:prstGeom>
        </p:spPr>
        <p:txBody>
          <a:bodyPr vert="horz">
            <a:normAutofit/>
          </a:bodyPr>
          <a:lstStyle>
            <a:lvl1pPr marL="548640" indent="-411480" algn="l" rtl="0" eaLnBrk="1" latinLnBrk="0" hangingPunct="1">
              <a:spcBef>
                <a:spcPct val="20000"/>
              </a:spcBef>
              <a:buClr>
                <a:schemeClr val="tx1">
                  <a:shade val="95000"/>
                </a:schemeClr>
              </a:buClr>
              <a:buSzPct val="65000"/>
              <a:buFont typeface="Wingdings 2" panose="05020102010507070707"/>
              <a:buChar char="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8680" indent="-283210" algn="l" rtl="0" eaLnBrk="1" latinLnBrk="0" hangingPunct="1">
              <a:spcBef>
                <a:spcPct val="20000"/>
              </a:spcBef>
              <a:buClr>
                <a:schemeClr val="tx1"/>
              </a:buClr>
              <a:buSzPct val="80000"/>
              <a:buFont typeface="Wingdings 2" panose="05020102010507070707"/>
              <a:buChar char="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34110" indent="-228600" algn="l" rtl="0" eaLnBrk="1" latinLnBrk="0" hangingPunct="1">
              <a:spcBef>
                <a:spcPct val="20000"/>
              </a:spcBef>
              <a:buClr>
                <a:schemeClr val="tx1"/>
              </a:buClr>
              <a:buSzPct val="95000"/>
              <a:buFont typeface="Wingdings" panose="05000000000000000000"/>
              <a:buChar char="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53185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SzPct val="100000"/>
              <a:buFont typeface="Wingdings 3" panose="05040102010807070707"/>
              <a:buChar char="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5590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 panose="05020102010507070707"/>
              <a:buChar char="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64665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3" panose="05040102010807070707"/>
              <a:buChar char="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65960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 panose="05020102010507070707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67255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 panose="05020102010507070707"/>
              <a:buChar char="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68550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 panose="05020102010507070707"/>
              <a:buChar char="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数据被改变？</a:t>
            </a:r>
            <a:r>
              <a:rPr lang="en-US" altLang="zh-CN"/>
              <a:t>Client.CmdClientToServerSync()</a:t>
            </a:r>
            <a:endParaRPr lang="en-US" altLang="zh-CN"/>
          </a:p>
        </p:txBody>
      </p:sp>
      <p:sp>
        <p:nvSpPr>
          <p:cNvPr id="6" name="内容占位符 2"/>
          <p:cNvSpPr>
            <a:spLocks noGrp="1"/>
          </p:cNvSpPr>
          <p:nvPr/>
        </p:nvSpPr>
        <p:spPr>
          <a:xfrm>
            <a:off x="457200" y="2872740"/>
            <a:ext cx="8229600" cy="559435"/>
          </a:xfrm>
          <a:prstGeom prst="rect">
            <a:avLst/>
          </a:prstGeom>
        </p:spPr>
        <p:txBody>
          <a:bodyPr vert="horz">
            <a:normAutofit/>
          </a:bodyPr>
          <a:lstStyle>
            <a:lvl1pPr marL="548640" indent="-411480" algn="l" rtl="0" eaLnBrk="1" latinLnBrk="0" hangingPunct="1">
              <a:spcBef>
                <a:spcPct val="20000"/>
              </a:spcBef>
              <a:buClr>
                <a:schemeClr val="tx1">
                  <a:shade val="95000"/>
                </a:schemeClr>
              </a:buClr>
              <a:buSzPct val="65000"/>
              <a:buFont typeface="Wingdings 2" panose="05020102010507070707"/>
              <a:buChar char="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8680" indent="-283210" algn="l" rtl="0" eaLnBrk="1" latinLnBrk="0" hangingPunct="1">
              <a:spcBef>
                <a:spcPct val="20000"/>
              </a:spcBef>
              <a:buClr>
                <a:schemeClr val="tx1"/>
              </a:buClr>
              <a:buSzPct val="80000"/>
              <a:buFont typeface="Wingdings 2" panose="05020102010507070707"/>
              <a:buChar char="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34110" indent="-228600" algn="l" rtl="0" eaLnBrk="1" latinLnBrk="0" hangingPunct="1">
              <a:spcBef>
                <a:spcPct val="20000"/>
              </a:spcBef>
              <a:buClr>
                <a:schemeClr val="tx1"/>
              </a:buClr>
              <a:buSzPct val="95000"/>
              <a:buFont typeface="Wingdings" panose="05000000000000000000"/>
              <a:buChar char="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53185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SzPct val="100000"/>
              <a:buFont typeface="Wingdings 3" panose="05040102010807070707"/>
              <a:buChar char="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5590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 panose="05020102010507070707"/>
              <a:buChar char="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64665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3" panose="05040102010807070707"/>
              <a:buChar char="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65960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 panose="05020102010507070707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67255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 panose="05020102010507070707"/>
              <a:buChar char="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68550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 panose="05020102010507070707"/>
              <a:buChar char="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Server run Command</a:t>
            </a:r>
            <a:endParaRPr lang="en-US" altLang="zh-CN"/>
          </a:p>
        </p:txBody>
      </p:sp>
      <p:sp>
        <p:nvSpPr>
          <p:cNvPr id="7" name="内容占位符 2"/>
          <p:cNvSpPr>
            <a:spLocks noGrp="1"/>
          </p:cNvSpPr>
          <p:nvPr/>
        </p:nvSpPr>
        <p:spPr>
          <a:xfrm>
            <a:off x="457200" y="3525520"/>
            <a:ext cx="8229600" cy="559435"/>
          </a:xfrm>
          <a:prstGeom prst="rect">
            <a:avLst/>
          </a:prstGeom>
        </p:spPr>
        <p:txBody>
          <a:bodyPr vert="horz">
            <a:normAutofit/>
          </a:bodyPr>
          <a:lstStyle>
            <a:lvl1pPr marL="548640" indent="-411480" algn="l" rtl="0" eaLnBrk="1" latinLnBrk="0" hangingPunct="1">
              <a:spcBef>
                <a:spcPct val="20000"/>
              </a:spcBef>
              <a:buClr>
                <a:schemeClr val="tx1">
                  <a:shade val="95000"/>
                </a:schemeClr>
              </a:buClr>
              <a:buSzPct val="65000"/>
              <a:buFont typeface="Wingdings 2" panose="05020102010507070707"/>
              <a:buChar char="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8680" indent="-283210" algn="l" rtl="0" eaLnBrk="1" latinLnBrk="0" hangingPunct="1">
              <a:spcBef>
                <a:spcPct val="20000"/>
              </a:spcBef>
              <a:buClr>
                <a:schemeClr val="tx1"/>
              </a:buClr>
              <a:buSzPct val="80000"/>
              <a:buFont typeface="Wingdings 2" panose="05020102010507070707"/>
              <a:buChar char="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34110" indent="-228600" algn="l" rtl="0" eaLnBrk="1" latinLnBrk="0" hangingPunct="1">
              <a:spcBef>
                <a:spcPct val="20000"/>
              </a:spcBef>
              <a:buClr>
                <a:schemeClr val="tx1"/>
              </a:buClr>
              <a:buSzPct val="95000"/>
              <a:buFont typeface="Wingdings" panose="05000000000000000000"/>
              <a:buChar char="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53185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SzPct val="100000"/>
              <a:buFont typeface="Wingdings 3" panose="05040102010807070707"/>
              <a:buChar char="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5590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 panose="05020102010507070707"/>
              <a:buChar char="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64665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3" panose="05040102010807070707"/>
              <a:buChar char="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65960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 panose="05020102010507070707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67255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 panose="05020102010507070707"/>
              <a:buChar char="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68550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 panose="05020102010507070707"/>
              <a:buChar char="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Server SetDirtyBits</a:t>
            </a:r>
            <a:endParaRPr lang="en-US" altLang="zh-CN"/>
          </a:p>
        </p:txBody>
      </p:sp>
      <p:sp>
        <p:nvSpPr>
          <p:cNvPr id="8" name="内容占位符 2"/>
          <p:cNvSpPr>
            <a:spLocks noGrp="1"/>
          </p:cNvSpPr>
          <p:nvPr/>
        </p:nvSpPr>
        <p:spPr>
          <a:xfrm>
            <a:off x="457200" y="4152900"/>
            <a:ext cx="8229600" cy="559435"/>
          </a:xfrm>
          <a:prstGeom prst="rect">
            <a:avLst/>
          </a:prstGeom>
        </p:spPr>
        <p:txBody>
          <a:bodyPr vert="horz">
            <a:normAutofit/>
          </a:bodyPr>
          <a:lstStyle>
            <a:lvl1pPr marL="548640" indent="-411480" algn="l" rtl="0" eaLnBrk="1" latinLnBrk="0" hangingPunct="1">
              <a:spcBef>
                <a:spcPct val="20000"/>
              </a:spcBef>
              <a:buClr>
                <a:schemeClr val="tx1">
                  <a:shade val="95000"/>
                </a:schemeClr>
              </a:buClr>
              <a:buSzPct val="65000"/>
              <a:buFont typeface="Wingdings 2" panose="05020102010507070707"/>
              <a:buChar char="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8680" indent="-283210" algn="l" rtl="0" eaLnBrk="1" latinLnBrk="0" hangingPunct="1">
              <a:spcBef>
                <a:spcPct val="20000"/>
              </a:spcBef>
              <a:buClr>
                <a:schemeClr val="tx1"/>
              </a:buClr>
              <a:buSzPct val="80000"/>
              <a:buFont typeface="Wingdings 2" panose="05020102010507070707"/>
              <a:buChar char="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34110" indent="-228600" algn="l" rtl="0" eaLnBrk="1" latinLnBrk="0" hangingPunct="1">
              <a:spcBef>
                <a:spcPct val="20000"/>
              </a:spcBef>
              <a:buClr>
                <a:schemeClr val="tx1"/>
              </a:buClr>
              <a:buSzPct val="95000"/>
              <a:buFont typeface="Wingdings" panose="05000000000000000000"/>
              <a:buChar char="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53185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SzPct val="100000"/>
              <a:buFont typeface="Wingdings 3" panose="05040102010807070707"/>
              <a:buChar char="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5590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 panose="05020102010507070707"/>
              <a:buChar char="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64665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3" panose="05040102010807070707"/>
              <a:buChar char="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65960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 panose="05020102010507070707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67255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 panose="05020102010507070707"/>
              <a:buChar char="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68550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 panose="05020102010507070707"/>
              <a:buChar char="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Sync to all observers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  <p:bldP spid="5" grpId="0"/>
      <p:bldP spid="5" grpId="1"/>
      <p:bldP spid="6" grpId="0"/>
      <p:bldP spid="6" grpId="1"/>
      <p:bldP spid="7" grpId="0"/>
      <p:bldP spid="7" grpId="1"/>
      <p:bldP spid="8" grpId="0"/>
      <p:bldP spid="8" grpId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Prefab</a:t>
            </a:r>
            <a:r>
              <a:rPr lang="zh-CN" altLang="en-US"/>
              <a:t>标识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374775"/>
          </a:xfrm>
        </p:spPr>
        <p:txBody>
          <a:bodyPr>
            <a:normAutofit lnSpcReduction="10000"/>
          </a:bodyPr>
          <a:p>
            <a:r>
              <a:rPr lang="zh-CN" altLang="en-US"/>
              <a:t>一般网络对象，调用</a:t>
            </a:r>
            <a:r>
              <a:rPr lang="en-US" altLang="zh-CN"/>
              <a:t>NetworkServer.Spawn()</a:t>
            </a:r>
            <a:r>
              <a:rPr lang="zh-CN" altLang="en-US"/>
              <a:t>创建，对象之间的通信，通过</a:t>
            </a:r>
            <a:r>
              <a:rPr lang="en-US" altLang="zh-CN"/>
              <a:t>NetworkIdentity</a:t>
            </a:r>
            <a:r>
              <a:rPr lang="zh-CN" altLang="en-US"/>
              <a:t>中的</a:t>
            </a:r>
            <a:r>
              <a:rPr lang="en-US" altLang="zh-CN"/>
              <a:t>netId</a:t>
            </a:r>
            <a:r>
              <a:rPr lang="zh-CN" altLang="en-US"/>
              <a:t>标识</a:t>
            </a:r>
            <a:endParaRPr lang="zh-CN" altLang="en-US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457200" y="3112135"/>
            <a:ext cx="8229600" cy="541655"/>
          </a:xfrm>
          <a:prstGeom prst="rect">
            <a:avLst/>
          </a:prstGeom>
        </p:spPr>
        <p:txBody>
          <a:bodyPr vert="horz">
            <a:normAutofit/>
          </a:bodyPr>
          <a:lstStyle>
            <a:lvl1pPr marL="548640" indent="-411480" algn="l" rtl="0" eaLnBrk="1" latinLnBrk="0" hangingPunct="1">
              <a:spcBef>
                <a:spcPct val="20000"/>
              </a:spcBef>
              <a:buClr>
                <a:schemeClr val="tx1">
                  <a:shade val="95000"/>
                </a:schemeClr>
              </a:buClr>
              <a:buSzPct val="65000"/>
              <a:buFont typeface="Wingdings 2" panose="05020102010507070707"/>
              <a:buChar char="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8680" indent="-283210" algn="l" rtl="0" eaLnBrk="1" latinLnBrk="0" hangingPunct="1">
              <a:spcBef>
                <a:spcPct val="20000"/>
              </a:spcBef>
              <a:buClr>
                <a:schemeClr val="tx1"/>
              </a:buClr>
              <a:buSzPct val="80000"/>
              <a:buFont typeface="Wingdings 2" panose="05020102010507070707"/>
              <a:buChar char="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34110" indent="-228600" algn="l" rtl="0" eaLnBrk="1" latinLnBrk="0" hangingPunct="1">
              <a:spcBef>
                <a:spcPct val="20000"/>
              </a:spcBef>
              <a:buClr>
                <a:schemeClr val="tx1"/>
              </a:buClr>
              <a:buSzPct val="95000"/>
              <a:buFont typeface="Wingdings" panose="05000000000000000000"/>
              <a:buChar char="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53185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SzPct val="100000"/>
              <a:buFont typeface="Wingdings 3" panose="05040102010807070707"/>
              <a:buChar char="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5590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 panose="05020102010507070707"/>
              <a:buChar char="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64665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3" panose="05040102010807070707"/>
              <a:buChar char="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65960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 panose="05020102010507070707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67255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 panose="05020102010507070707"/>
              <a:buChar char="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68550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 panose="05020102010507070707"/>
              <a:buChar char="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t>ClientScene</a:t>
            </a:r>
            <a:r>
              <a:rPr lang="en-US"/>
              <a:t>.</a:t>
            </a:r>
            <a:r>
              <a:t>RegisterPrefab</a:t>
            </a:r>
            <a:r>
              <a:rPr lang="en-US"/>
              <a:t>()</a:t>
            </a:r>
            <a:endParaRPr lang="en-US"/>
          </a:p>
        </p:txBody>
      </p:sp>
      <p:sp>
        <p:nvSpPr>
          <p:cNvPr id="5" name="内容占位符 2"/>
          <p:cNvSpPr>
            <a:spLocks noGrp="1"/>
          </p:cNvSpPr>
          <p:nvPr/>
        </p:nvSpPr>
        <p:spPr>
          <a:xfrm>
            <a:off x="457200" y="3730625"/>
            <a:ext cx="8229600" cy="541655"/>
          </a:xfrm>
          <a:prstGeom prst="rect">
            <a:avLst/>
          </a:prstGeom>
        </p:spPr>
        <p:txBody>
          <a:bodyPr vert="horz">
            <a:normAutofit/>
          </a:bodyPr>
          <a:lstStyle>
            <a:lvl1pPr marL="548640" indent="-411480" algn="l" rtl="0" eaLnBrk="1" latinLnBrk="0" hangingPunct="1">
              <a:spcBef>
                <a:spcPct val="20000"/>
              </a:spcBef>
              <a:buClr>
                <a:schemeClr val="tx1">
                  <a:shade val="95000"/>
                </a:schemeClr>
              </a:buClr>
              <a:buSzPct val="65000"/>
              <a:buFont typeface="Wingdings 2" panose="05020102010507070707"/>
              <a:buChar char="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8680" indent="-283210" algn="l" rtl="0" eaLnBrk="1" latinLnBrk="0" hangingPunct="1">
              <a:spcBef>
                <a:spcPct val="20000"/>
              </a:spcBef>
              <a:buClr>
                <a:schemeClr val="tx1"/>
              </a:buClr>
              <a:buSzPct val="80000"/>
              <a:buFont typeface="Wingdings 2" panose="05020102010507070707"/>
              <a:buChar char="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34110" indent="-228600" algn="l" rtl="0" eaLnBrk="1" latinLnBrk="0" hangingPunct="1">
              <a:spcBef>
                <a:spcPct val="20000"/>
              </a:spcBef>
              <a:buClr>
                <a:schemeClr val="tx1"/>
              </a:buClr>
              <a:buSzPct val="95000"/>
              <a:buFont typeface="Wingdings" panose="05000000000000000000"/>
              <a:buChar char="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53185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SzPct val="100000"/>
              <a:buFont typeface="Wingdings 3" panose="05040102010807070707"/>
              <a:buChar char="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5590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 panose="05020102010507070707"/>
              <a:buChar char="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64665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3" panose="05040102010807070707"/>
              <a:buChar char="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65960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 panose="05020102010507070707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67255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 panose="05020102010507070707"/>
              <a:buChar char="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68550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 panose="05020102010507070707"/>
              <a:buChar char="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ClientScene.prafabs[AssetId] = prefab</a:t>
            </a:r>
            <a:endParaRPr lang="en-US"/>
          </a:p>
        </p:txBody>
      </p:sp>
      <p:sp>
        <p:nvSpPr>
          <p:cNvPr id="6" name="内容占位符 2"/>
          <p:cNvSpPr>
            <a:spLocks noGrp="1"/>
          </p:cNvSpPr>
          <p:nvPr/>
        </p:nvSpPr>
        <p:spPr>
          <a:xfrm>
            <a:off x="457200" y="4384040"/>
            <a:ext cx="8229600" cy="2422525"/>
          </a:xfrm>
          <a:prstGeom prst="rect">
            <a:avLst/>
          </a:prstGeom>
        </p:spPr>
        <p:txBody>
          <a:bodyPr vert="horz">
            <a:normAutofit lnSpcReduction="20000"/>
          </a:bodyPr>
          <a:lstStyle>
            <a:lvl1pPr marL="548640" indent="-411480" algn="l" rtl="0" eaLnBrk="1" latinLnBrk="0" hangingPunct="1">
              <a:spcBef>
                <a:spcPct val="20000"/>
              </a:spcBef>
              <a:buClr>
                <a:schemeClr val="tx1">
                  <a:shade val="95000"/>
                </a:schemeClr>
              </a:buClr>
              <a:buSzPct val="65000"/>
              <a:buFont typeface="Wingdings 2" panose="05020102010507070707"/>
              <a:buChar char="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8680" indent="-283210" algn="l" rtl="0" eaLnBrk="1" latinLnBrk="0" hangingPunct="1">
              <a:spcBef>
                <a:spcPct val="20000"/>
              </a:spcBef>
              <a:buClr>
                <a:schemeClr val="tx1"/>
              </a:buClr>
              <a:buSzPct val="80000"/>
              <a:buFont typeface="Wingdings 2" panose="05020102010507070707"/>
              <a:buChar char="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34110" indent="-228600" algn="l" rtl="0" eaLnBrk="1" latinLnBrk="0" hangingPunct="1">
              <a:spcBef>
                <a:spcPct val="20000"/>
              </a:spcBef>
              <a:buClr>
                <a:schemeClr val="tx1"/>
              </a:buClr>
              <a:buSzPct val="95000"/>
              <a:buFont typeface="Wingdings" panose="05000000000000000000"/>
              <a:buChar char="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53185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SzPct val="100000"/>
              <a:buFont typeface="Wingdings 3" panose="05040102010807070707"/>
              <a:buChar char="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5590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 panose="05020102010507070707"/>
              <a:buChar char="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64665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3" panose="05040102010807070707"/>
              <a:buChar char="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65960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 panose="05020102010507070707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67255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 panose="05020102010507070707"/>
              <a:buChar char="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68550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 panose="05020102010507070707"/>
              <a:buChar char="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8" name="内容占位符 2"/>
          <p:cNvSpPr>
            <a:spLocks noGrp="1"/>
          </p:cNvSpPr>
          <p:nvPr/>
        </p:nvSpPr>
        <p:spPr>
          <a:xfrm>
            <a:off x="457200" y="4384040"/>
            <a:ext cx="8229600" cy="20193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548640" indent="-411480" algn="l" rtl="0" eaLnBrk="1" latinLnBrk="0" hangingPunct="1">
              <a:spcBef>
                <a:spcPct val="20000"/>
              </a:spcBef>
              <a:buClr>
                <a:schemeClr val="tx1">
                  <a:shade val="95000"/>
                </a:schemeClr>
              </a:buClr>
              <a:buSzPct val="65000"/>
              <a:buFont typeface="Wingdings 2" panose="05020102010507070707"/>
              <a:buChar char="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8680" indent="-283210" algn="l" rtl="0" eaLnBrk="1" latinLnBrk="0" hangingPunct="1">
              <a:spcBef>
                <a:spcPct val="20000"/>
              </a:spcBef>
              <a:buClr>
                <a:schemeClr val="tx1"/>
              </a:buClr>
              <a:buSzPct val="80000"/>
              <a:buFont typeface="Wingdings 2" panose="05020102010507070707"/>
              <a:buChar char="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34110" indent="-228600" algn="l" rtl="0" eaLnBrk="1" latinLnBrk="0" hangingPunct="1">
              <a:spcBef>
                <a:spcPct val="20000"/>
              </a:spcBef>
              <a:buClr>
                <a:schemeClr val="tx1"/>
              </a:buClr>
              <a:buSzPct val="95000"/>
              <a:buFont typeface="Wingdings" panose="05000000000000000000"/>
              <a:buChar char="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53185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SzPct val="100000"/>
              <a:buFont typeface="Wingdings 3" panose="05040102010807070707"/>
              <a:buChar char="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5590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 panose="05020102010507070707"/>
              <a:buChar char="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64665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3" panose="05040102010807070707"/>
              <a:buChar char="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65960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 panose="05020102010507070707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67255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 panose="05020102010507070707"/>
              <a:buChar char="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68550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 panose="05020102010507070707"/>
              <a:buChar char="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ym typeface="+mn-ea"/>
              </a:rPr>
              <a:t>AssetId</a:t>
            </a:r>
            <a:r>
              <a:rPr lang="zh-CN" altLang="en-US">
                <a:sym typeface="+mn-ea"/>
              </a:rPr>
              <a:t>由</a:t>
            </a:r>
            <a:r>
              <a:rPr lang="en-US" altLang="zh-CN">
                <a:sym typeface="+mn-ea"/>
              </a:rPr>
              <a:t>Unity</a:t>
            </a:r>
            <a:r>
              <a:rPr lang="zh-CN" altLang="en-US">
                <a:sym typeface="+mn-ea"/>
              </a:rPr>
              <a:t>自动生成，我们只需要为某个</a:t>
            </a:r>
            <a:r>
              <a:rPr lang="en-US" altLang="zh-CN">
                <a:sym typeface="+mn-ea"/>
              </a:rPr>
              <a:t>Prefab</a:t>
            </a:r>
            <a:r>
              <a:rPr lang="zh-CN" altLang="en-US">
                <a:sym typeface="+mn-ea"/>
              </a:rPr>
              <a:t>指定不带渲染的</a:t>
            </a:r>
            <a:r>
              <a:rPr lang="en-US" altLang="zh-CN">
                <a:sym typeface="+mn-ea"/>
              </a:rPr>
              <a:t>AssetId</a:t>
            </a:r>
            <a:r>
              <a:rPr lang="zh-CN" altLang="en-US">
                <a:sym typeface="+mn-ea"/>
              </a:rPr>
              <a:t>，并且稍微修改下代码，即可实现</a:t>
            </a:r>
            <a:r>
              <a:rPr lang="en-US" altLang="zh-CN">
                <a:sym typeface="+mn-ea"/>
              </a:rPr>
              <a:t>C/S</a:t>
            </a:r>
            <a:r>
              <a:rPr lang="zh-CN" altLang="en-US">
                <a:sym typeface="+mn-ea"/>
              </a:rPr>
              <a:t>加载同一个</a:t>
            </a:r>
            <a:r>
              <a:rPr lang="en-US" altLang="zh-CN">
                <a:sym typeface="+mn-ea"/>
              </a:rPr>
              <a:t>Prefab</a:t>
            </a:r>
            <a:r>
              <a:rPr lang="zh-CN" altLang="en-US">
                <a:sym typeface="+mn-ea"/>
              </a:rPr>
              <a:t>，共享同一</a:t>
            </a:r>
            <a:r>
              <a:rPr lang="en-US" altLang="zh-CN">
                <a:sym typeface="+mn-ea"/>
              </a:rPr>
              <a:t>NetId</a:t>
            </a:r>
            <a:r>
              <a:rPr lang="zh-CN" altLang="en-US">
                <a:sym typeface="+mn-ea"/>
              </a:rPr>
              <a:t>通信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  <p:bldP spid="4" grpId="0"/>
      <p:bldP spid="4" grpId="1"/>
      <p:bldP spid="5" grpId="0"/>
      <p:bldP spid="5" grpId="1"/>
      <p:bldP spid="8" grpId="0"/>
      <p:bldP spid="8" grpId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TODO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1</a:t>
            </a:r>
            <a:r>
              <a:rPr lang="zh-CN" altLang="en-US"/>
              <a:t>、一次发送的数据包最大值</a:t>
            </a:r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、Authority</a:t>
            </a:r>
            <a:endParaRPr lang="zh-CN" altLang="en-US"/>
          </a:p>
          <a:p>
            <a:r>
              <a:rPr lang="en-US" altLang="zh-CN"/>
              <a:t>3</a:t>
            </a:r>
            <a:r>
              <a:rPr lang="zh-CN" altLang="en-US"/>
              <a:t>、</a:t>
            </a:r>
            <a:r>
              <a:rPr lang="en-US" altLang="zh-CN"/>
              <a:t>RoomPlayer-&gt;BattlePlayer</a:t>
            </a:r>
            <a:endParaRPr lang="en-US" altLang="zh-CN"/>
          </a:p>
          <a:p>
            <a:r>
              <a:rPr lang="en-US" altLang="zh-CN"/>
              <a:t>4</a:t>
            </a:r>
            <a:r>
              <a:rPr lang="zh-CN" altLang="en-US"/>
              <a:t>、多</a:t>
            </a:r>
            <a:r>
              <a:rPr lang="en-US" altLang="zh-CN"/>
              <a:t>Scene</a:t>
            </a:r>
            <a:r>
              <a:rPr lang="zh-CN" altLang="en-US"/>
              <a:t>切换管理（目前只有一个战斗</a:t>
            </a:r>
            <a:r>
              <a:rPr lang="en-US" altLang="zh-CN"/>
              <a:t>Scene</a:t>
            </a:r>
            <a:r>
              <a:rPr lang="zh-CN" altLang="en-US"/>
              <a:t>，貌似不需要？</a:t>
            </a:r>
            <a:r>
              <a:rPr lang="zh-CN" altLang="en-US"/>
              <a:t>）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Mirror</a:t>
            </a:r>
            <a:r>
              <a:rPr lang="zh-CN" altLang="en-US"/>
              <a:t>分层架构图</a:t>
            </a:r>
            <a:endParaRPr lang="zh-CN" altLang="en-US"/>
          </a:p>
        </p:txBody>
      </p:sp>
      <p:pic>
        <p:nvPicPr>
          <p:cNvPr id="3" name="图片 -2147482623" descr="IMG_25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9020" y="2028190"/>
            <a:ext cx="6916420" cy="423735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NetworkManager</a:t>
            </a:r>
            <a:r>
              <a:rPr lang="zh-CN" altLang="en-US"/>
              <a:t>各种模式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5092065"/>
            <a:ext cx="8229600" cy="593090"/>
          </a:xfrm>
        </p:spPr>
        <p:txBody>
          <a:bodyPr/>
          <a:p>
            <a:r>
              <a:rPr lang="en-US" altLang="zh-CN"/>
              <a:t>NetworkManagerMode.ServerOnly </a:t>
            </a:r>
            <a:r>
              <a:rPr lang="en-US" altLang="zh-CN">
                <a:solidFill>
                  <a:srgbClr val="FF0000"/>
                </a:solidFill>
              </a:rPr>
              <a:t>StartServer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457200" y="5685155"/>
            <a:ext cx="8229600" cy="59309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548640" indent="-411480" algn="l" rtl="0" eaLnBrk="1" latinLnBrk="0" hangingPunct="1">
              <a:spcBef>
                <a:spcPct val="20000"/>
              </a:spcBef>
              <a:buClr>
                <a:schemeClr val="tx1">
                  <a:shade val="95000"/>
                </a:schemeClr>
              </a:buClr>
              <a:buSzPct val="65000"/>
              <a:buFont typeface="Wingdings 2" panose="05020102010507070707"/>
              <a:buChar char="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8680" indent="-283210" algn="l" rtl="0" eaLnBrk="1" latinLnBrk="0" hangingPunct="1">
              <a:spcBef>
                <a:spcPct val="20000"/>
              </a:spcBef>
              <a:buClr>
                <a:schemeClr val="tx1"/>
              </a:buClr>
              <a:buSzPct val="80000"/>
              <a:buFont typeface="Wingdings 2" panose="05020102010507070707"/>
              <a:buChar char="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34110" indent="-228600" algn="l" rtl="0" eaLnBrk="1" latinLnBrk="0" hangingPunct="1">
              <a:spcBef>
                <a:spcPct val="20000"/>
              </a:spcBef>
              <a:buClr>
                <a:schemeClr val="tx1"/>
              </a:buClr>
              <a:buSzPct val="95000"/>
              <a:buFont typeface="Wingdings" panose="05000000000000000000"/>
              <a:buChar char="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53185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SzPct val="100000"/>
              <a:buFont typeface="Wingdings 3" panose="05040102010807070707"/>
              <a:buChar char="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5590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 panose="05020102010507070707"/>
              <a:buChar char="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64665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3" panose="05040102010807070707"/>
              <a:buChar char="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65960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 panose="05020102010507070707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67255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 panose="05020102010507070707"/>
              <a:buChar char="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68550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 panose="05020102010507070707"/>
              <a:buChar char="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NetworkManagerMode.ClientOnly </a:t>
            </a:r>
            <a:r>
              <a:rPr lang="en-US" altLang="zh-CN">
                <a:solidFill>
                  <a:srgbClr val="FF0000"/>
                </a:solidFill>
              </a:rPr>
              <a:t>StartClient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5" name="内容占位符 2"/>
          <p:cNvSpPr>
            <a:spLocks noGrp="1"/>
          </p:cNvSpPr>
          <p:nvPr/>
        </p:nvSpPr>
        <p:spPr>
          <a:xfrm>
            <a:off x="457200" y="6278245"/>
            <a:ext cx="8229600" cy="59309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548640" indent="-411480" algn="l" rtl="0" eaLnBrk="1" latinLnBrk="0" hangingPunct="1">
              <a:spcBef>
                <a:spcPct val="20000"/>
              </a:spcBef>
              <a:buClr>
                <a:schemeClr val="tx1">
                  <a:shade val="95000"/>
                </a:schemeClr>
              </a:buClr>
              <a:buSzPct val="65000"/>
              <a:buFont typeface="Wingdings 2" panose="05020102010507070707"/>
              <a:buChar char="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8680" indent="-283210" algn="l" rtl="0" eaLnBrk="1" latinLnBrk="0" hangingPunct="1">
              <a:spcBef>
                <a:spcPct val="20000"/>
              </a:spcBef>
              <a:buClr>
                <a:schemeClr val="tx1"/>
              </a:buClr>
              <a:buSzPct val="80000"/>
              <a:buFont typeface="Wingdings 2" panose="05020102010507070707"/>
              <a:buChar char="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34110" indent="-228600" algn="l" rtl="0" eaLnBrk="1" latinLnBrk="0" hangingPunct="1">
              <a:spcBef>
                <a:spcPct val="20000"/>
              </a:spcBef>
              <a:buClr>
                <a:schemeClr val="tx1"/>
              </a:buClr>
              <a:buSzPct val="95000"/>
              <a:buFont typeface="Wingdings" panose="05000000000000000000"/>
              <a:buChar char="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53185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SzPct val="100000"/>
              <a:buFont typeface="Wingdings 3" panose="05040102010807070707"/>
              <a:buChar char="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5590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 panose="05020102010507070707"/>
              <a:buChar char="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64665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3" panose="05040102010807070707"/>
              <a:buChar char="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65960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 panose="05020102010507070707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67255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 panose="05020102010507070707"/>
              <a:buChar char="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68550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 panose="05020102010507070707"/>
              <a:buChar char="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NetworkManagerMode.Host </a:t>
            </a:r>
            <a:r>
              <a:rPr lang="en-US" altLang="zh-CN">
                <a:solidFill>
                  <a:srgbClr val="FF0000"/>
                </a:solidFill>
              </a:rPr>
              <a:t>StartHost</a:t>
            </a:r>
            <a:endParaRPr lang="en-US" altLang="zh-CN">
              <a:solidFill>
                <a:srgbClr val="FF0000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44855" y="1645920"/>
            <a:ext cx="3300095" cy="313944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6250" y="1235075"/>
            <a:ext cx="4400550" cy="37528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  <p:bldP spid="4" grpId="0"/>
      <p:bldP spid="4" grpId="1"/>
      <p:bldP spid="5" grpId="0"/>
      <p:bldP spid="5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假设有一个战斗房间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425" y="1667510"/>
            <a:ext cx="8947785" cy="510413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再细化一些</a:t>
            </a:r>
            <a:endParaRPr lang="zh-CN" altLang="en-US"/>
          </a:p>
        </p:txBody>
      </p:sp>
      <p:pic>
        <p:nvPicPr>
          <p:cNvPr id="3" name="图片 -2147482620" descr="IMG_25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77925" y="1497330"/>
            <a:ext cx="6788150" cy="496316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NetworkBehaviour</a:t>
            </a:r>
            <a:endParaRPr lang="en-US" altLang="zh-CN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584200" y="1727200"/>
            <a:ext cx="8229600" cy="147828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548640" indent="-411480" algn="l" rtl="0" eaLnBrk="1" latinLnBrk="0" hangingPunct="1">
              <a:spcBef>
                <a:spcPct val="20000"/>
              </a:spcBef>
              <a:buClr>
                <a:schemeClr val="tx1">
                  <a:shade val="95000"/>
                </a:schemeClr>
              </a:buClr>
              <a:buSzPct val="65000"/>
              <a:buFont typeface="Wingdings 2" panose="05020102010507070707"/>
              <a:buChar char="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8680" indent="-283210" algn="l" rtl="0" eaLnBrk="1" latinLnBrk="0" hangingPunct="1">
              <a:spcBef>
                <a:spcPct val="20000"/>
              </a:spcBef>
              <a:buClr>
                <a:schemeClr val="tx1"/>
              </a:buClr>
              <a:buSzPct val="80000"/>
              <a:buFont typeface="Wingdings 2" panose="05020102010507070707"/>
              <a:buChar char="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34110" indent="-228600" algn="l" rtl="0" eaLnBrk="1" latinLnBrk="0" hangingPunct="1">
              <a:spcBef>
                <a:spcPct val="20000"/>
              </a:spcBef>
              <a:buClr>
                <a:schemeClr val="tx1"/>
              </a:buClr>
              <a:buSzPct val="95000"/>
              <a:buFont typeface="Wingdings" panose="05000000000000000000"/>
              <a:buChar char="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53185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SzPct val="100000"/>
              <a:buFont typeface="Wingdings 3" panose="05040102010807070707"/>
              <a:buChar char="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5590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 panose="05020102010507070707"/>
              <a:buChar char="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64665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3" panose="05040102010807070707"/>
              <a:buChar char="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65960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 panose="05020102010507070707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67255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 panose="05020102010507070707"/>
              <a:buChar char="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68550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 panose="05020102010507070707"/>
              <a:buChar char="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挂上</a:t>
            </a:r>
            <a:r>
              <a:rPr lang="en-US" altLang="zh-CN">
                <a:sym typeface="+mn-ea"/>
              </a:rPr>
              <a:t>NetworkBehaviour</a:t>
            </a:r>
            <a:r>
              <a:rPr lang="zh-CN" altLang="en-US">
                <a:sym typeface="+mn-ea"/>
              </a:rPr>
              <a:t>脚本，标识是一个</a:t>
            </a:r>
            <a:r>
              <a:rPr lang="en-US" altLang="zh-CN">
                <a:sym typeface="+mn-ea"/>
              </a:rPr>
              <a:t>Mirror</a:t>
            </a:r>
            <a:r>
              <a:rPr lang="zh-CN" altLang="en-US">
                <a:sym typeface="+mn-ea"/>
              </a:rPr>
              <a:t>的</a:t>
            </a:r>
            <a:r>
              <a:rPr lang="en-US" altLang="zh-CN">
                <a:sym typeface="+mn-ea"/>
              </a:rPr>
              <a:t>Behaviour</a:t>
            </a:r>
            <a:r>
              <a:rPr lang="zh-CN" altLang="en-US">
                <a:sym typeface="+mn-ea"/>
              </a:rPr>
              <a:t>，便可以通过一些语法糖实现网络同步</a:t>
            </a:r>
            <a:endParaRPr lang="zh-CN" alt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/>
        </p:nvSpPr>
        <p:spPr>
          <a:xfrm>
            <a:off x="584200" y="3333750"/>
            <a:ext cx="8229600" cy="147828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548640" indent="-411480" algn="l" rtl="0" eaLnBrk="1" latinLnBrk="0" hangingPunct="1">
              <a:spcBef>
                <a:spcPct val="20000"/>
              </a:spcBef>
              <a:buClr>
                <a:schemeClr val="tx1">
                  <a:shade val="95000"/>
                </a:schemeClr>
              </a:buClr>
              <a:buSzPct val="65000"/>
              <a:buFont typeface="Wingdings 2" panose="05020102010507070707"/>
              <a:buChar char="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8680" indent="-283210" algn="l" rtl="0" eaLnBrk="1" latinLnBrk="0" hangingPunct="1">
              <a:spcBef>
                <a:spcPct val="20000"/>
              </a:spcBef>
              <a:buClr>
                <a:schemeClr val="tx1"/>
              </a:buClr>
              <a:buSzPct val="80000"/>
              <a:buFont typeface="Wingdings 2" panose="05020102010507070707"/>
              <a:buChar char="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34110" indent="-228600" algn="l" rtl="0" eaLnBrk="1" latinLnBrk="0" hangingPunct="1">
              <a:spcBef>
                <a:spcPct val="20000"/>
              </a:spcBef>
              <a:buClr>
                <a:schemeClr val="tx1"/>
              </a:buClr>
              <a:buSzPct val="95000"/>
              <a:buFont typeface="Wingdings" panose="05000000000000000000"/>
              <a:buChar char="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53185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SzPct val="100000"/>
              <a:buFont typeface="Wingdings 3" panose="05040102010807070707"/>
              <a:buChar char="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5590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 panose="05020102010507070707"/>
              <a:buChar char="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64665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3" panose="05040102010807070707"/>
              <a:buChar char="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65960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 panose="05020102010507070707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67255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 panose="05020102010507070707"/>
              <a:buChar char="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68550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 panose="05020102010507070707"/>
              <a:buChar char="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/>
              <a:t>每一个网络实体对应一个</a:t>
            </a:r>
            <a:r>
              <a:rPr lang="en-US" altLang="zh-CN"/>
              <a:t>NetworkIdentity</a:t>
            </a:r>
            <a:r>
              <a:rPr lang="zh-CN" altLang="en-US"/>
              <a:t>，挂载</a:t>
            </a:r>
            <a:r>
              <a:rPr lang="en-US" altLang="zh-CN"/>
              <a:t>Prebab</a:t>
            </a:r>
            <a:r>
              <a:rPr lang="zh-CN" altLang="en-US"/>
              <a:t>的根节点，</a:t>
            </a:r>
            <a:r>
              <a:rPr lang="en-US" altLang="zh-CN">
                <a:sym typeface="+mn-ea"/>
              </a:rPr>
              <a:t>NetworkIdentity</a:t>
            </a:r>
            <a:r>
              <a:rPr lang="zh-CN" altLang="en-US">
                <a:sym typeface="+mn-ea"/>
              </a:rPr>
              <a:t>维护这个</a:t>
            </a:r>
            <a:r>
              <a:rPr lang="en-US" altLang="zh-CN">
                <a:sym typeface="+mn-ea"/>
              </a:rPr>
              <a:t>Prefab</a:t>
            </a:r>
            <a:r>
              <a:rPr lang="zh-CN" altLang="en-US">
                <a:sym typeface="+mn-ea"/>
              </a:rPr>
              <a:t>所有的</a:t>
            </a:r>
            <a:r>
              <a:rPr lang="en-US" altLang="zh-CN">
                <a:sym typeface="+mn-ea"/>
              </a:rPr>
              <a:t>NetworkBehaviour</a:t>
            </a:r>
            <a:r>
              <a:rPr lang="zh-CN" altLang="en-US">
                <a:sym typeface="+mn-ea"/>
              </a:rPr>
              <a:t>，进行通信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3" grpId="0"/>
      <p:bldP spid="3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快速同步方法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57200" y="1417955"/>
            <a:ext cx="8229600" cy="594360"/>
          </a:xfrm>
        </p:spPr>
        <p:txBody>
          <a:bodyPr/>
          <a:p>
            <a:r>
              <a:rPr lang="en-US" altLang="zh-CN">
                <a:sym typeface="+mn-ea"/>
              </a:rPr>
              <a:t>[SyncVar]</a:t>
            </a:r>
            <a:r>
              <a:rPr lang="zh-CN" altLang="en-US">
                <a:sym typeface="+mn-ea"/>
              </a:rPr>
              <a:t>属性，从服务器同步到所有客户端</a:t>
            </a:r>
            <a:endParaRPr lang="zh-CN" altLang="en-US">
              <a:sym typeface="+mn-ea"/>
            </a:endParaRPr>
          </a:p>
        </p:txBody>
      </p:sp>
      <p:sp>
        <p:nvSpPr>
          <p:cNvPr id="5" name="内容占位符 2"/>
          <p:cNvSpPr>
            <a:spLocks noGrp="1"/>
          </p:cNvSpPr>
          <p:nvPr/>
        </p:nvSpPr>
        <p:spPr>
          <a:xfrm>
            <a:off x="440690" y="2189480"/>
            <a:ext cx="8229600" cy="594360"/>
          </a:xfrm>
          <a:prstGeom prst="rect">
            <a:avLst/>
          </a:prstGeom>
        </p:spPr>
        <p:txBody>
          <a:bodyPr vert="horz">
            <a:normAutofit fontScale="90000"/>
          </a:bodyPr>
          <a:lstStyle>
            <a:lvl1pPr marL="548640" indent="-411480" algn="l" rtl="0" eaLnBrk="1" latinLnBrk="0" hangingPunct="1">
              <a:spcBef>
                <a:spcPct val="20000"/>
              </a:spcBef>
              <a:buClr>
                <a:schemeClr val="tx1">
                  <a:shade val="95000"/>
                </a:schemeClr>
              </a:buClr>
              <a:buSzPct val="65000"/>
              <a:buFont typeface="Wingdings 2" panose="05020102010507070707"/>
              <a:buChar char="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8680" indent="-283210" algn="l" rtl="0" eaLnBrk="1" latinLnBrk="0" hangingPunct="1">
              <a:spcBef>
                <a:spcPct val="20000"/>
              </a:spcBef>
              <a:buClr>
                <a:schemeClr val="tx1"/>
              </a:buClr>
              <a:buSzPct val="80000"/>
              <a:buFont typeface="Wingdings 2" panose="05020102010507070707"/>
              <a:buChar char="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34110" indent="-228600" algn="l" rtl="0" eaLnBrk="1" latinLnBrk="0" hangingPunct="1">
              <a:spcBef>
                <a:spcPct val="20000"/>
              </a:spcBef>
              <a:buClr>
                <a:schemeClr val="tx1"/>
              </a:buClr>
              <a:buSzPct val="95000"/>
              <a:buFont typeface="Wingdings" panose="05000000000000000000"/>
              <a:buChar char="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53185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SzPct val="100000"/>
              <a:buFont typeface="Wingdings 3" panose="05040102010807070707"/>
              <a:buChar char="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5590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 panose="05020102010507070707"/>
              <a:buChar char="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64665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3" panose="05040102010807070707"/>
              <a:buChar char="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65960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 panose="05020102010507070707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67255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 panose="05020102010507070707"/>
              <a:buChar char="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68550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 panose="05020102010507070707"/>
              <a:buChar char="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sym typeface="+mn-ea"/>
              </a:rPr>
              <a:t>[Command]</a:t>
            </a:r>
            <a:r>
              <a:rPr lang="zh-CN" altLang="en-US">
                <a:sym typeface="+mn-ea"/>
              </a:rPr>
              <a:t>方法</a:t>
            </a:r>
            <a:r>
              <a:rPr lang="zh-CN" altLang="en-US">
                <a:sym typeface="+mn-ea"/>
              </a:rPr>
              <a:t>，表示由客户端发起，服务端调用</a:t>
            </a:r>
            <a:endParaRPr lang="zh-CN" altLang="en-US">
              <a:sym typeface="+mn-ea"/>
            </a:endParaRPr>
          </a:p>
        </p:txBody>
      </p:sp>
      <p:sp>
        <p:nvSpPr>
          <p:cNvPr id="6" name="内容占位符 2"/>
          <p:cNvSpPr>
            <a:spLocks noGrp="1"/>
          </p:cNvSpPr>
          <p:nvPr/>
        </p:nvSpPr>
        <p:spPr>
          <a:xfrm>
            <a:off x="457200" y="2894330"/>
            <a:ext cx="8229600" cy="594360"/>
          </a:xfrm>
          <a:prstGeom prst="rect">
            <a:avLst/>
          </a:prstGeom>
        </p:spPr>
        <p:txBody>
          <a:bodyPr vert="horz">
            <a:normAutofit fontScale="90000"/>
          </a:bodyPr>
          <a:lstStyle>
            <a:lvl1pPr marL="548640" indent="-411480" algn="l" rtl="0" eaLnBrk="1" latinLnBrk="0" hangingPunct="1">
              <a:spcBef>
                <a:spcPct val="20000"/>
              </a:spcBef>
              <a:buClr>
                <a:schemeClr val="tx1">
                  <a:shade val="95000"/>
                </a:schemeClr>
              </a:buClr>
              <a:buSzPct val="65000"/>
              <a:buFont typeface="Wingdings 2" panose="05020102010507070707"/>
              <a:buChar char="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8680" indent="-283210" algn="l" rtl="0" eaLnBrk="1" latinLnBrk="0" hangingPunct="1">
              <a:spcBef>
                <a:spcPct val="20000"/>
              </a:spcBef>
              <a:buClr>
                <a:schemeClr val="tx1"/>
              </a:buClr>
              <a:buSzPct val="80000"/>
              <a:buFont typeface="Wingdings 2" panose="05020102010507070707"/>
              <a:buChar char="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34110" indent="-228600" algn="l" rtl="0" eaLnBrk="1" latinLnBrk="0" hangingPunct="1">
              <a:spcBef>
                <a:spcPct val="20000"/>
              </a:spcBef>
              <a:buClr>
                <a:schemeClr val="tx1"/>
              </a:buClr>
              <a:buSzPct val="95000"/>
              <a:buFont typeface="Wingdings" panose="05000000000000000000"/>
              <a:buChar char="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53185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SzPct val="100000"/>
              <a:buFont typeface="Wingdings 3" panose="05040102010807070707"/>
              <a:buChar char="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5590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 panose="05020102010507070707"/>
              <a:buChar char="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64665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3" panose="05040102010807070707"/>
              <a:buChar char="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65960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 panose="05020102010507070707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67255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 panose="05020102010507070707"/>
              <a:buChar char="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68550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 panose="05020102010507070707"/>
              <a:buChar char="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sym typeface="+mn-ea"/>
              </a:rPr>
              <a:t>[ClientRpc]</a:t>
            </a:r>
            <a:r>
              <a:rPr lang="zh-CN" altLang="en-US">
                <a:sym typeface="+mn-ea"/>
              </a:rPr>
              <a:t>方法</a:t>
            </a:r>
            <a:r>
              <a:rPr lang="zh-CN" altLang="en-US">
                <a:sym typeface="+mn-ea"/>
              </a:rPr>
              <a:t>，表示由服务端发起，客户端调用</a:t>
            </a:r>
            <a:endParaRPr lang="zh-CN" altLang="en-US">
              <a:sym typeface="+mn-ea"/>
            </a:endParaRPr>
          </a:p>
        </p:txBody>
      </p:sp>
      <p:sp>
        <p:nvSpPr>
          <p:cNvPr id="8" name="内容占位符 2"/>
          <p:cNvSpPr>
            <a:spLocks noGrp="1"/>
          </p:cNvSpPr>
          <p:nvPr/>
        </p:nvSpPr>
        <p:spPr>
          <a:xfrm>
            <a:off x="457200" y="3637280"/>
            <a:ext cx="7731760" cy="569595"/>
          </a:xfrm>
          <a:prstGeom prst="rect">
            <a:avLst/>
          </a:prstGeom>
        </p:spPr>
        <p:txBody>
          <a:bodyPr vert="horz">
            <a:normAutofit fontScale="90000"/>
          </a:bodyPr>
          <a:lstStyle>
            <a:lvl1pPr marL="548640" indent="-411480" algn="l" rtl="0" eaLnBrk="1" latinLnBrk="0" hangingPunct="1">
              <a:spcBef>
                <a:spcPct val="20000"/>
              </a:spcBef>
              <a:buClr>
                <a:schemeClr val="tx1">
                  <a:shade val="95000"/>
                </a:schemeClr>
              </a:buClr>
              <a:buSzPct val="65000"/>
              <a:buFont typeface="Wingdings 2" panose="05020102010507070707"/>
              <a:buChar char="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8680" indent="-283210" algn="l" rtl="0" eaLnBrk="1" latinLnBrk="0" hangingPunct="1">
              <a:spcBef>
                <a:spcPct val="20000"/>
              </a:spcBef>
              <a:buClr>
                <a:schemeClr val="tx1"/>
              </a:buClr>
              <a:buSzPct val="80000"/>
              <a:buFont typeface="Wingdings 2" panose="05020102010507070707"/>
              <a:buChar char="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34110" indent="-228600" algn="l" rtl="0" eaLnBrk="1" latinLnBrk="0" hangingPunct="1">
              <a:spcBef>
                <a:spcPct val="20000"/>
              </a:spcBef>
              <a:buClr>
                <a:schemeClr val="tx1"/>
              </a:buClr>
              <a:buSzPct val="95000"/>
              <a:buFont typeface="Wingdings" panose="05000000000000000000"/>
              <a:buChar char="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53185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SzPct val="100000"/>
              <a:buFont typeface="Wingdings 3" panose="05040102010807070707"/>
              <a:buChar char="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5590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 panose="05020102010507070707"/>
              <a:buChar char="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64665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3" panose="05040102010807070707"/>
              <a:buChar char="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65960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 panose="05020102010507070707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67255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 panose="05020102010507070707"/>
              <a:buChar char="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68550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 panose="05020102010507070707"/>
              <a:buChar char="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sym typeface="+mn-ea"/>
              </a:rPr>
              <a:t>[SyncEvent]</a:t>
            </a:r>
            <a:r>
              <a:rPr lang="zh-CN" altLang="en-US">
                <a:sym typeface="+mn-ea"/>
              </a:rPr>
              <a:t>事件，由服务器发起，客户端执行</a:t>
            </a:r>
            <a:endParaRPr lang="zh-CN" altLang="en-US">
              <a:sym typeface="+mn-ea"/>
            </a:endParaRPr>
          </a:p>
        </p:txBody>
      </p:sp>
      <p:sp>
        <p:nvSpPr>
          <p:cNvPr id="9" name="内容占位符 2"/>
          <p:cNvSpPr>
            <a:spLocks noGrp="1"/>
          </p:cNvSpPr>
          <p:nvPr/>
        </p:nvSpPr>
        <p:spPr>
          <a:xfrm>
            <a:off x="440690" y="5060315"/>
            <a:ext cx="4078605" cy="59436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548640" indent="-411480" algn="l" rtl="0" eaLnBrk="1" latinLnBrk="0" hangingPunct="1">
              <a:spcBef>
                <a:spcPct val="20000"/>
              </a:spcBef>
              <a:buClr>
                <a:schemeClr val="tx1">
                  <a:shade val="95000"/>
                </a:schemeClr>
              </a:buClr>
              <a:buSzPct val="65000"/>
              <a:buFont typeface="Wingdings 2" panose="05020102010507070707"/>
              <a:buChar char="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8680" indent="-283210" algn="l" rtl="0" eaLnBrk="1" latinLnBrk="0" hangingPunct="1">
              <a:spcBef>
                <a:spcPct val="20000"/>
              </a:spcBef>
              <a:buClr>
                <a:schemeClr val="tx1"/>
              </a:buClr>
              <a:buSzPct val="80000"/>
              <a:buFont typeface="Wingdings 2" panose="05020102010507070707"/>
              <a:buChar char="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34110" indent="-228600" algn="l" rtl="0" eaLnBrk="1" latinLnBrk="0" hangingPunct="1">
              <a:spcBef>
                <a:spcPct val="20000"/>
              </a:spcBef>
              <a:buClr>
                <a:schemeClr val="tx1"/>
              </a:buClr>
              <a:buSzPct val="95000"/>
              <a:buFont typeface="Wingdings" panose="05000000000000000000"/>
              <a:buChar char="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53185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SzPct val="100000"/>
              <a:buFont typeface="Wingdings 3" panose="05040102010807070707"/>
              <a:buChar char="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5590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 panose="05020102010507070707"/>
              <a:buChar char="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64665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3" panose="05040102010807070707"/>
              <a:buChar char="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65960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 panose="05020102010507070707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67255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 panose="05020102010507070707"/>
              <a:buChar char="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68550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 panose="05020102010507070707"/>
              <a:buChar char="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sym typeface="+mn-ea"/>
              </a:rPr>
              <a:t>[Server]</a:t>
            </a:r>
            <a:endParaRPr lang="zh-CN" altLang="en-US">
              <a:sym typeface="+mn-ea"/>
            </a:endParaRPr>
          </a:p>
        </p:txBody>
      </p:sp>
      <p:sp>
        <p:nvSpPr>
          <p:cNvPr id="10" name="内容占位符 2"/>
          <p:cNvSpPr>
            <a:spLocks noGrp="1"/>
          </p:cNvSpPr>
          <p:nvPr/>
        </p:nvSpPr>
        <p:spPr>
          <a:xfrm>
            <a:off x="457200" y="5799455"/>
            <a:ext cx="4130675" cy="59436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548640" indent="-411480" algn="l" rtl="0" eaLnBrk="1" latinLnBrk="0" hangingPunct="1">
              <a:spcBef>
                <a:spcPct val="20000"/>
              </a:spcBef>
              <a:buClr>
                <a:schemeClr val="tx1">
                  <a:shade val="95000"/>
                </a:schemeClr>
              </a:buClr>
              <a:buSzPct val="65000"/>
              <a:buFont typeface="Wingdings 2" panose="05020102010507070707"/>
              <a:buChar char="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8680" indent="-283210" algn="l" rtl="0" eaLnBrk="1" latinLnBrk="0" hangingPunct="1">
              <a:spcBef>
                <a:spcPct val="20000"/>
              </a:spcBef>
              <a:buClr>
                <a:schemeClr val="tx1"/>
              </a:buClr>
              <a:buSzPct val="80000"/>
              <a:buFont typeface="Wingdings 2" panose="05020102010507070707"/>
              <a:buChar char="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34110" indent="-228600" algn="l" rtl="0" eaLnBrk="1" latinLnBrk="0" hangingPunct="1">
              <a:spcBef>
                <a:spcPct val="20000"/>
              </a:spcBef>
              <a:buClr>
                <a:schemeClr val="tx1"/>
              </a:buClr>
              <a:buSzPct val="95000"/>
              <a:buFont typeface="Wingdings" panose="05000000000000000000"/>
              <a:buChar char="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53185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SzPct val="100000"/>
              <a:buFont typeface="Wingdings 3" panose="05040102010807070707"/>
              <a:buChar char="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5590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 panose="05020102010507070707"/>
              <a:buChar char="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64665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3" panose="05040102010807070707"/>
              <a:buChar char="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65960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 panose="05020102010507070707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67255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 panose="05020102010507070707"/>
              <a:buChar char="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68550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 panose="05020102010507070707"/>
              <a:buChar char="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sym typeface="+mn-ea"/>
              </a:rPr>
              <a:t>[ServerCallback]</a:t>
            </a:r>
            <a:endParaRPr lang="en-US" altLang="zh-CN">
              <a:sym typeface="+mn-ea"/>
            </a:endParaRPr>
          </a:p>
        </p:txBody>
      </p:sp>
      <p:sp>
        <p:nvSpPr>
          <p:cNvPr id="13" name="内容占位符 2"/>
          <p:cNvSpPr>
            <a:spLocks noGrp="1"/>
          </p:cNvSpPr>
          <p:nvPr/>
        </p:nvSpPr>
        <p:spPr>
          <a:xfrm>
            <a:off x="4830445" y="5080635"/>
            <a:ext cx="4078605" cy="59436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548640" indent="-411480" algn="l" rtl="0" eaLnBrk="1" latinLnBrk="0" hangingPunct="1">
              <a:spcBef>
                <a:spcPct val="20000"/>
              </a:spcBef>
              <a:buClr>
                <a:schemeClr val="tx1">
                  <a:shade val="95000"/>
                </a:schemeClr>
              </a:buClr>
              <a:buSzPct val="65000"/>
              <a:buFont typeface="Wingdings 2" panose="05020102010507070707"/>
              <a:buChar char="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8680" indent="-283210" algn="l" rtl="0" eaLnBrk="1" latinLnBrk="0" hangingPunct="1">
              <a:spcBef>
                <a:spcPct val="20000"/>
              </a:spcBef>
              <a:buClr>
                <a:schemeClr val="tx1"/>
              </a:buClr>
              <a:buSzPct val="80000"/>
              <a:buFont typeface="Wingdings 2" panose="05020102010507070707"/>
              <a:buChar char="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34110" indent="-228600" algn="l" rtl="0" eaLnBrk="1" latinLnBrk="0" hangingPunct="1">
              <a:spcBef>
                <a:spcPct val="20000"/>
              </a:spcBef>
              <a:buClr>
                <a:schemeClr val="tx1"/>
              </a:buClr>
              <a:buSzPct val="95000"/>
              <a:buFont typeface="Wingdings" panose="05000000000000000000"/>
              <a:buChar char="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53185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SzPct val="100000"/>
              <a:buFont typeface="Wingdings 3" panose="05040102010807070707"/>
              <a:buChar char="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5590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 panose="05020102010507070707"/>
              <a:buChar char="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64665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3" panose="05040102010807070707"/>
              <a:buChar char="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65960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 panose="05020102010507070707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67255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 panose="05020102010507070707"/>
              <a:buChar char="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68550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 panose="05020102010507070707"/>
              <a:buChar char="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sym typeface="+mn-ea"/>
              </a:rPr>
              <a:t>[Client]</a:t>
            </a:r>
            <a:endParaRPr lang="zh-CN" altLang="en-US">
              <a:sym typeface="+mn-ea"/>
            </a:endParaRPr>
          </a:p>
        </p:txBody>
      </p:sp>
      <p:sp>
        <p:nvSpPr>
          <p:cNvPr id="14" name="内容占位符 2"/>
          <p:cNvSpPr>
            <a:spLocks noGrp="1"/>
          </p:cNvSpPr>
          <p:nvPr/>
        </p:nvSpPr>
        <p:spPr>
          <a:xfrm>
            <a:off x="4846955" y="5819775"/>
            <a:ext cx="4062730" cy="59436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548640" indent="-411480" algn="l" rtl="0" eaLnBrk="1" latinLnBrk="0" hangingPunct="1">
              <a:spcBef>
                <a:spcPct val="20000"/>
              </a:spcBef>
              <a:buClr>
                <a:schemeClr val="tx1">
                  <a:shade val="95000"/>
                </a:schemeClr>
              </a:buClr>
              <a:buSzPct val="65000"/>
              <a:buFont typeface="Wingdings 2" panose="05020102010507070707"/>
              <a:buChar char="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8680" indent="-283210" algn="l" rtl="0" eaLnBrk="1" latinLnBrk="0" hangingPunct="1">
              <a:spcBef>
                <a:spcPct val="20000"/>
              </a:spcBef>
              <a:buClr>
                <a:schemeClr val="tx1"/>
              </a:buClr>
              <a:buSzPct val="80000"/>
              <a:buFont typeface="Wingdings 2" panose="05020102010507070707"/>
              <a:buChar char="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34110" indent="-228600" algn="l" rtl="0" eaLnBrk="1" latinLnBrk="0" hangingPunct="1">
              <a:spcBef>
                <a:spcPct val="20000"/>
              </a:spcBef>
              <a:buClr>
                <a:schemeClr val="tx1"/>
              </a:buClr>
              <a:buSzPct val="95000"/>
              <a:buFont typeface="Wingdings" panose="05000000000000000000"/>
              <a:buChar char="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53185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SzPct val="100000"/>
              <a:buFont typeface="Wingdings 3" panose="05040102010807070707"/>
              <a:buChar char="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5590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 panose="05020102010507070707"/>
              <a:buChar char="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64665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3" panose="05040102010807070707"/>
              <a:buChar char="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65960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 panose="05020102010507070707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67255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 panose="05020102010507070707"/>
              <a:buChar char="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68550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 panose="05020102010507070707"/>
              <a:buChar char="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sym typeface="+mn-ea"/>
              </a:rPr>
              <a:t>[ClientCallback]</a:t>
            </a:r>
            <a:endParaRPr lang="en-US" altLang="zh-CN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4" grpId="1" build="p"/>
      <p:bldP spid="5" grpId="0"/>
      <p:bldP spid="5" grpId="1"/>
      <p:bldP spid="6" grpId="0"/>
      <p:bldP spid="6" grpId="1"/>
      <p:bldP spid="8" grpId="0"/>
      <p:bldP spid="8" grpId="1"/>
      <p:bldP spid="9" grpId="0"/>
      <p:bldP spid="9" grpId="1"/>
      <p:bldP spid="10" grpId="0"/>
      <p:bldP spid="10" grpId="1"/>
      <p:bldP spid="13" grpId="0"/>
      <p:bldP spid="13" grpId="1"/>
      <p:bldP spid="14" grpId="0"/>
      <p:bldP spid="14" grpId="1"/>
    </p:bldLst>
  </p:timing>
</p:sld>
</file>

<file path=ppt/tags/tag1.xml><?xml version="1.0" encoding="utf-8"?>
<p:tagLst xmlns:p="http://schemas.openxmlformats.org/presentationml/2006/main">
  <p:tag name="KSO_WM_SLIDE_MODEL_TYPE" val="cover"/>
</p:tagLst>
</file>

<file path=ppt/tags/tag2.xml><?xml version="1.0" encoding="utf-8"?>
<p:tagLst xmlns:p="http://schemas.openxmlformats.org/presentationml/2006/main">
  <p:tag name="REFSHAPE" val="366511668"/>
  <p:tag name="KSO_WM_UNIT_PLACING_PICTURE_USER_VIEWPORT" val="{&quot;height&quot;:5280,&quot;width&quot;:5550}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顶峰">
  <a:themeElements>
    <a:clrScheme name="顶峰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顶峰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顶峰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0</TotalTime>
  <Words>4260</Words>
  <Application>WPS 演示</Application>
  <PresentationFormat>全屏显示(4:3)</PresentationFormat>
  <Paragraphs>289</Paragraphs>
  <Slides>36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9" baseType="lpstr">
      <vt:lpstr>Arial</vt:lpstr>
      <vt:lpstr>宋体</vt:lpstr>
      <vt:lpstr>Wingdings</vt:lpstr>
      <vt:lpstr>Wingdings 2</vt:lpstr>
      <vt:lpstr>Wingdings</vt:lpstr>
      <vt:lpstr>Wingdings 3</vt:lpstr>
      <vt:lpstr>Lucida Sans</vt:lpstr>
      <vt:lpstr>黑体</vt:lpstr>
      <vt:lpstr>Book Antiqua</vt:lpstr>
      <vt:lpstr>微软雅黑</vt:lpstr>
      <vt:lpstr>Arial Unicode MS</vt:lpstr>
      <vt:lpstr>Calibri</vt:lpstr>
      <vt:lpstr>顶峰</vt:lpstr>
      <vt:lpstr>M1手游项目梳理</vt:lpstr>
      <vt:lpstr>宏观架构图</vt:lpstr>
      <vt:lpstr>Mirror是什么</vt:lpstr>
      <vt:lpstr>Mirror分层架构图</vt:lpstr>
      <vt:lpstr>NetworkManager各种模式</vt:lpstr>
      <vt:lpstr>假设有一个战斗房间</vt:lpstr>
      <vt:lpstr>再细化一些</vt:lpstr>
      <vt:lpstr>NetworkBehaviour</vt:lpstr>
      <vt:lpstr>快速同步方法</vt:lpstr>
      <vt:lpstr>复杂对象的同步</vt:lpstr>
      <vt:lpstr>常用同步组件</vt:lpstr>
      <vt:lpstr>自定义消息</vt:lpstr>
      <vt:lpstr>一个栗子</vt:lpstr>
      <vt:lpstr>自定义消息通信</vt:lpstr>
      <vt:lpstr>NetworkConnection</vt:lpstr>
      <vt:lpstr>NetworkConnection</vt:lpstr>
      <vt:lpstr>ConnClient2Server.Send</vt:lpstr>
      <vt:lpstr>TelepathyTransport.Receive</vt:lpstr>
      <vt:lpstr>ConnServer2Client.Send</vt:lpstr>
      <vt:lpstr>TelepathyTransport.Receive</vt:lpstr>
      <vt:lpstr>快速同步的语法糖做了啥</vt:lpstr>
      <vt:lpstr>NetworkVisibility</vt:lpstr>
      <vt:lpstr>Sync Hook</vt:lpstr>
      <vt:lpstr>CustomAttribute</vt:lpstr>
      <vt:lpstr>其他同步语法糖（NetBehav）</vt:lpstr>
      <vt:lpstr>Client/Server Guard</vt:lpstr>
      <vt:lpstr>Mirror的数据传输层</vt:lpstr>
      <vt:lpstr>Transport</vt:lpstr>
      <vt:lpstr>UDP Transport</vt:lpstr>
      <vt:lpstr>TelepathyTransport通信最底层</vt:lpstr>
      <vt:lpstr>战斗服的实质</vt:lpstr>
      <vt:lpstr>PowerPoint 演示文稿</vt:lpstr>
      <vt:lpstr>回头来看Tank里面的示例</vt:lpstr>
      <vt:lpstr>NetworkTransformBase</vt:lpstr>
      <vt:lpstr>Prefab标识</vt:lpstr>
      <vt:lpstr>TODO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游戏设计模式</dc:title>
  <dc:creator>admin</dc:creator>
  <cp:lastModifiedBy>thank</cp:lastModifiedBy>
  <cp:revision>1642</cp:revision>
  <dcterms:created xsi:type="dcterms:W3CDTF">2016-09-12T02:04:00Z</dcterms:created>
  <dcterms:modified xsi:type="dcterms:W3CDTF">2020-06-01T12:58:56Z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2052-11.1.0.9662</vt:lpwstr>
  </property>
</Properties>
</file>