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97" r:id="rId3"/>
    <p:sldId id="289" r:id="rId4"/>
    <p:sldId id="290" r:id="rId5"/>
    <p:sldId id="292" r:id="rId6"/>
    <p:sldId id="293" r:id="rId7"/>
    <p:sldId id="294" r:id="rId8"/>
    <p:sldId id="296" r:id="rId9"/>
    <p:sldId id="295" r:id="rId10"/>
    <p:sldId id="274" r:id="rId11"/>
    <p:sldId id="275" r:id="rId12"/>
    <p:sldId id="29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C15E-7A55-4455-86DC-8FBD053CCC75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028C9-C61D-4B6C-B2DD-6EFFFD63E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C266D7B-D949-45F2-BD74-884A09FDECAD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A6B7-184A-4131-9F3C-E3A5A242AACB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856AA-6186-45D5-A107-9FFBEC99F116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B9134-9BA0-4EFC-B2E1-4AB9A296245D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70CE2-D8CA-4B98-A1F0-EA1129E5C21D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2403E-0BBA-467C-A645-D20039E01F89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46B09-9A75-4445-A551-66E71EB7030B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3C71A-FBBC-4E08-8746-31A6C1C6395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A5A48-CB26-4784-87E3-AF7FE77FA2F2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20994-9C14-4B3C-9399-ACED6D386939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86FC3-DDBE-441F-9C27-1A3A3ABF37B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A727E9E8-17A8-4D15-ADF3-8639B7773A8D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624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488" y="1025834"/>
            <a:ext cx="8637588" cy="50491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BUAD 5042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38988"/>
            <a:ext cx="8005011" cy="4987175"/>
          </a:xfrm>
        </p:spPr>
        <p:txBody>
          <a:bodyPr/>
          <a:lstStyle/>
          <a:p>
            <a:r>
              <a:rPr lang="en-US" dirty="0"/>
              <a:t>Place all functions above the “main” program</a:t>
            </a:r>
          </a:p>
          <a:p>
            <a:pPr lvl="1"/>
            <a:r>
              <a:rPr lang="en-US" dirty="0"/>
              <a:t>Convention</a:t>
            </a:r>
          </a:p>
          <a:p>
            <a:pPr lvl="1"/>
            <a:r>
              <a:rPr lang="en-US" dirty="0"/>
              <a:t>Must be defined before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B265-D35E-4026-962B-B8C2BB0CC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50"/>
          <a:stretch/>
        </p:blipFill>
        <p:spPr>
          <a:xfrm>
            <a:off x="2770015" y="3031332"/>
            <a:ext cx="4874151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274638"/>
            <a:ext cx="8029073" cy="944562"/>
          </a:xfrm>
        </p:spPr>
        <p:txBody>
          <a:bodyPr/>
          <a:lstStyle/>
          <a:p>
            <a:r>
              <a:rPr lang="en-US" dirty="0"/>
              <a:t>Internal versus External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9225" y="3444494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=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5AB92-7354-4A97-8D2A-EBC686301D34}"/>
              </a:ext>
            </a:extLst>
          </p:cNvPr>
          <p:cNvGrpSpPr/>
          <p:nvPr/>
        </p:nvGrpSpPr>
        <p:grpSpPr>
          <a:xfrm>
            <a:off x="1836821" y="4162924"/>
            <a:ext cx="5911516" cy="2552784"/>
            <a:chOff x="1836821" y="3801979"/>
            <a:chExt cx="5911516" cy="2552784"/>
          </a:xfrm>
        </p:grpSpPr>
        <p:sp>
          <p:nvSpPr>
            <p:cNvPr id="9" name="Rectangle 8"/>
            <p:cNvSpPr/>
            <p:nvPr/>
          </p:nvSpPr>
          <p:spPr>
            <a:xfrm>
              <a:off x="1836821" y="3801979"/>
              <a:ext cx="5911516" cy="255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423226-1ACC-414C-97B4-9CFE0F61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3299" y="3922295"/>
              <a:ext cx="2521744" cy="2400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C15E1F-925F-46BE-83B2-727053F1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373" y="3910430"/>
              <a:ext cx="2528888" cy="238601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C6DF028-EE21-4A9E-987D-CDEAA924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75" y="1090863"/>
            <a:ext cx="2563956" cy="27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Placement of external functions:</a:t>
            </a:r>
          </a:p>
          <a:p>
            <a:pPr lvl="1"/>
            <a:r>
              <a:rPr lang="en-US" dirty="0"/>
              <a:t>Python looks in a few places for functions you import</a:t>
            </a:r>
          </a:p>
          <a:p>
            <a:pPr lvl="1"/>
            <a:r>
              <a:rPr lang="en-US" dirty="0"/>
              <a:t>Easiest is to place them in the same folder as the program that is using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26517-1E81-4B05-A928-C75C55C9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49" y="1604963"/>
            <a:ext cx="4655543" cy="5172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F62B9-226D-4F11-9F76-1D44A4C1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16D2-9A10-42A1-AF50-466CB464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9474"/>
            <a:ext cx="7772400" cy="4678363"/>
          </a:xfrm>
        </p:spPr>
        <p:txBody>
          <a:bodyPr/>
          <a:lstStyle/>
          <a:p>
            <a:r>
              <a:rPr lang="en-US" dirty="0"/>
              <a:t>What problems does this code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CFF4-679E-4575-8E42-EA7955D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4F5D1-CC7F-4F80-9021-9E5EAC4E3235}"/>
              </a:ext>
            </a:extLst>
          </p:cNvPr>
          <p:cNvSpPr/>
          <p:nvPr/>
        </p:nvSpPr>
        <p:spPr>
          <a:xfrm>
            <a:off x="2983831" y="1660358"/>
            <a:ext cx="111492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447800"/>
            <a:ext cx="8014915" cy="4678363"/>
          </a:xfrm>
        </p:spPr>
        <p:txBody>
          <a:bodyPr/>
          <a:lstStyle/>
          <a:p>
            <a:r>
              <a:rPr lang="en-US" dirty="0"/>
              <a:t>Multiple instantiations of the same code within a program cause problems</a:t>
            </a:r>
          </a:p>
          <a:p>
            <a:pPr lvl="1"/>
            <a:r>
              <a:rPr lang="en-US" dirty="0"/>
              <a:t>More opportunities for errors</a:t>
            </a:r>
          </a:p>
          <a:p>
            <a:pPr lvl="1"/>
            <a:r>
              <a:rPr lang="en-US" dirty="0"/>
              <a:t>More maintenance</a:t>
            </a:r>
          </a:p>
          <a:p>
            <a:r>
              <a:rPr lang="en-US" dirty="0"/>
              <a:t>Blocks of reusable code solve this problem</a:t>
            </a:r>
          </a:p>
          <a:p>
            <a:pPr lvl="1"/>
            <a:r>
              <a:rPr lang="en-US" dirty="0"/>
              <a:t>These are called </a:t>
            </a:r>
            <a:r>
              <a:rPr lang="en-US" i="1" u="sng" dirty="0"/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FA21-6510-427C-A56A-3C045914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274638"/>
            <a:ext cx="8526379" cy="944562"/>
          </a:xfrm>
        </p:spPr>
        <p:txBody>
          <a:bodyPr/>
          <a:lstStyle/>
          <a:p>
            <a:r>
              <a:rPr lang="en-US" dirty="0"/>
              <a:t>Example Function &amp;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2538-279C-4B14-AF72-7A644859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79" y="990600"/>
            <a:ext cx="7972926" cy="46783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ProgramWithInternalFunction.py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Indentation</a:t>
            </a:r>
          </a:p>
          <a:p>
            <a:pPr>
              <a:spcBef>
                <a:spcPts val="0"/>
              </a:spcBef>
            </a:pPr>
            <a:r>
              <a:rPr lang="en-US" dirty="0"/>
              <a:t>Arguments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 (not required)</a:t>
            </a:r>
          </a:p>
          <a:p>
            <a:pPr>
              <a:spcBef>
                <a:spcPts val="0"/>
              </a:spcBef>
            </a:pPr>
            <a:r>
              <a:rPr lang="en-US" dirty="0"/>
              <a:t>Variable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1F26E-360A-43FC-BFED-44F83457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A4C7D-DBBE-43DA-AF43-CD1D75A4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46" y="1437523"/>
            <a:ext cx="2932949" cy="31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B7D845-989F-41C3-A2EE-95D9820C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92" y="1592972"/>
            <a:ext cx="4733703" cy="5059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8E9FD-7798-4173-8990-27E4B2C2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5262-2532-4465-B2E7-F0A2812B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059363"/>
          </a:xfrm>
        </p:spPr>
        <p:txBody>
          <a:bodyPr/>
          <a:lstStyle/>
          <a:p>
            <a:r>
              <a:rPr lang="en-US" dirty="0"/>
              <a:t>Function statements must be indented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159B-AFD0-4F4F-9DDA-0A0CBE1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9CFC26E-9299-4252-9F91-8F45898BB5A3}"/>
              </a:ext>
            </a:extLst>
          </p:cNvPr>
          <p:cNvSpPr/>
          <p:nvPr/>
        </p:nvSpPr>
        <p:spPr>
          <a:xfrm>
            <a:off x="2819392" y="3966242"/>
            <a:ext cx="593558" cy="3128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1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83CF-A74E-4D28-A394-3F57391A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990"/>
            <a:ext cx="8229600" cy="49871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Variables passed from calling program to the function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dirty="0"/>
              <a:t> is an argument required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my_sum</a:t>
            </a:r>
            <a:r>
              <a:rPr lang="en-US" dirty="0"/>
              <a:t>     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dirty="0"/>
              <a:t> assumes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passed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3D95B-C23B-443B-913D-C8E552F9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63" y="2968008"/>
            <a:ext cx="3390148" cy="362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52932-DF55-45DC-8AF9-DF9DE2B9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F7A7-6C79-4A1E-B00D-E13A4896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08624-9731-4E9F-B731-2C7279216D61}"/>
              </a:ext>
            </a:extLst>
          </p:cNvPr>
          <p:cNvSpPr/>
          <p:nvPr/>
        </p:nvSpPr>
        <p:spPr>
          <a:xfrm>
            <a:off x="4331368" y="4482918"/>
            <a:ext cx="537411" cy="20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D4EE4-D505-49BB-8D03-7913CE3DFC7C}"/>
              </a:ext>
            </a:extLst>
          </p:cNvPr>
          <p:cNvSpPr/>
          <p:nvPr/>
        </p:nvSpPr>
        <p:spPr>
          <a:xfrm>
            <a:off x="4479130" y="5805323"/>
            <a:ext cx="149017" cy="20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62D-60BE-4E85-83CD-6933E7E9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4926"/>
            <a:ext cx="7772400" cy="50112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sends variables back to main program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F2F84-7D18-4430-98CA-00495C99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42" y="2099182"/>
            <a:ext cx="4398170" cy="4700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C7D25-BB44-40E0-9958-E99505C9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E106-6F5C-432F-94F6-71583F9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4501B-1B2C-4938-A39B-05118E791DDE}"/>
              </a:ext>
            </a:extLst>
          </p:cNvPr>
          <p:cNvSpPr/>
          <p:nvPr/>
        </p:nvSpPr>
        <p:spPr>
          <a:xfrm>
            <a:off x="3396916" y="4531896"/>
            <a:ext cx="1824789" cy="33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03D082-556C-4B61-AF92-406ED7D4B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50" r="34897"/>
          <a:stretch/>
        </p:blipFill>
        <p:spPr>
          <a:xfrm>
            <a:off x="3499746" y="2671011"/>
            <a:ext cx="3935764" cy="3912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113CF-692C-4D3D-8F02-3373BD14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6FE7-3F57-4EA8-A73C-884800EE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8884"/>
            <a:ext cx="7772400" cy="502727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program: where execution begins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first un-indented line that is not a function definition or a global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D1F5-F281-44DB-9089-A41A74C7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BAA86-D736-4FEE-878C-C3FCCED3944B}"/>
              </a:ext>
            </a:extLst>
          </p:cNvPr>
          <p:cNvSpPr txBox="1"/>
          <p:nvPr/>
        </p:nvSpPr>
        <p:spPr>
          <a:xfrm>
            <a:off x="1799801" y="4802430"/>
            <a:ext cx="18902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starts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976A5-5919-4861-AAC0-75C16B32E9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90062" y="4987096"/>
            <a:ext cx="4006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13CF-692C-4D3D-8F02-3373BD14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6FE7-3F57-4EA8-A73C-884800EE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8884"/>
            <a:ext cx="7772400" cy="5027279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dirty="0"/>
              <a:t> is defined only in the function when it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D1F5-F281-44DB-9089-A41A74C7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56A99-105F-4508-913E-85659468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4" y="2225712"/>
            <a:ext cx="3760786" cy="40195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F92439-09CF-42F1-8BC6-4C1835B6AB99}"/>
              </a:ext>
            </a:extLst>
          </p:cNvPr>
          <p:cNvSpPr/>
          <p:nvPr/>
        </p:nvSpPr>
        <p:spPr>
          <a:xfrm>
            <a:off x="4004720" y="3895224"/>
            <a:ext cx="627856" cy="264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37847-0A59-430D-AAE0-49C91D5CF7B8}"/>
              </a:ext>
            </a:extLst>
          </p:cNvPr>
          <p:cNvSpPr/>
          <p:nvPr/>
        </p:nvSpPr>
        <p:spPr>
          <a:xfrm>
            <a:off x="4200608" y="5333935"/>
            <a:ext cx="174096" cy="264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3915</TotalTime>
  <Words>202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Theme1</vt:lpstr>
      <vt:lpstr>Functions in Python</vt:lpstr>
      <vt:lpstr>Functions</vt:lpstr>
      <vt:lpstr>Functions</vt:lpstr>
      <vt:lpstr>Example Function &amp; Variable Scope</vt:lpstr>
      <vt:lpstr>Indentation</vt:lpstr>
      <vt:lpstr>Arguments</vt:lpstr>
      <vt:lpstr>return Statement</vt:lpstr>
      <vt:lpstr>Variable Scope</vt:lpstr>
      <vt:lpstr>Variable Scope</vt:lpstr>
      <vt:lpstr>Functions</vt:lpstr>
      <vt:lpstr>Internal versus External Functions</vt:lpstr>
      <vt:lpstr>Functions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 Algorithm</dc:title>
  <dc:creator>Bradley, Jim R</dc:creator>
  <cp:lastModifiedBy>Wilck, Joseph</cp:lastModifiedBy>
  <cp:revision>141</cp:revision>
  <dcterms:created xsi:type="dcterms:W3CDTF">2017-02-17T14:13:43Z</dcterms:created>
  <dcterms:modified xsi:type="dcterms:W3CDTF">2022-03-20T21:39:06Z</dcterms:modified>
</cp:coreProperties>
</file>