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19"/>
  </p:notesMasterIdLst>
  <p:sldIdLst>
    <p:sldId id="256" r:id="rId2"/>
    <p:sldId id="259" r:id="rId3"/>
    <p:sldId id="257" r:id="rId4"/>
    <p:sldId id="264" r:id="rId5"/>
    <p:sldId id="258" r:id="rId6"/>
    <p:sldId id="268" r:id="rId7"/>
    <p:sldId id="260" r:id="rId8"/>
    <p:sldId id="262" r:id="rId9"/>
    <p:sldId id="267" r:id="rId10"/>
    <p:sldId id="261" r:id="rId11"/>
    <p:sldId id="263" r:id="rId12"/>
    <p:sldId id="271" r:id="rId13"/>
    <p:sldId id="275" r:id="rId14"/>
    <p:sldId id="279" r:id="rId15"/>
    <p:sldId id="278" r:id="rId16"/>
    <p:sldId id="269" r:id="rId17"/>
    <p:sldId id="270" r:id="rId18"/>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3" autoAdjust="0"/>
    <p:restoredTop sz="94660"/>
  </p:normalViewPr>
  <p:slideViewPr>
    <p:cSldViewPr snapToGrid="0">
      <p:cViewPr varScale="1">
        <p:scale>
          <a:sx n="84" d="100"/>
          <a:sy n="84" d="100"/>
        </p:scale>
        <p:origin x="398" y="82"/>
      </p:cViewPr>
      <p:guideLst/>
    </p:cSldViewPr>
  </p:slideViewPr>
  <p:notesTextViewPr>
    <p:cViewPr>
      <p:scale>
        <a:sx n="1" d="1"/>
        <a:sy n="1" d="1"/>
      </p:scale>
      <p:origin x="0" y="0"/>
    </p:cViewPr>
  </p:notesTextViewPr>
  <p:sorterViewPr>
    <p:cViewPr>
      <p:scale>
        <a:sx n="188" d="100"/>
        <a:sy n="188" d="100"/>
      </p:scale>
      <p:origin x="0" y="-234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D0A7B4-BB50-4D16-B251-12F0EBC0CBC0}" type="datetimeFigureOut">
              <a:rPr lang="en-US" smtClean="0"/>
              <a:t>3/24/2022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0E6DA5-04BA-48FE-A644-C660D58475BE}" type="slidenum">
              <a:rPr lang="en-US" smtClean="0"/>
              <a:t>‹#›</a:t>
            </a:fld>
            <a:endParaRPr lang="en-US" dirty="0"/>
          </a:p>
        </p:txBody>
      </p:sp>
    </p:spTree>
    <p:extLst>
      <p:ext uri="{BB962C8B-B14F-4D97-AF65-F5344CB8AC3E}">
        <p14:creationId xmlns:p14="http://schemas.microsoft.com/office/powerpoint/2010/main" val="3108424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54" name="Rectangle 492"/>
          <p:cNvSpPr>
            <a:spLocks noChangeArrowheads="1"/>
          </p:cNvSpPr>
          <p:nvPr/>
        </p:nvSpPr>
        <p:spPr bwMode="auto">
          <a:xfrm>
            <a:off x="173569" y="6134100"/>
            <a:ext cx="11844867" cy="46038"/>
          </a:xfrm>
          <a:prstGeom prst="rect">
            <a:avLst/>
          </a:prstGeom>
          <a:gradFill rotWithShape="1">
            <a:gsLst>
              <a:gs pos="0">
                <a:srgbClr val="408E56"/>
              </a:gs>
              <a:gs pos="100000">
                <a:srgbClr val="E2BF2C"/>
              </a:gs>
            </a:gsLst>
            <a:lin ang="0" scaled="1"/>
          </a:gradFill>
          <a:ln w="9525">
            <a:noFill/>
            <a:miter lim="800000"/>
            <a:headEnd/>
            <a:tailEnd/>
          </a:ln>
          <a:effectLst/>
        </p:spPr>
        <p:txBody>
          <a:bodyPr wrap="none" anchor="ctr"/>
          <a:lstStyle/>
          <a:p>
            <a:pPr>
              <a:defRPr/>
            </a:pPr>
            <a:endParaRPr lang="en-US" dirty="0"/>
          </a:p>
        </p:txBody>
      </p:sp>
      <p:sp>
        <p:nvSpPr>
          <p:cNvPr id="3074" name="Rectangle 2"/>
          <p:cNvSpPr>
            <a:spLocks noGrp="1" noChangeArrowheads="1"/>
          </p:cNvSpPr>
          <p:nvPr>
            <p:ph type="ctrTitle"/>
          </p:nvPr>
        </p:nvSpPr>
        <p:spPr>
          <a:xfrm>
            <a:off x="914400" y="1781180"/>
            <a:ext cx="10363200" cy="1470025"/>
          </a:xfrm>
        </p:spPr>
        <p:txBody>
          <a:bodyPr/>
          <a:lstStyle>
            <a:lvl1pPr>
              <a:defRPr sz="5400"/>
            </a:lvl1pPr>
          </a:lstStyle>
          <a:p>
            <a:r>
              <a:rPr lang="en-US"/>
              <a:t>Click to edit Master title style</a:t>
            </a:r>
          </a:p>
        </p:txBody>
      </p:sp>
      <p:sp>
        <p:nvSpPr>
          <p:cNvPr id="3075" name="Rectangle 3"/>
          <p:cNvSpPr>
            <a:spLocks noGrp="1" noChangeArrowheads="1"/>
          </p:cNvSpPr>
          <p:nvPr>
            <p:ph type="subTitle" idx="1"/>
          </p:nvPr>
        </p:nvSpPr>
        <p:spPr>
          <a:xfrm>
            <a:off x="1828804" y="3778250"/>
            <a:ext cx="8523817" cy="2279650"/>
          </a:xfrm>
        </p:spPr>
        <p:txBody>
          <a:bodyPr/>
          <a:lstStyle>
            <a:lvl1pPr marL="0" indent="0" algn="ctr">
              <a:buFontTx/>
              <a:buNone/>
              <a:defRPr sz="3200"/>
            </a:lvl1pPr>
          </a:lstStyle>
          <a:p>
            <a:r>
              <a:rPr lang="en-US"/>
              <a:t>Click to edit Master subtitle style</a:t>
            </a:r>
          </a:p>
        </p:txBody>
      </p:sp>
      <p:sp>
        <p:nvSpPr>
          <p:cNvPr id="255" name="Rectangle 4"/>
          <p:cNvSpPr>
            <a:spLocks noGrp="1" noChangeArrowheads="1"/>
          </p:cNvSpPr>
          <p:nvPr>
            <p:ph type="dt" sz="half" idx="10"/>
          </p:nvPr>
        </p:nvSpPr>
        <p:spPr>
          <a:xfrm>
            <a:off x="609600" y="6245225"/>
            <a:ext cx="2844800" cy="476250"/>
          </a:xfrm>
        </p:spPr>
        <p:txBody>
          <a:bodyPr/>
          <a:lstStyle>
            <a:lvl1pPr>
              <a:defRPr smtClean="0"/>
            </a:lvl1pPr>
          </a:lstStyle>
          <a:p>
            <a:fld id="{92322551-B5B2-46C5-A9B7-0C4658D92E2E}" type="datetime1">
              <a:rPr lang="en-US" smtClean="0"/>
              <a:t>3/24/2022</a:t>
            </a:fld>
            <a:endParaRPr lang="en-US" dirty="0"/>
          </a:p>
        </p:txBody>
      </p:sp>
      <p:sp>
        <p:nvSpPr>
          <p:cNvPr id="256" name="Rectangle 5"/>
          <p:cNvSpPr>
            <a:spLocks noGrp="1" noChangeArrowheads="1"/>
          </p:cNvSpPr>
          <p:nvPr>
            <p:ph type="ftr" sz="quarter" idx="11"/>
          </p:nvPr>
        </p:nvSpPr>
        <p:spPr/>
        <p:txBody>
          <a:bodyPr/>
          <a:lstStyle>
            <a:lvl1pPr>
              <a:defRPr smtClean="0"/>
            </a:lvl1pPr>
          </a:lstStyle>
          <a:p>
            <a:endParaRPr lang="en-US" dirty="0"/>
          </a:p>
        </p:txBody>
      </p:sp>
      <p:sp>
        <p:nvSpPr>
          <p:cNvPr id="257" name="Rectangle 6"/>
          <p:cNvSpPr>
            <a:spLocks noGrp="1" noChangeArrowheads="1"/>
          </p:cNvSpPr>
          <p:nvPr>
            <p:ph type="sldNum" sz="quarter" idx="12"/>
          </p:nvPr>
        </p:nvSpPr>
        <p:spPr>
          <a:xfrm>
            <a:off x="8737600" y="6245225"/>
            <a:ext cx="2844800" cy="476250"/>
          </a:xfrm>
        </p:spPr>
        <p:txBody>
          <a:bodyPr/>
          <a:lstStyle>
            <a:lvl1pPr>
              <a:defRPr smtClean="0"/>
            </a:lvl1pPr>
          </a:lstStyle>
          <a:p>
            <a:fld id="{4577FE26-ACD1-4964-932B-823877B1C5B5}" type="slidenum">
              <a:rPr lang="en-US" smtClean="0"/>
              <a:t>‹#›</a:t>
            </a:fld>
            <a:endParaRPr lang="en-US" dirty="0"/>
          </a:p>
        </p:txBody>
      </p:sp>
      <p:pic>
        <p:nvPicPr>
          <p:cNvPr id="258" name="Picture 450" descr="mason_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6" y="300040"/>
            <a:ext cx="1419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9" name="Group 493"/>
          <p:cNvGrpSpPr>
            <a:grpSpLocks/>
          </p:cNvGrpSpPr>
          <p:nvPr/>
        </p:nvGrpSpPr>
        <p:grpSpPr bwMode="auto">
          <a:xfrm>
            <a:off x="1885950" y="295275"/>
            <a:ext cx="5786439" cy="476250"/>
            <a:chOff x="1188" y="186"/>
            <a:chExt cx="3645" cy="300"/>
          </a:xfrm>
        </p:grpSpPr>
        <p:sp>
          <p:nvSpPr>
            <p:cNvPr id="260" name="Rectangle 490"/>
            <p:cNvSpPr>
              <a:spLocks noChangeArrowheads="1"/>
            </p:cNvSpPr>
            <p:nvPr/>
          </p:nvSpPr>
          <p:spPr bwMode="auto">
            <a:xfrm rot="5400000">
              <a:off x="4086" y="308"/>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261" name="Rectangle 485"/>
            <p:cNvSpPr>
              <a:spLocks noChangeArrowheads="1"/>
            </p:cNvSpPr>
            <p:nvPr/>
          </p:nvSpPr>
          <p:spPr bwMode="auto">
            <a:xfrm rot="5400000">
              <a:off x="3556" y="423"/>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262" name="Rectangle 486"/>
            <p:cNvSpPr>
              <a:spLocks noChangeArrowheads="1"/>
            </p:cNvSpPr>
            <p:nvPr/>
          </p:nvSpPr>
          <p:spPr bwMode="auto">
            <a:xfrm rot="5400000">
              <a:off x="3556" y="367"/>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263" name="Rectangle 487"/>
            <p:cNvSpPr>
              <a:spLocks noChangeArrowheads="1"/>
            </p:cNvSpPr>
            <p:nvPr/>
          </p:nvSpPr>
          <p:spPr bwMode="auto">
            <a:xfrm rot="5400000">
              <a:off x="3555" y="311"/>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264" name="Rectangle 481"/>
            <p:cNvSpPr>
              <a:spLocks noChangeArrowheads="1"/>
            </p:cNvSpPr>
            <p:nvPr/>
          </p:nvSpPr>
          <p:spPr bwMode="auto">
            <a:xfrm rot="5400000">
              <a:off x="3025" y="191"/>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265" name="Rectangle 482"/>
            <p:cNvSpPr>
              <a:spLocks noChangeArrowheads="1"/>
            </p:cNvSpPr>
            <p:nvPr/>
          </p:nvSpPr>
          <p:spPr bwMode="auto">
            <a:xfrm rot="5400000">
              <a:off x="3024" y="246"/>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266" name="Rectangle 483"/>
            <p:cNvSpPr>
              <a:spLocks noChangeArrowheads="1"/>
            </p:cNvSpPr>
            <p:nvPr/>
          </p:nvSpPr>
          <p:spPr bwMode="auto">
            <a:xfrm rot="5400000">
              <a:off x="3025" y="309"/>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267" name="Rectangle 484"/>
            <p:cNvSpPr>
              <a:spLocks noChangeArrowheads="1"/>
            </p:cNvSpPr>
            <p:nvPr/>
          </p:nvSpPr>
          <p:spPr bwMode="auto">
            <a:xfrm rot="5400000">
              <a:off x="3025" y="369"/>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268" name="Rectangle 480"/>
            <p:cNvSpPr>
              <a:spLocks noChangeArrowheads="1"/>
            </p:cNvSpPr>
            <p:nvPr/>
          </p:nvSpPr>
          <p:spPr bwMode="auto">
            <a:xfrm rot="5400000">
              <a:off x="2729" y="309"/>
              <a:ext cx="295"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269" name="Rectangle 475"/>
            <p:cNvSpPr>
              <a:spLocks noChangeArrowheads="1"/>
            </p:cNvSpPr>
            <p:nvPr/>
          </p:nvSpPr>
          <p:spPr bwMode="auto">
            <a:xfrm rot="5400000">
              <a:off x="2372" y="188"/>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270" name="Rectangle 476"/>
            <p:cNvSpPr>
              <a:spLocks noChangeArrowheads="1"/>
            </p:cNvSpPr>
            <p:nvPr/>
          </p:nvSpPr>
          <p:spPr bwMode="auto">
            <a:xfrm rot="5400000">
              <a:off x="2372" y="424"/>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271" name="Rectangle 477"/>
            <p:cNvSpPr>
              <a:spLocks noChangeArrowheads="1"/>
            </p:cNvSpPr>
            <p:nvPr/>
          </p:nvSpPr>
          <p:spPr bwMode="auto">
            <a:xfrm rot="5400000">
              <a:off x="2372" y="246"/>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272" name="Rectangle 478"/>
            <p:cNvSpPr>
              <a:spLocks noChangeArrowheads="1"/>
            </p:cNvSpPr>
            <p:nvPr/>
          </p:nvSpPr>
          <p:spPr bwMode="auto">
            <a:xfrm rot="5400000">
              <a:off x="2372" y="310"/>
              <a:ext cx="58" cy="58"/>
            </a:xfrm>
            <a:prstGeom prst="rect">
              <a:avLst/>
            </a:prstGeom>
            <a:solidFill>
              <a:srgbClr val="408E56"/>
            </a:solidFill>
            <a:ln w="9525">
              <a:noFill/>
              <a:miter lim="800000"/>
              <a:headEnd/>
              <a:tailEnd/>
            </a:ln>
            <a:effectLst/>
          </p:spPr>
          <p:txBody>
            <a:bodyPr wrap="none" anchor="ctr"/>
            <a:lstStyle/>
            <a:p>
              <a:pPr>
                <a:defRPr/>
              </a:pPr>
              <a:endParaRPr lang="en-US" dirty="0"/>
            </a:p>
          </p:txBody>
        </p:sp>
        <p:sp>
          <p:nvSpPr>
            <p:cNvPr id="273" name="Rectangle 479"/>
            <p:cNvSpPr>
              <a:spLocks noChangeArrowheads="1"/>
            </p:cNvSpPr>
            <p:nvPr/>
          </p:nvSpPr>
          <p:spPr bwMode="auto">
            <a:xfrm rot="5400000">
              <a:off x="2372" y="369"/>
              <a:ext cx="58" cy="58"/>
            </a:xfrm>
            <a:prstGeom prst="rect">
              <a:avLst/>
            </a:prstGeom>
            <a:solidFill>
              <a:srgbClr val="408E56"/>
            </a:solidFill>
            <a:ln w="9525">
              <a:noFill/>
              <a:miter lim="800000"/>
              <a:headEnd/>
              <a:tailEnd/>
            </a:ln>
            <a:effectLst/>
          </p:spPr>
          <p:txBody>
            <a:bodyPr wrap="none" anchor="ctr"/>
            <a:lstStyle/>
            <a:p>
              <a:pPr>
                <a:defRPr/>
              </a:pPr>
              <a:endParaRPr lang="en-US" dirty="0"/>
            </a:p>
          </p:txBody>
        </p:sp>
        <p:sp>
          <p:nvSpPr>
            <p:cNvPr id="274" name="Rectangle 470"/>
            <p:cNvSpPr>
              <a:spLocks noChangeArrowheads="1"/>
            </p:cNvSpPr>
            <p:nvPr/>
          </p:nvSpPr>
          <p:spPr bwMode="auto">
            <a:xfrm rot="5400000">
              <a:off x="2140" y="191"/>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275" name="Rectangle 471"/>
            <p:cNvSpPr>
              <a:spLocks noChangeArrowheads="1"/>
            </p:cNvSpPr>
            <p:nvPr/>
          </p:nvSpPr>
          <p:spPr bwMode="auto">
            <a:xfrm rot="5400000">
              <a:off x="2137" y="366"/>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276" name="Rectangle 472"/>
            <p:cNvSpPr>
              <a:spLocks noChangeArrowheads="1"/>
            </p:cNvSpPr>
            <p:nvPr/>
          </p:nvSpPr>
          <p:spPr bwMode="auto">
            <a:xfrm rot="5400000">
              <a:off x="2140" y="249"/>
              <a:ext cx="58" cy="58"/>
            </a:xfrm>
            <a:prstGeom prst="rect">
              <a:avLst/>
            </a:prstGeom>
            <a:solidFill>
              <a:srgbClr val="408E56"/>
            </a:solidFill>
            <a:ln w="9525">
              <a:noFill/>
              <a:miter lim="800000"/>
              <a:headEnd/>
              <a:tailEnd/>
            </a:ln>
            <a:effectLst/>
          </p:spPr>
          <p:txBody>
            <a:bodyPr wrap="none" anchor="ctr"/>
            <a:lstStyle/>
            <a:p>
              <a:pPr>
                <a:defRPr/>
              </a:pPr>
              <a:endParaRPr lang="en-US" dirty="0"/>
            </a:p>
          </p:txBody>
        </p:sp>
        <p:sp>
          <p:nvSpPr>
            <p:cNvPr id="277" name="Rectangle 473"/>
            <p:cNvSpPr>
              <a:spLocks noChangeArrowheads="1"/>
            </p:cNvSpPr>
            <p:nvPr/>
          </p:nvSpPr>
          <p:spPr bwMode="auto">
            <a:xfrm rot="5400000">
              <a:off x="2138" y="311"/>
              <a:ext cx="58" cy="58"/>
            </a:xfrm>
            <a:prstGeom prst="rect">
              <a:avLst/>
            </a:prstGeom>
            <a:solidFill>
              <a:srgbClr val="408E56"/>
            </a:solidFill>
            <a:ln w="9525">
              <a:noFill/>
              <a:miter lim="800000"/>
              <a:headEnd/>
              <a:tailEnd/>
            </a:ln>
            <a:effectLst/>
          </p:spPr>
          <p:txBody>
            <a:bodyPr wrap="none" anchor="ctr"/>
            <a:lstStyle/>
            <a:p>
              <a:pPr>
                <a:defRPr/>
              </a:pPr>
              <a:endParaRPr lang="en-US" dirty="0"/>
            </a:p>
          </p:txBody>
        </p:sp>
        <p:sp>
          <p:nvSpPr>
            <p:cNvPr id="278" name="Rectangle 474"/>
            <p:cNvSpPr>
              <a:spLocks noChangeArrowheads="1"/>
            </p:cNvSpPr>
            <p:nvPr/>
          </p:nvSpPr>
          <p:spPr bwMode="auto">
            <a:xfrm rot="5400000">
              <a:off x="2138" y="424"/>
              <a:ext cx="58" cy="58"/>
            </a:xfrm>
            <a:prstGeom prst="rect">
              <a:avLst/>
            </a:prstGeom>
            <a:solidFill>
              <a:srgbClr val="408E56"/>
            </a:solidFill>
            <a:ln w="9525">
              <a:noFill/>
              <a:miter lim="800000"/>
              <a:headEnd/>
              <a:tailEnd/>
            </a:ln>
            <a:effectLst/>
          </p:spPr>
          <p:txBody>
            <a:bodyPr wrap="none" anchor="ctr"/>
            <a:lstStyle/>
            <a:p>
              <a:pPr>
                <a:defRPr/>
              </a:pPr>
              <a:endParaRPr lang="en-US" dirty="0"/>
            </a:p>
          </p:txBody>
        </p:sp>
        <p:sp>
          <p:nvSpPr>
            <p:cNvPr id="279" name="Rectangle 469"/>
            <p:cNvSpPr>
              <a:spLocks noChangeArrowheads="1"/>
            </p:cNvSpPr>
            <p:nvPr/>
          </p:nvSpPr>
          <p:spPr bwMode="auto">
            <a:xfrm rot="5400000">
              <a:off x="1666" y="369"/>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280" name="Rectangle 468"/>
            <p:cNvSpPr>
              <a:spLocks noChangeArrowheads="1"/>
            </p:cNvSpPr>
            <p:nvPr/>
          </p:nvSpPr>
          <p:spPr bwMode="auto">
            <a:xfrm rot="5400000">
              <a:off x="1666" y="190"/>
              <a:ext cx="58" cy="58"/>
            </a:xfrm>
            <a:prstGeom prst="rect">
              <a:avLst/>
            </a:prstGeom>
            <a:solidFill>
              <a:srgbClr val="408E56"/>
            </a:solidFill>
            <a:ln w="9525">
              <a:noFill/>
              <a:miter lim="800000"/>
              <a:headEnd/>
              <a:tailEnd/>
            </a:ln>
            <a:effectLst/>
          </p:spPr>
          <p:txBody>
            <a:bodyPr wrap="none" anchor="ctr"/>
            <a:lstStyle/>
            <a:p>
              <a:pPr>
                <a:defRPr/>
              </a:pPr>
              <a:endParaRPr lang="en-US" dirty="0"/>
            </a:p>
          </p:txBody>
        </p:sp>
        <p:sp>
          <p:nvSpPr>
            <p:cNvPr id="281" name="Rectangle 467"/>
            <p:cNvSpPr>
              <a:spLocks noChangeArrowheads="1"/>
            </p:cNvSpPr>
            <p:nvPr/>
          </p:nvSpPr>
          <p:spPr bwMode="auto">
            <a:xfrm rot="5400000">
              <a:off x="1666" y="247"/>
              <a:ext cx="58" cy="58"/>
            </a:xfrm>
            <a:prstGeom prst="rect">
              <a:avLst/>
            </a:prstGeom>
            <a:solidFill>
              <a:srgbClr val="408E56"/>
            </a:solidFill>
            <a:ln w="9525">
              <a:noFill/>
              <a:miter lim="800000"/>
              <a:headEnd/>
              <a:tailEnd/>
            </a:ln>
            <a:effectLst/>
          </p:spPr>
          <p:txBody>
            <a:bodyPr wrap="none" anchor="ctr"/>
            <a:lstStyle/>
            <a:p>
              <a:pPr>
                <a:defRPr/>
              </a:pPr>
              <a:endParaRPr lang="en-US" dirty="0"/>
            </a:p>
          </p:txBody>
        </p:sp>
        <p:sp>
          <p:nvSpPr>
            <p:cNvPr id="282" name="Rectangle 466"/>
            <p:cNvSpPr>
              <a:spLocks noChangeArrowheads="1"/>
            </p:cNvSpPr>
            <p:nvPr/>
          </p:nvSpPr>
          <p:spPr bwMode="auto">
            <a:xfrm rot="5400000">
              <a:off x="1666" y="424"/>
              <a:ext cx="58" cy="58"/>
            </a:xfrm>
            <a:prstGeom prst="rect">
              <a:avLst/>
            </a:prstGeom>
            <a:solidFill>
              <a:srgbClr val="408E56"/>
            </a:solidFill>
            <a:ln w="9525">
              <a:noFill/>
              <a:miter lim="800000"/>
              <a:headEnd/>
              <a:tailEnd/>
            </a:ln>
            <a:effectLst/>
          </p:spPr>
          <p:txBody>
            <a:bodyPr wrap="none" anchor="ctr"/>
            <a:lstStyle/>
            <a:p>
              <a:pPr>
                <a:defRPr/>
              </a:pPr>
              <a:endParaRPr lang="en-US" dirty="0"/>
            </a:p>
          </p:txBody>
        </p:sp>
        <p:sp>
          <p:nvSpPr>
            <p:cNvPr id="283" name="Rectangle 465"/>
            <p:cNvSpPr>
              <a:spLocks noChangeArrowheads="1"/>
            </p:cNvSpPr>
            <p:nvPr/>
          </p:nvSpPr>
          <p:spPr bwMode="auto">
            <a:xfrm rot="5400000">
              <a:off x="1666" y="307"/>
              <a:ext cx="58" cy="58"/>
            </a:xfrm>
            <a:prstGeom prst="rect">
              <a:avLst/>
            </a:prstGeom>
            <a:solidFill>
              <a:srgbClr val="408E56"/>
            </a:solidFill>
            <a:ln w="9525">
              <a:noFill/>
              <a:miter lim="800000"/>
              <a:headEnd/>
              <a:tailEnd/>
            </a:ln>
            <a:effectLst/>
          </p:spPr>
          <p:txBody>
            <a:bodyPr wrap="none" anchor="ctr"/>
            <a:lstStyle/>
            <a:p>
              <a:pPr>
                <a:defRPr/>
              </a:pPr>
              <a:endParaRPr lang="en-US" dirty="0"/>
            </a:p>
          </p:txBody>
        </p:sp>
        <p:sp>
          <p:nvSpPr>
            <p:cNvPr id="284" name="Rectangle 233"/>
            <p:cNvSpPr>
              <a:spLocks noChangeArrowheads="1"/>
            </p:cNvSpPr>
            <p:nvPr/>
          </p:nvSpPr>
          <p:spPr bwMode="auto">
            <a:xfrm rot="5400000">
              <a:off x="4439" y="187"/>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285" name="Rectangle 234"/>
            <p:cNvSpPr>
              <a:spLocks noChangeArrowheads="1"/>
            </p:cNvSpPr>
            <p:nvPr/>
          </p:nvSpPr>
          <p:spPr bwMode="auto">
            <a:xfrm rot="5400000">
              <a:off x="4323" y="369"/>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286" name="Rectangle 235"/>
            <p:cNvSpPr>
              <a:spLocks noChangeArrowheads="1"/>
            </p:cNvSpPr>
            <p:nvPr/>
          </p:nvSpPr>
          <p:spPr bwMode="auto">
            <a:xfrm rot="5400000">
              <a:off x="4265" y="310"/>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287" name="Rectangle 236"/>
            <p:cNvSpPr>
              <a:spLocks noChangeArrowheads="1"/>
            </p:cNvSpPr>
            <p:nvPr/>
          </p:nvSpPr>
          <p:spPr bwMode="auto">
            <a:xfrm rot="5400000">
              <a:off x="3790" y="246"/>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288" name="Rectangle 237"/>
            <p:cNvSpPr>
              <a:spLocks noChangeArrowheads="1"/>
            </p:cNvSpPr>
            <p:nvPr/>
          </p:nvSpPr>
          <p:spPr bwMode="auto">
            <a:xfrm rot="5400000">
              <a:off x="4205" y="190"/>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289" name="Rectangle 238"/>
            <p:cNvSpPr>
              <a:spLocks noChangeArrowheads="1"/>
            </p:cNvSpPr>
            <p:nvPr/>
          </p:nvSpPr>
          <p:spPr bwMode="auto">
            <a:xfrm rot="5400000">
              <a:off x="4145" y="246"/>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290" name="Rectangle 239"/>
            <p:cNvSpPr>
              <a:spLocks noChangeArrowheads="1"/>
            </p:cNvSpPr>
            <p:nvPr/>
          </p:nvSpPr>
          <p:spPr bwMode="auto">
            <a:xfrm rot="5400000">
              <a:off x="3854" y="311"/>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291" name="Rectangle 240"/>
            <p:cNvSpPr>
              <a:spLocks noChangeArrowheads="1"/>
            </p:cNvSpPr>
            <p:nvPr/>
          </p:nvSpPr>
          <p:spPr bwMode="auto">
            <a:xfrm rot="5400000">
              <a:off x="4031" y="426"/>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292" name="Rectangle 241"/>
            <p:cNvSpPr>
              <a:spLocks noChangeArrowheads="1"/>
            </p:cNvSpPr>
            <p:nvPr/>
          </p:nvSpPr>
          <p:spPr bwMode="auto">
            <a:xfrm rot="5400000">
              <a:off x="3791" y="424"/>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293" name="Rectangle 242"/>
            <p:cNvSpPr>
              <a:spLocks noChangeArrowheads="1"/>
            </p:cNvSpPr>
            <p:nvPr/>
          </p:nvSpPr>
          <p:spPr bwMode="auto">
            <a:xfrm rot="5400000">
              <a:off x="3730" y="365"/>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294" name="Rectangle 243"/>
            <p:cNvSpPr>
              <a:spLocks noChangeArrowheads="1"/>
            </p:cNvSpPr>
            <p:nvPr/>
          </p:nvSpPr>
          <p:spPr bwMode="auto">
            <a:xfrm rot="5400000">
              <a:off x="3733" y="307"/>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295" name="Rectangle 244"/>
            <p:cNvSpPr>
              <a:spLocks noChangeArrowheads="1"/>
            </p:cNvSpPr>
            <p:nvPr/>
          </p:nvSpPr>
          <p:spPr bwMode="auto">
            <a:xfrm rot="5400000">
              <a:off x="3908" y="246"/>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296" name="Rectangle 245"/>
            <p:cNvSpPr>
              <a:spLocks noChangeArrowheads="1"/>
            </p:cNvSpPr>
            <p:nvPr/>
          </p:nvSpPr>
          <p:spPr bwMode="auto">
            <a:xfrm rot="5400000">
              <a:off x="3909" y="365"/>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297" name="Rectangle 246"/>
            <p:cNvSpPr>
              <a:spLocks noChangeArrowheads="1"/>
            </p:cNvSpPr>
            <p:nvPr/>
          </p:nvSpPr>
          <p:spPr bwMode="auto">
            <a:xfrm rot="5400000">
              <a:off x="3852" y="187"/>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298" name="Rectangle 247"/>
            <p:cNvSpPr>
              <a:spLocks noChangeArrowheads="1"/>
            </p:cNvSpPr>
            <p:nvPr/>
          </p:nvSpPr>
          <p:spPr bwMode="auto">
            <a:xfrm rot="5400000">
              <a:off x="3672" y="191"/>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299" name="Rectangle 248"/>
            <p:cNvSpPr>
              <a:spLocks noChangeArrowheads="1"/>
            </p:cNvSpPr>
            <p:nvPr/>
          </p:nvSpPr>
          <p:spPr bwMode="auto">
            <a:xfrm rot="5400000">
              <a:off x="3672" y="427"/>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300" name="Rectangle 249"/>
            <p:cNvSpPr>
              <a:spLocks noChangeArrowheads="1"/>
            </p:cNvSpPr>
            <p:nvPr/>
          </p:nvSpPr>
          <p:spPr bwMode="auto">
            <a:xfrm rot="5400000">
              <a:off x="3618" y="311"/>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301" name="Rectangle 250"/>
            <p:cNvSpPr>
              <a:spLocks noChangeArrowheads="1"/>
            </p:cNvSpPr>
            <p:nvPr/>
          </p:nvSpPr>
          <p:spPr bwMode="auto">
            <a:xfrm rot="5400000">
              <a:off x="3617" y="369"/>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302" name="Rectangle 251"/>
            <p:cNvSpPr>
              <a:spLocks noChangeArrowheads="1"/>
            </p:cNvSpPr>
            <p:nvPr/>
          </p:nvSpPr>
          <p:spPr bwMode="auto">
            <a:xfrm rot="5400000">
              <a:off x="3614" y="189"/>
              <a:ext cx="58" cy="58"/>
            </a:xfrm>
            <a:prstGeom prst="rect">
              <a:avLst/>
            </a:prstGeom>
            <a:solidFill>
              <a:srgbClr val="E2BF2C"/>
            </a:solidFill>
            <a:ln w="9525">
              <a:noFill/>
              <a:miter lim="800000"/>
              <a:headEnd/>
              <a:tailEnd/>
            </a:ln>
            <a:effectLst/>
          </p:spPr>
          <p:txBody>
            <a:bodyPr wrap="none" anchor="ctr"/>
            <a:lstStyle/>
            <a:p>
              <a:pPr>
                <a:defRPr/>
              </a:pPr>
              <a:endParaRPr lang="en-US" dirty="0"/>
            </a:p>
          </p:txBody>
        </p:sp>
        <p:sp>
          <p:nvSpPr>
            <p:cNvPr id="303" name="Rectangle 252"/>
            <p:cNvSpPr>
              <a:spLocks noChangeArrowheads="1"/>
            </p:cNvSpPr>
            <p:nvPr/>
          </p:nvSpPr>
          <p:spPr bwMode="auto">
            <a:xfrm rot="5400000">
              <a:off x="3496" y="246"/>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304" name="Rectangle 253"/>
            <p:cNvSpPr>
              <a:spLocks noChangeArrowheads="1"/>
            </p:cNvSpPr>
            <p:nvPr/>
          </p:nvSpPr>
          <p:spPr bwMode="auto">
            <a:xfrm rot="5400000">
              <a:off x="3495" y="427"/>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305" name="Rectangle 254"/>
            <p:cNvSpPr>
              <a:spLocks noChangeArrowheads="1"/>
            </p:cNvSpPr>
            <p:nvPr/>
          </p:nvSpPr>
          <p:spPr bwMode="auto">
            <a:xfrm rot="5400000">
              <a:off x="3494" y="310"/>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306" name="Rectangle 255"/>
            <p:cNvSpPr>
              <a:spLocks noChangeArrowheads="1"/>
            </p:cNvSpPr>
            <p:nvPr/>
          </p:nvSpPr>
          <p:spPr bwMode="auto">
            <a:xfrm rot="5400000">
              <a:off x="3437" y="368"/>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307" name="Rectangle 256"/>
            <p:cNvSpPr>
              <a:spLocks noChangeArrowheads="1"/>
            </p:cNvSpPr>
            <p:nvPr/>
          </p:nvSpPr>
          <p:spPr bwMode="auto">
            <a:xfrm rot="5400000">
              <a:off x="3435" y="191"/>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308" name="Rectangle 257"/>
            <p:cNvSpPr>
              <a:spLocks noChangeArrowheads="1"/>
            </p:cNvSpPr>
            <p:nvPr/>
          </p:nvSpPr>
          <p:spPr bwMode="auto">
            <a:xfrm rot="5400000">
              <a:off x="3436" y="247"/>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309" name="Rectangle 258"/>
            <p:cNvSpPr>
              <a:spLocks noChangeArrowheads="1"/>
            </p:cNvSpPr>
            <p:nvPr/>
          </p:nvSpPr>
          <p:spPr bwMode="auto">
            <a:xfrm rot="5400000">
              <a:off x="3375" y="424"/>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310" name="Rectangle 259"/>
            <p:cNvSpPr>
              <a:spLocks noChangeArrowheads="1"/>
            </p:cNvSpPr>
            <p:nvPr/>
          </p:nvSpPr>
          <p:spPr bwMode="auto">
            <a:xfrm rot="5400000">
              <a:off x="3375" y="249"/>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311" name="Rectangle 260"/>
            <p:cNvSpPr>
              <a:spLocks noChangeArrowheads="1"/>
            </p:cNvSpPr>
            <p:nvPr/>
          </p:nvSpPr>
          <p:spPr bwMode="auto">
            <a:xfrm rot="5400000">
              <a:off x="3375" y="311"/>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312" name="Rectangle 261"/>
            <p:cNvSpPr>
              <a:spLocks noChangeArrowheads="1"/>
            </p:cNvSpPr>
            <p:nvPr/>
          </p:nvSpPr>
          <p:spPr bwMode="auto">
            <a:xfrm rot="5400000">
              <a:off x="3318" y="368"/>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313" name="Rectangle 262"/>
            <p:cNvSpPr>
              <a:spLocks noChangeArrowheads="1"/>
            </p:cNvSpPr>
            <p:nvPr/>
          </p:nvSpPr>
          <p:spPr bwMode="auto">
            <a:xfrm rot="5400000">
              <a:off x="3317" y="425"/>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314" name="Rectangle 263"/>
            <p:cNvSpPr>
              <a:spLocks noChangeArrowheads="1"/>
            </p:cNvSpPr>
            <p:nvPr/>
          </p:nvSpPr>
          <p:spPr bwMode="auto">
            <a:xfrm rot="5400000">
              <a:off x="3320" y="188"/>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315" name="Rectangle 264"/>
            <p:cNvSpPr>
              <a:spLocks noChangeArrowheads="1"/>
            </p:cNvSpPr>
            <p:nvPr/>
          </p:nvSpPr>
          <p:spPr bwMode="auto">
            <a:xfrm rot="5400000">
              <a:off x="3261" y="247"/>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316" name="Rectangle 265"/>
            <p:cNvSpPr>
              <a:spLocks noChangeArrowheads="1"/>
            </p:cNvSpPr>
            <p:nvPr/>
          </p:nvSpPr>
          <p:spPr bwMode="auto">
            <a:xfrm rot="5400000">
              <a:off x="3260" y="310"/>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317" name="Rectangle 266"/>
            <p:cNvSpPr>
              <a:spLocks noChangeArrowheads="1"/>
            </p:cNvSpPr>
            <p:nvPr/>
          </p:nvSpPr>
          <p:spPr bwMode="auto">
            <a:xfrm rot="5400000">
              <a:off x="3262" y="366"/>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318" name="Rectangle 267"/>
            <p:cNvSpPr>
              <a:spLocks noChangeArrowheads="1"/>
            </p:cNvSpPr>
            <p:nvPr/>
          </p:nvSpPr>
          <p:spPr bwMode="auto">
            <a:xfrm rot="5400000">
              <a:off x="3260" y="425"/>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319" name="Rectangle 268"/>
            <p:cNvSpPr>
              <a:spLocks noChangeArrowheads="1"/>
            </p:cNvSpPr>
            <p:nvPr/>
          </p:nvSpPr>
          <p:spPr bwMode="auto">
            <a:xfrm rot="5400000">
              <a:off x="3967" y="311"/>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320" name="Rectangle 269"/>
            <p:cNvSpPr>
              <a:spLocks noChangeArrowheads="1"/>
            </p:cNvSpPr>
            <p:nvPr/>
          </p:nvSpPr>
          <p:spPr bwMode="auto">
            <a:xfrm rot="5400000">
              <a:off x="3200" y="189"/>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321" name="Rectangle 270"/>
            <p:cNvSpPr>
              <a:spLocks noChangeArrowheads="1"/>
            </p:cNvSpPr>
            <p:nvPr/>
          </p:nvSpPr>
          <p:spPr bwMode="auto">
            <a:xfrm rot="5400000">
              <a:off x="3200" y="247"/>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322" name="Rectangle 271"/>
            <p:cNvSpPr>
              <a:spLocks noChangeArrowheads="1"/>
            </p:cNvSpPr>
            <p:nvPr/>
          </p:nvSpPr>
          <p:spPr bwMode="auto">
            <a:xfrm rot="5400000">
              <a:off x="3199" y="366"/>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323" name="Rectangle 272"/>
            <p:cNvSpPr>
              <a:spLocks noChangeArrowheads="1"/>
            </p:cNvSpPr>
            <p:nvPr/>
          </p:nvSpPr>
          <p:spPr bwMode="auto">
            <a:xfrm rot="5400000">
              <a:off x="3199" y="428"/>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324" name="Rectangle 273"/>
            <p:cNvSpPr>
              <a:spLocks noChangeArrowheads="1"/>
            </p:cNvSpPr>
            <p:nvPr/>
          </p:nvSpPr>
          <p:spPr bwMode="auto">
            <a:xfrm rot="5400000">
              <a:off x="3140" y="425"/>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325" name="Rectangle 274"/>
            <p:cNvSpPr>
              <a:spLocks noChangeArrowheads="1"/>
            </p:cNvSpPr>
            <p:nvPr/>
          </p:nvSpPr>
          <p:spPr bwMode="auto">
            <a:xfrm rot="5400000">
              <a:off x="3140" y="307"/>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326" name="Rectangle 275"/>
            <p:cNvSpPr>
              <a:spLocks noChangeArrowheads="1"/>
            </p:cNvSpPr>
            <p:nvPr/>
          </p:nvSpPr>
          <p:spPr bwMode="auto">
            <a:xfrm rot="5400000">
              <a:off x="3140" y="251"/>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327" name="Rectangle 276"/>
            <p:cNvSpPr>
              <a:spLocks noChangeArrowheads="1"/>
            </p:cNvSpPr>
            <p:nvPr/>
          </p:nvSpPr>
          <p:spPr bwMode="auto">
            <a:xfrm rot="5400000">
              <a:off x="3140" y="188"/>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328" name="Rectangle 277"/>
            <p:cNvSpPr>
              <a:spLocks noChangeArrowheads="1"/>
            </p:cNvSpPr>
            <p:nvPr/>
          </p:nvSpPr>
          <p:spPr bwMode="auto">
            <a:xfrm rot="5400000">
              <a:off x="3084" y="188"/>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329" name="Rectangle 278"/>
            <p:cNvSpPr>
              <a:spLocks noChangeArrowheads="1"/>
            </p:cNvSpPr>
            <p:nvPr/>
          </p:nvSpPr>
          <p:spPr bwMode="auto">
            <a:xfrm rot="5400000">
              <a:off x="3086" y="311"/>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330" name="Rectangle 279"/>
            <p:cNvSpPr>
              <a:spLocks noChangeArrowheads="1"/>
            </p:cNvSpPr>
            <p:nvPr/>
          </p:nvSpPr>
          <p:spPr bwMode="auto">
            <a:xfrm rot="5400000">
              <a:off x="3086" y="369"/>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331" name="Rectangle 280"/>
            <p:cNvSpPr>
              <a:spLocks noChangeArrowheads="1"/>
            </p:cNvSpPr>
            <p:nvPr/>
          </p:nvSpPr>
          <p:spPr bwMode="auto">
            <a:xfrm rot="5400000">
              <a:off x="3082" y="424"/>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332" name="Rectangle 281"/>
            <p:cNvSpPr>
              <a:spLocks noChangeArrowheads="1"/>
            </p:cNvSpPr>
            <p:nvPr/>
          </p:nvSpPr>
          <p:spPr bwMode="auto">
            <a:xfrm rot="5400000">
              <a:off x="2963" y="251"/>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333" name="Rectangle 282"/>
            <p:cNvSpPr>
              <a:spLocks noChangeArrowheads="1"/>
            </p:cNvSpPr>
            <p:nvPr/>
          </p:nvSpPr>
          <p:spPr bwMode="auto">
            <a:xfrm rot="5400000">
              <a:off x="2964" y="311"/>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334" name="Rectangle 283"/>
            <p:cNvSpPr>
              <a:spLocks noChangeArrowheads="1"/>
            </p:cNvSpPr>
            <p:nvPr/>
          </p:nvSpPr>
          <p:spPr bwMode="auto">
            <a:xfrm rot="5400000">
              <a:off x="2963" y="369"/>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335" name="Rectangle 284"/>
            <p:cNvSpPr>
              <a:spLocks noChangeArrowheads="1"/>
            </p:cNvSpPr>
            <p:nvPr/>
          </p:nvSpPr>
          <p:spPr bwMode="auto">
            <a:xfrm rot="5400000">
              <a:off x="2963" y="424"/>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336" name="Rectangle 285"/>
            <p:cNvSpPr>
              <a:spLocks noChangeArrowheads="1"/>
            </p:cNvSpPr>
            <p:nvPr/>
          </p:nvSpPr>
          <p:spPr bwMode="auto">
            <a:xfrm rot="5400000">
              <a:off x="2789" y="307"/>
              <a:ext cx="293"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337" name="Rectangle 286"/>
            <p:cNvSpPr>
              <a:spLocks noChangeArrowheads="1"/>
            </p:cNvSpPr>
            <p:nvPr/>
          </p:nvSpPr>
          <p:spPr bwMode="auto">
            <a:xfrm rot="5400000">
              <a:off x="2198" y="311"/>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338" name="Rectangle 287"/>
            <p:cNvSpPr>
              <a:spLocks noChangeArrowheads="1"/>
            </p:cNvSpPr>
            <p:nvPr/>
          </p:nvSpPr>
          <p:spPr bwMode="auto">
            <a:xfrm rot="5400000">
              <a:off x="2667" y="248"/>
              <a:ext cx="58" cy="58"/>
            </a:xfrm>
            <a:prstGeom prst="rect">
              <a:avLst/>
            </a:prstGeom>
            <a:solidFill>
              <a:srgbClr val="408E56"/>
            </a:solidFill>
            <a:ln w="9525">
              <a:noFill/>
              <a:miter lim="800000"/>
              <a:headEnd/>
              <a:tailEnd/>
            </a:ln>
            <a:effectLst/>
          </p:spPr>
          <p:txBody>
            <a:bodyPr wrap="none" anchor="ctr"/>
            <a:lstStyle/>
            <a:p>
              <a:pPr>
                <a:defRPr/>
              </a:pPr>
              <a:endParaRPr lang="en-US" dirty="0"/>
            </a:p>
          </p:txBody>
        </p:sp>
        <p:sp>
          <p:nvSpPr>
            <p:cNvPr id="339" name="Rectangle 288"/>
            <p:cNvSpPr>
              <a:spLocks noChangeArrowheads="1"/>
            </p:cNvSpPr>
            <p:nvPr/>
          </p:nvSpPr>
          <p:spPr bwMode="auto">
            <a:xfrm rot="5400000">
              <a:off x="2610" y="370"/>
              <a:ext cx="58" cy="58"/>
            </a:xfrm>
            <a:prstGeom prst="rect">
              <a:avLst/>
            </a:prstGeom>
            <a:solidFill>
              <a:srgbClr val="408E56"/>
            </a:solidFill>
            <a:ln w="9525">
              <a:noFill/>
              <a:miter lim="800000"/>
              <a:headEnd/>
              <a:tailEnd/>
            </a:ln>
            <a:effectLst/>
          </p:spPr>
          <p:txBody>
            <a:bodyPr wrap="none" anchor="ctr"/>
            <a:lstStyle/>
            <a:p>
              <a:pPr>
                <a:defRPr/>
              </a:pPr>
              <a:endParaRPr lang="en-US" dirty="0"/>
            </a:p>
          </p:txBody>
        </p:sp>
        <p:sp>
          <p:nvSpPr>
            <p:cNvPr id="340" name="Rectangle 289"/>
            <p:cNvSpPr>
              <a:spLocks noChangeArrowheads="1"/>
            </p:cNvSpPr>
            <p:nvPr/>
          </p:nvSpPr>
          <p:spPr bwMode="auto">
            <a:xfrm rot="5400000">
              <a:off x="2552" y="190"/>
              <a:ext cx="58" cy="58"/>
            </a:xfrm>
            <a:prstGeom prst="rect">
              <a:avLst/>
            </a:prstGeom>
            <a:solidFill>
              <a:srgbClr val="408E56"/>
            </a:solidFill>
            <a:ln w="9525">
              <a:noFill/>
              <a:miter lim="800000"/>
              <a:headEnd/>
              <a:tailEnd/>
            </a:ln>
            <a:effectLst/>
          </p:spPr>
          <p:txBody>
            <a:bodyPr wrap="none" anchor="ctr"/>
            <a:lstStyle/>
            <a:p>
              <a:pPr>
                <a:defRPr/>
              </a:pPr>
              <a:endParaRPr lang="en-US" dirty="0"/>
            </a:p>
          </p:txBody>
        </p:sp>
        <p:sp>
          <p:nvSpPr>
            <p:cNvPr id="341" name="Rectangle 290"/>
            <p:cNvSpPr>
              <a:spLocks noChangeArrowheads="1"/>
            </p:cNvSpPr>
            <p:nvPr/>
          </p:nvSpPr>
          <p:spPr bwMode="auto">
            <a:xfrm rot="5400000">
              <a:off x="2492" y="308"/>
              <a:ext cx="58" cy="58"/>
            </a:xfrm>
            <a:prstGeom prst="rect">
              <a:avLst/>
            </a:prstGeom>
            <a:solidFill>
              <a:srgbClr val="408E56"/>
            </a:solidFill>
            <a:ln w="9525">
              <a:noFill/>
              <a:miter lim="800000"/>
              <a:headEnd/>
              <a:tailEnd/>
            </a:ln>
            <a:effectLst/>
          </p:spPr>
          <p:txBody>
            <a:bodyPr wrap="none" anchor="ctr"/>
            <a:lstStyle/>
            <a:p>
              <a:pPr>
                <a:defRPr/>
              </a:pPr>
              <a:endParaRPr lang="en-US" dirty="0"/>
            </a:p>
          </p:txBody>
        </p:sp>
        <p:sp>
          <p:nvSpPr>
            <p:cNvPr id="342" name="Rectangle 291"/>
            <p:cNvSpPr>
              <a:spLocks noChangeArrowheads="1"/>
            </p:cNvSpPr>
            <p:nvPr/>
          </p:nvSpPr>
          <p:spPr bwMode="auto">
            <a:xfrm rot="5400000">
              <a:off x="2432" y="249"/>
              <a:ext cx="58" cy="58"/>
            </a:xfrm>
            <a:prstGeom prst="rect">
              <a:avLst/>
            </a:prstGeom>
            <a:solidFill>
              <a:srgbClr val="408E56"/>
            </a:solidFill>
            <a:ln w="9525">
              <a:noFill/>
              <a:miter lim="800000"/>
              <a:headEnd/>
              <a:tailEnd/>
            </a:ln>
            <a:effectLst/>
          </p:spPr>
          <p:txBody>
            <a:bodyPr wrap="none" anchor="ctr"/>
            <a:lstStyle/>
            <a:p>
              <a:pPr>
                <a:defRPr/>
              </a:pPr>
              <a:endParaRPr lang="en-US" dirty="0"/>
            </a:p>
          </p:txBody>
        </p:sp>
        <p:sp>
          <p:nvSpPr>
            <p:cNvPr id="343" name="Rectangle 292"/>
            <p:cNvSpPr>
              <a:spLocks noChangeArrowheads="1"/>
            </p:cNvSpPr>
            <p:nvPr/>
          </p:nvSpPr>
          <p:spPr bwMode="auto">
            <a:xfrm rot="5400000">
              <a:off x="2432" y="366"/>
              <a:ext cx="58" cy="58"/>
            </a:xfrm>
            <a:prstGeom prst="rect">
              <a:avLst/>
            </a:prstGeom>
            <a:solidFill>
              <a:srgbClr val="408E56"/>
            </a:solidFill>
            <a:ln w="9525">
              <a:noFill/>
              <a:miter lim="800000"/>
              <a:headEnd/>
              <a:tailEnd/>
            </a:ln>
            <a:effectLst/>
          </p:spPr>
          <p:txBody>
            <a:bodyPr wrap="none" anchor="ctr"/>
            <a:lstStyle/>
            <a:p>
              <a:pPr>
                <a:defRPr/>
              </a:pPr>
              <a:endParaRPr lang="en-US" dirty="0"/>
            </a:p>
          </p:txBody>
        </p:sp>
        <p:sp>
          <p:nvSpPr>
            <p:cNvPr id="344" name="Rectangle 293"/>
            <p:cNvSpPr>
              <a:spLocks noChangeArrowheads="1"/>
            </p:cNvSpPr>
            <p:nvPr/>
          </p:nvSpPr>
          <p:spPr bwMode="auto">
            <a:xfrm rot="5400000">
              <a:off x="2317" y="424"/>
              <a:ext cx="58" cy="58"/>
            </a:xfrm>
            <a:prstGeom prst="rect">
              <a:avLst/>
            </a:prstGeom>
            <a:solidFill>
              <a:srgbClr val="408E56"/>
            </a:solidFill>
            <a:ln w="9525">
              <a:noFill/>
              <a:miter lim="800000"/>
              <a:headEnd/>
              <a:tailEnd/>
            </a:ln>
            <a:effectLst/>
          </p:spPr>
          <p:txBody>
            <a:bodyPr wrap="none" anchor="ctr"/>
            <a:lstStyle/>
            <a:p>
              <a:pPr>
                <a:defRPr/>
              </a:pPr>
              <a:endParaRPr lang="en-US" dirty="0"/>
            </a:p>
          </p:txBody>
        </p:sp>
        <p:sp>
          <p:nvSpPr>
            <p:cNvPr id="345" name="Rectangle 294"/>
            <p:cNvSpPr>
              <a:spLocks noChangeArrowheads="1"/>
            </p:cNvSpPr>
            <p:nvPr/>
          </p:nvSpPr>
          <p:spPr bwMode="auto">
            <a:xfrm rot="5400000">
              <a:off x="2318" y="189"/>
              <a:ext cx="58" cy="58"/>
            </a:xfrm>
            <a:prstGeom prst="rect">
              <a:avLst/>
            </a:prstGeom>
            <a:solidFill>
              <a:srgbClr val="408E56"/>
            </a:solidFill>
            <a:ln w="9525">
              <a:noFill/>
              <a:miter lim="800000"/>
              <a:headEnd/>
              <a:tailEnd/>
            </a:ln>
            <a:effectLst/>
          </p:spPr>
          <p:txBody>
            <a:bodyPr wrap="none" anchor="ctr"/>
            <a:lstStyle/>
            <a:p>
              <a:pPr>
                <a:defRPr/>
              </a:pPr>
              <a:endParaRPr lang="en-US" dirty="0"/>
            </a:p>
          </p:txBody>
        </p:sp>
        <p:sp>
          <p:nvSpPr>
            <p:cNvPr id="346" name="Rectangle 295"/>
            <p:cNvSpPr>
              <a:spLocks noChangeArrowheads="1"/>
            </p:cNvSpPr>
            <p:nvPr/>
          </p:nvSpPr>
          <p:spPr bwMode="auto">
            <a:xfrm rot="5400000">
              <a:off x="2256" y="311"/>
              <a:ext cx="58" cy="58"/>
            </a:xfrm>
            <a:prstGeom prst="rect">
              <a:avLst/>
            </a:prstGeom>
            <a:solidFill>
              <a:srgbClr val="408E56"/>
            </a:solidFill>
            <a:ln w="9525">
              <a:noFill/>
              <a:miter lim="800000"/>
              <a:headEnd/>
              <a:tailEnd/>
            </a:ln>
            <a:effectLst/>
          </p:spPr>
          <p:txBody>
            <a:bodyPr wrap="none" anchor="ctr"/>
            <a:lstStyle/>
            <a:p>
              <a:pPr>
                <a:defRPr/>
              </a:pPr>
              <a:endParaRPr lang="en-US" dirty="0"/>
            </a:p>
          </p:txBody>
        </p:sp>
        <p:sp>
          <p:nvSpPr>
            <p:cNvPr id="347" name="Rectangle 296"/>
            <p:cNvSpPr>
              <a:spLocks noChangeArrowheads="1"/>
            </p:cNvSpPr>
            <p:nvPr/>
          </p:nvSpPr>
          <p:spPr bwMode="auto">
            <a:xfrm rot="5400000">
              <a:off x="2254" y="190"/>
              <a:ext cx="58" cy="58"/>
            </a:xfrm>
            <a:prstGeom prst="rect">
              <a:avLst/>
            </a:prstGeom>
            <a:solidFill>
              <a:srgbClr val="408E56"/>
            </a:solidFill>
            <a:ln w="9525">
              <a:noFill/>
              <a:miter lim="800000"/>
              <a:headEnd/>
              <a:tailEnd/>
            </a:ln>
            <a:effectLst/>
          </p:spPr>
          <p:txBody>
            <a:bodyPr wrap="none" anchor="ctr"/>
            <a:lstStyle/>
            <a:p>
              <a:pPr>
                <a:defRPr/>
              </a:pPr>
              <a:endParaRPr lang="en-US" dirty="0"/>
            </a:p>
          </p:txBody>
        </p:sp>
        <p:sp>
          <p:nvSpPr>
            <p:cNvPr id="348" name="Rectangle 297"/>
            <p:cNvSpPr>
              <a:spLocks noChangeArrowheads="1"/>
            </p:cNvSpPr>
            <p:nvPr/>
          </p:nvSpPr>
          <p:spPr bwMode="auto">
            <a:xfrm rot="5400000">
              <a:off x="2256" y="424"/>
              <a:ext cx="58" cy="58"/>
            </a:xfrm>
            <a:prstGeom prst="rect">
              <a:avLst/>
            </a:prstGeom>
            <a:solidFill>
              <a:srgbClr val="408E56"/>
            </a:solidFill>
            <a:ln w="9525">
              <a:noFill/>
              <a:miter lim="800000"/>
              <a:headEnd/>
              <a:tailEnd/>
            </a:ln>
            <a:effectLst/>
          </p:spPr>
          <p:txBody>
            <a:bodyPr wrap="none" anchor="ctr"/>
            <a:lstStyle/>
            <a:p>
              <a:pPr>
                <a:defRPr/>
              </a:pPr>
              <a:endParaRPr lang="en-US" dirty="0"/>
            </a:p>
          </p:txBody>
        </p:sp>
        <p:sp>
          <p:nvSpPr>
            <p:cNvPr id="349" name="Rectangle 298"/>
            <p:cNvSpPr>
              <a:spLocks noChangeArrowheads="1"/>
            </p:cNvSpPr>
            <p:nvPr/>
          </p:nvSpPr>
          <p:spPr bwMode="auto">
            <a:xfrm rot="5400000">
              <a:off x="2198" y="424"/>
              <a:ext cx="58" cy="58"/>
            </a:xfrm>
            <a:prstGeom prst="rect">
              <a:avLst/>
            </a:prstGeom>
            <a:solidFill>
              <a:srgbClr val="408E56"/>
            </a:solidFill>
            <a:ln w="9525">
              <a:noFill/>
              <a:miter lim="800000"/>
              <a:headEnd/>
              <a:tailEnd/>
            </a:ln>
            <a:effectLst/>
          </p:spPr>
          <p:txBody>
            <a:bodyPr wrap="none" anchor="ctr"/>
            <a:lstStyle/>
            <a:p>
              <a:pPr>
                <a:defRPr/>
              </a:pPr>
              <a:endParaRPr lang="en-US" dirty="0"/>
            </a:p>
          </p:txBody>
        </p:sp>
        <p:sp>
          <p:nvSpPr>
            <p:cNvPr id="350" name="Rectangle 299"/>
            <p:cNvSpPr>
              <a:spLocks noChangeArrowheads="1"/>
            </p:cNvSpPr>
            <p:nvPr/>
          </p:nvSpPr>
          <p:spPr bwMode="auto">
            <a:xfrm rot="5400000">
              <a:off x="2197" y="248"/>
              <a:ext cx="58" cy="58"/>
            </a:xfrm>
            <a:prstGeom prst="rect">
              <a:avLst/>
            </a:prstGeom>
            <a:solidFill>
              <a:srgbClr val="408E56"/>
            </a:solidFill>
            <a:ln w="9525">
              <a:noFill/>
              <a:miter lim="800000"/>
              <a:headEnd/>
              <a:tailEnd/>
            </a:ln>
            <a:effectLst/>
          </p:spPr>
          <p:txBody>
            <a:bodyPr wrap="none" anchor="ctr"/>
            <a:lstStyle/>
            <a:p>
              <a:pPr>
                <a:defRPr/>
              </a:pPr>
              <a:endParaRPr lang="en-US" dirty="0"/>
            </a:p>
          </p:txBody>
        </p:sp>
        <p:sp>
          <p:nvSpPr>
            <p:cNvPr id="351" name="Rectangle 300"/>
            <p:cNvSpPr>
              <a:spLocks noChangeArrowheads="1"/>
            </p:cNvSpPr>
            <p:nvPr/>
          </p:nvSpPr>
          <p:spPr bwMode="auto">
            <a:xfrm rot="5400000">
              <a:off x="2553" y="428"/>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352" name="Rectangle 301"/>
            <p:cNvSpPr>
              <a:spLocks noChangeArrowheads="1"/>
            </p:cNvSpPr>
            <p:nvPr/>
          </p:nvSpPr>
          <p:spPr bwMode="auto">
            <a:xfrm rot="5400000">
              <a:off x="2667" y="187"/>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353" name="Rectangle 302"/>
            <p:cNvSpPr>
              <a:spLocks noChangeArrowheads="1"/>
            </p:cNvSpPr>
            <p:nvPr/>
          </p:nvSpPr>
          <p:spPr bwMode="auto">
            <a:xfrm rot="5400000">
              <a:off x="2667" y="308"/>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354" name="Rectangle 303"/>
            <p:cNvSpPr>
              <a:spLocks noChangeArrowheads="1"/>
            </p:cNvSpPr>
            <p:nvPr/>
          </p:nvSpPr>
          <p:spPr bwMode="auto">
            <a:xfrm rot="5400000">
              <a:off x="2667" y="370"/>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355" name="Rectangle 304"/>
            <p:cNvSpPr>
              <a:spLocks noChangeArrowheads="1"/>
            </p:cNvSpPr>
            <p:nvPr/>
          </p:nvSpPr>
          <p:spPr bwMode="auto">
            <a:xfrm rot="5400000">
              <a:off x="2667" y="425"/>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356" name="Rectangle 305"/>
            <p:cNvSpPr>
              <a:spLocks noChangeArrowheads="1"/>
            </p:cNvSpPr>
            <p:nvPr/>
          </p:nvSpPr>
          <p:spPr bwMode="auto">
            <a:xfrm rot="5400000">
              <a:off x="2610" y="424"/>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357" name="Rectangle 306"/>
            <p:cNvSpPr>
              <a:spLocks noChangeArrowheads="1"/>
            </p:cNvSpPr>
            <p:nvPr/>
          </p:nvSpPr>
          <p:spPr bwMode="auto">
            <a:xfrm rot="5400000">
              <a:off x="2609" y="311"/>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358" name="Rectangle 307"/>
            <p:cNvSpPr>
              <a:spLocks noChangeArrowheads="1"/>
            </p:cNvSpPr>
            <p:nvPr/>
          </p:nvSpPr>
          <p:spPr bwMode="auto">
            <a:xfrm rot="5400000">
              <a:off x="2609" y="249"/>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359" name="Rectangle 308"/>
            <p:cNvSpPr>
              <a:spLocks noChangeArrowheads="1"/>
            </p:cNvSpPr>
            <p:nvPr/>
          </p:nvSpPr>
          <p:spPr bwMode="auto">
            <a:xfrm rot="5400000">
              <a:off x="2610" y="188"/>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360" name="Rectangle 309"/>
            <p:cNvSpPr>
              <a:spLocks noChangeArrowheads="1"/>
            </p:cNvSpPr>
            <p:nvPr/>
          </p:nvSpPr>
          <p:spPr bwMode="auto">
            <a:xfrm rot="5400000">
              <a:off x="2549" y="365"/>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361" name="Rectangle 310"/>
            <p:cNvSpPr>
              <a:spLocks noChangeArrowheads="1"/>
            </p:cNvSpPr>
            <p:nvPr/>
          </p:nvSpPr>
          <p:spPr bwMode="auto">
            <a:xfrm rot="5400000">
              <a:off x="2551" y="311"/>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362" name="Rectangle 311"/>
            <p:cNvSpPr>
              <a:spLocks noChangeArrowheads="1"/>
            </p:cNvSpPr>
            <p:nvPr/>
          </p:nvSpPr>
          <p:spPr bwMode="auto">
            <a:xfrm rot="5400000">
              <a:off x="2553" y="249"/>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363" name="Rectangle 312"/>
            <p:cNvSpPr>
              <a:spLocks noChangeArrowheads="1"/>
            </p:cNvSpPr>
            <p:nvPr/>
          </p:nvSpPr>
          <p:spPr bwMode="auto">
            <a:xfrm rot="5400000">
              <a:off x="2491" y="425"/>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364" name="Rectangle 313"/>
            <p:cNvSpPr>
              <a:spLocks noChangeArrowheads="1"/>
            </p:cNvSpPr>
            <p:nvPr/>
          </p:nvSpPr>
          <p:spPr bwMode="auto">
            <a:xfrm rot="5400000">
              <a:off x="2491" y="368"/>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365" name="Rectangle 314"/>
            <p:cNvSpPr>
              <a:spLocks noChangeArrowheads="1"/>
            </p:cNvSpPr>
            <p:nvPr/>
          </p:nvSpPr>
          <p:spPr bwMode="auto">
            <a:xfrm rot="5400000">
              <a:off x="2491" y="251"/>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366" name="Rectangle 315"/>
            <p:cNvSpPr>
              <a:spLocks noChangeArrowheads="1"/>
            </p:cNvSpPr>
            <p:nvPr/>
          </p:nvSpPr>
          <p:spPr bwMode="auto">
            <a:xfrm rot="5400000">
              <a:off x="2491" y="189"/>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367" name="Rectangle 316"/>
            <p:cNvSpPr>
              <a:spLocks noChangeArrowheads="1"/>
            </p:cNvSpPr>
            <p:nvPr/>
          </p:nvSpPr>
          <p:spPr bwMode="auto">
            <a:xfrm rot="5400000">
              <a:off x="2432" y="425"/>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368" name="Rectangle 317"/>
            <p:cNvSpPr>
              <a:spLocks noChangeArrowheads="1"/>
            </p:cNvSpPr>
            <p:nvPr/>
          </p:nvSpPr>
          <p:spPr bwMode="auto">
            <a:xfrm rot="5400000">
              <a:off x="2432" y="310"/>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369" name="Rectangle 318"/>
            <p:cNvSpPr>
              <a:spLocks noChangeArrowheads="1"/>
            </p:cNvSpPr>
            <p:nvPr/>
          </p:nvSpPr>
          <p:spPr bwMode="auto">
            <a:xfrm rot="5400000">
              <a:off x="2432" y="189"/>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370" name="Rectangle 319"/>
            <p:cNvSpPr>
              <a:spLocks noChangeArrowheads="1"/>
            </p:cNvSpPr>
            <p:nvPr/>
          </p:nvSpPr>
          <p:spPr bwMode="auto">
            <a:xfrm rot="5400000">
              <a:off x="2318" y="311"/>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371" name="Rectangle 320"/>
            <p:cNvSpPr>
              <a:spLocks noChangeArrowheads="1"/>
            </p:cNvSpPr>
            <p:nvPr/>
          </p:nvSpPr>
          <p:spPr bwMode="auto">
            <a:xfrm rot="5400000">
              <a:off x="2318" y="251"/>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372" name="Rectangle 321"/>
            <p:cNvSpPr>
              <a:spLocks noChangeArrowheads="1"/>
            </p:cNvSpPr>
            <p:nvPr/>
          </p:nvSpPr>
          <p:spPr bwMode="auto">
            <a:xfrm rot="5400000">
              <a:off x="2318" y="366"/>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373" name="Rectangle 322"/>
            <p:cNvSpPr>
              <a:spLocks noChangeArrowheads="1"/>
            </p:cNvSpPr>
            <p:nvPr/>
          </p:nvSpPr>
          <p:spPr bwMode="auto">
            <a:xfrm rot="5400000">
              <a:off x="2255" y="248"/>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374" name="Rectangle 323"/>
            <p:cNvSpPr>
              <a:spLocks noChangeArrowheads="1"/>
            </p:cNvSpPr>
            <p:nvPr/>
          </p:nvSpPr>
          <p:spPr bwMode="auto">
            <a:xfrm rot="5400000">
              <a:off x="2254" y="369"/>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375" name="Rectangle 324"/>
            <p:cNvSpPr>
              <a:spLocks noChangeArrowheads="1"/>
            </p:cNvSpPr>
            <p:nvPr/>
          </p:nvSpPr>
          <p:spPr bwMode="auto">
            <a:xfrm rot="5400000">
              <a:off x="2197" y="188"/>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376" name="Rectangle 325"/>
            <p:cNvSpPr>
              <a:spLocks noChangeArrowheads="1"/>
            </p:cNvSpPr>
            <p:nvPr/>
          </p:nvSpPr>
          <p:spPr bwMode="auto">
            <a:xfrm rot="5400000">
              <a:off x="2197" y="369"/>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377" name="Rectangle 326"/>
            <p:cNvSpPr>
              <a:spLocks noChangeArrowheads="1"/>
            </p:cNvSpPr>
            <p:nvPr/>
          </p:nvSpPr>
          <p:spPr bwMode="auto">
            <a:xfrm rot="5400000">
              <a:off x="2081" y="369"/>
              <a:ext cx="58" cy="58"/>
            </a:xfrm>
            <a:prstGeom prst="rect">
              <a:avLst/>
            </a:prstGeom>
            <a:solidFill>
              <a:srgbClr val="408E56"/>
            </a:solidFill>
            <a:ln w="9525">
              <a:noFill/>
              <a:miter lim="800000"/>
              <a:headEnd/>
              <a:tailEnd/>
            </a:ln>
            <a:effectLst/>
          </p:spPr>
          <p:txBody>
            <a:bodyPr wrap="none" anchor="ctr"/>
            <a:lstStyle/>
            <a:p>
              <a:pPr>
                <a:defRPr/>
              </a:pPr>
              <a:endParaRPr lang="en-US" dirty="0"/>
            </a:p>
          </p:txBody>
        </p:sp>
        <p:sp>
          <p:nvSpPr>
            <p:cNvPr id="378" name="Rectangle 327"/>
            <p:cNvSpPr>
              <a:spLocks noChangeArrowheads="1"/>
            </p:cNvSpPr>
            <p:nvPr/>
          </p:nvSpPr>
          <p:spPr bwMode="auto">
            <a:xfrm rot="5400000">
              <a:off x="2078" y="249"/>
              <a:ext cx="58" cy="58"/>
            </a:xfrm>
            <a:prstGeom prst="rect">
              <a:avLst/>
            </a:prstGeom>
            <a:solidFill>
              <a:srgbClr val="408E56"/>
            </a:solidFill>
            <a:ln w="9525">
              <a:noFill/>
              <a:miter lim="800000"/>
              <a:headEnd/>
              <a:tailEnd/>
            </a:ln>
            <a:effectLst/>
          </p:spPr>
          <p:txBody>
            <a:bodyPr wrap="none" anchor="ctr"/>
            <a:lstStyle/>
            <a:p>
              <a:pPr>
                <a:defRPr/>
              </a:pPr>
              <a:endParaRPr lang="en-US" dirty="0"/>
            </a:p>
          </p:txBody>
        </p:sp>
        <p:sp>
          <p:nvSpPr>
            <p:cNvPr id="379" name="Rectangle 328"/>
            <p:cNvSpPr>
              <a:spLocks noChangeArrowheads="1"/>
            </p:cNvSpPr>
            <p:nvPr/>
          </p:nvSpPr>
          <p:spPr bwMode="auto">
            <a:xfrm rot="5400000">
              <a:off x="2081" y="189"/>
              <a:ext cx="58" cy="58"/>
            </a:xfrm>
            <a:prstGeom prst="rect">
              <a:avLst/>
            </a:prstGeom>
            <a:solidFill>
              <a:srgbClr val="408E56"/>
            </a:solidFill>
            <a:ln w="9525">
              <a:noFill/>
              <a:miter lim="800000"/>
              <a:headEnd/>
              <a:tailEnd/>
            </a:ln>
            <a:effectLst/>
          </p:spPr>
          <p:txBody>
            <a:bodyPr wrap="none" anchor="ctr"/>
            <a:lstStyle/>
            <a:p>
              <a:pPr>
                <a:defRPr/>
              </a:pPr>
              <a:endParaRPr lang="en-US" dirty="0"/>
            </a:p>
          </p:txBody>
        </p:sp>
        <p:sp>
          <p:nvSpPr>
            <p:cNvPr id="380" name="Rectangle 329"/>
            <p:cNvSpPr>
              <a:spLocks noChangeArrowheads="1"/>
            </p:cNvSpPr>
            <p:nvPr/>
          </p:nvSpPr>
          <p:spPr bwMode="auto">
            <a:xfrm rot="5400000">
              <a:off x="2020" y="310"/>
              <a:ext cx="58" cy="58"/>
            </a:xfrm>
            <a:prstGeom prst="rect">
              <a:avLst/>
            </a:prstGeom>
            <a:solidFill>
              <a:srgbClr val="408E56"/>
            </a:solidFill>
            <a:ln w="9525">
              <a:noFill/>
              <a:miter lim="800000"/>
              <a:headEnd/>
              <a:tailEnd/>
            </a:ln>
            <a:effectLst/>
          </p:spPr>
          <p:txBody>
            <a:bodyPr wrap="none" anchor="ctr"/>
            <a:lstStyle/>
            <a:p>
              <a:pPr>
                <a:defRPr/>
              </a:pPr>
              <a:endParaRPr lang="en-US" dirty="0"/>
            </a:p>
          </p:txBody>
        </p:sp>
        <p:sp>
          <p:nvSpPr>
            <p:cNvPr id="381" name="Rectangle 330"/>
            <p:cNvSpPr>
              <a:spLocks noChangeArrowheads="1"/>
            </p:cNvSpPr>
            <p:nvPr/>
          </p:nvSpPr>
          <p:spPr bwMode="auto">
            <a:xfrm rot="5400000">
              <a:off x="2020" y="370"/>
              <a:ext cx="58" cy="58"/>
            </a:xfrm>
            <a:prstGeom prst="rect">
              <a:avLst/>
            </a:prstGeom>
            <a:solidFill>
              <a:srgbClr val="408E56"/>
            </a:solidFill>
            <a:ln w="9525">
              <a:noFill/>
              <a:miter lim="800000"/>
              <a:headEnd/>
              <a:tailEnd/>
            </a:ln>
            <a:effectLst/>
          </p:spPr>
          <p:txBody>
            <a:bodyPr wrap="none" anchor="ctr"/>
            <a:lstStyle/>
            <a:p>
              <a:pPr>
                <a:defRPr/>
              </a:pPr>
              <a:endParaRPr lang="en-US" dirty="0"/>
            </a:p>
          </p:txBody>
        </p:sp>
        <p:sp>
          <p:nvSpPr>
            <p:cNvPr id="382" name="Rectangle 331"/>
            <p:cNvSpPr>
              <a:spLocks noChangeArrowheads="1"/>
            </p:cNvSpPr>
            <p:nvPr/>
          </p:nvSpPr>
          <p:spPr bwMode="auto">
            <a:xfrm rot="5400000">
              <a:off x="2019" y="248"/>
              <a:ext cx="58" cy="58"/>
            </a:xfrm>
            <a:prstGeom prst="rect">
              <a:avLst/>
            </a:prstGeom>
            <a:solidFill>
              <a:srgbClr val="408E56"/>
            </a:solidFill>
            <a:ln w="9525">
              <a:noFill/>
              <a:miter lim="800000"/>
              <a:headEnd/>
              <a:tailEnd/>
            </a:ln>
            <a:effectLst/>
          </p:spPr>
          <p:txBody>
            <a:bodyPr wrap="none" anchor="ctr"/>
            <a:lstStyle/>
            <a:p>
              <a:pPr>
                <a:defRPr/>
              </a:pPr>
              <a:endParaRPr lang="en-US" dirty="0"/>
            </a:p>
          </p:txBody>
        </p:sp>
        <p:sp>
          <p:nvSpPr>
            <p:cNvPr id="383" name="Rectangle 332"/>
            <p:cNvSpPr>
              <a:spLocks noChangeArrowheads="1"/>
            </p:cNvSpPr>
            <p:nvPr/>
          </p:nvSpPr>
          <p:spPr bwMode="auto">
            <a:xfrm rot="5400000">
              <a:off x="1961" y="189"/>
              <a:ext cx="58" cy="58"/>
            </a:xfrm>
            <a:prstGeom prst="rect">
              <a:avLst/>
            </a:prstGeom>
            <a:solidFill>
              <a:srgbClr val="408E56"/>
            </a:solidFill>
            <a:ln w="9525">
              <a:noFill/>
              <a:miter lim="800000"/>
              <a:headEnd/>
              <a:tailEnd/>
            </a:ln>
            <a:effectLst/>
          </p:spPr>
          <p:txBody>
            <a:bodyPr wrap="none" anchor="ctr"/>
            <a:lstStyle/>
            <a:p>
              <a:pPr>
                <a:defRPr/>
              </a:pPr>
              <a:endParaRPr lang="en-US" dirty="0"/>
            </a:p>
          </p:txBody>
        </p:sp>
        <p:sp>
          <p:nvSpPr>
            <p:cNvPr id="384" name="Rectangle 333"/>
            <p:cNvSpPr>
              <a:spLocks noChangeArrowheads="1"/>
            </p:cNvSpPr>
            <p:nvPr/>
          </p:nvSpPr>
          <p:spPr bwMode="auto">
            <a:xfrm rot="5400000">
              <a:off x="1960" y="247"/>
              <a:ext cx="58" cy="58"/>
            </a:xfrm>
            <a:prstGeom prst="rect">
              <a:avLst/>
            </a:prstGeom>
            <a:solidFill>
              <a:srgbClr val="408E56"/>
            </a:solidFill>
            <a:ln w="9525">
              <a:noFill/>
              <a:miter lim="800000"/>
              <a:headEnd/>
              <a:tailEnd/>
            </a:ln>
            <a:effectLst/>
          </p:spPr>
          <p:txBody>
            <a:bodyPr wrap="none" anchor="ctr"/>
            <a:lstStyle/>
            <a:p>
              <a:pPr>
                <a:defRPr/>
              </a:pPr>
              <a:endParaRPr lang="en-US" dirty="0"/>
            </a:p>
          </p:txBody>
        </p:sp>
        <p:sp>
          <p:nvSpPr>
            <p:cNvPr id="385" name="Rectangle 334"/>
            <p:cNvSpPr>
              <a:spLocks noChangeArrowheads="1"/>
            </p:cNvSpPr>
            <p:nvPr/>
          </p:nvSpPr>
          <p:spPr bwMode="auto">
            <a:xfrm rot="5400000">
              <a:off x="1962" y="424"/>
              <a:ext cx="58" cy="58"/>
            </a:xfrm>
            <a:prstGeom prst="rect">
              <a:avLst/>
            </a:prstGeom>
            <a:solidFill>
              <a:srgbClr val="408E56"/>
            </a:solidFill>
            <a:ln w="9525">
              <a:noFill/>
              <a:miter lim="800000"/>
              <a:headEnd/>
              <a:tailEnd/>
            </a:ln>
            <a:effectLst/>
          </p:spPr>
          <p:txBody>
            <a:bodyPr wrap="none" anchor="ctr"/>
            <a:lstStyle/>
            <a:p>
              <a:pPr>
                <a:defRPr/>
              </a:pPr>
              <a:endParaRPr lang="en-US" dirty="0"/>
            </a:p>
          </p:txBody>
        </p:sp>
        <p:sp>
          <p:nvSpPr>
            <p:cNvPr id="386" name="Rectangle 335"/>
            <p:cNvSpPr>
              <a:spLocks noChangeArrowheads="1"/>
            </p:cNvSpPr>
            <p:nvPr/>
          </p:nvSpPr>
          <p:spPr bwMode="auto">
            <a:xfrm rot="5400000">
              <a:off x="1904" y="369"/>
              <a:ext cx="58" cy="58"/>
            </a:xfrm>
            <a:prstGeom prst="rect">
              <a:avLst/>
            </a:prstGeom>
            <a:solidFill>
              <a:srgbClr val="408E56"/>
            </a:solidFill>
            <a:ln w="9525">
              <a:noFill/>
              <a:miter lim="800000"/>
              <a:headEnd/>
              <a:tailEnd/>
            </a:ln>
            <a:effectLst/>
          </p:spPr>
          <p:txBody>
            <a:bodyPr wrap="none" anchor="ctr"/>
            <a:lstStyle/>
            <a:p>
              <a:pPr>
                <a:defRPr/>
              </a:pPr>
              <a:endParaRPr lang="en-US" dirty="0"/>
            </a:p>
          </p:txBody>
        </p:sp>
        <p:sp>
          <p:nvSpPr>
            <p:cNvPr id="387" name="Rectangle 336"/>
            <p:cNvSpPr>
              <a:spLocks noChangeArrowheads="1"/>
            </p:cNvSpPr>
            <p:nvPr/>
          </p:nvSpPr>
          <p:spPr bwMode="auto">
            <a:xfrm rot="5400000">
              <a:off x="1901" y="190"/>
              <a:ext cx="58" cy="58"/>
            </a:xfrm>
            <a:prstGeom prst="rect">
              <a:avLst/>
            </a:prstGeom>
            <a:solidFill>
              <a:srgbClr val="408E56"/>
            </a:solidFill>
            <a:ln w="9525">
              <a:noFill/>
              <a:miter lim="800000"/>
              <a:headEnd/>
              <a:tailEnd/>
            </a:ln>
            <a:effectLst/>
          </p:spPr>
          <p:txBody>
            <a:bodyPr wrap="none" anchor="ctr"/>
            <a:lstStyle/>
            <a:p>
              <a:pPr>
                <a:defRPr/>
              </a:pPr>
              <a:endParaRPr lang="en-US" dirty="0"/>
            </a:p>
          </p:txBody>
        </p:sp>
        <p:sp>
          <p:nvSpPr>
            <p:cNvPr id="388" name="Rectangle 337"/>
            <p:cNvSpPr>
              <a:spLocks noChangeArrowheads="1"/>
            </p:cNvSpPr>
            <p:nvPr/>
          </p:nvSpPr>
          <p:spPr bwMode="auto">
            <a:xfrm rot="5400000">
              <a:off x="1901" y="426"/>
              <a:ext cx="58" cy="58"/>
            </a:xfrm>
            <a:prstGeom prst="rect">
              <a:avLst/>
            </a:prstGeom>
            <a:solidFill>
              <a:srgbClr val="408E56"/>
            </a:solidFill>
            <a:ln w="9525">
              <a:noFill/>
              <a:miter lim="800000"/>
              <a:headEnd/>
              <a:tailEnd/>
            </a:ln>
            <a:effectLst/>
          </p:spPr>
          <p:txBody>
            <a:bodyPr wrap="none" anchor="ctr"/>
            <a:lstStyle/>
            <a:p>
              <a:pPr>
                <a:defRPr/>
              </a:pPr>
              <a:endParaRPr lang="en-US" dirty="0"/>
            </a:p>
          </p:txBody>
        </p:sp>
        <p:sp>
          <p:nvSpPr>
            <p:cNvPr id="389" name="Rectangle 338"/>
            <p:cNvSpPr>
              <a:spLocks noChangeArrowheads="1"/>
            </p:cNvSpPr>
            <p:nvPr/>
          </p:nvSpPr>
          <p:spPr bwMode="auto">
            <a:xfrm rot="5400000">
              <a:off x="2079" y="426"/>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390" name="Rectangle 339"/>
            <p:cNvSpPr>
              <a:spLocks noChangeArrowheads="1"/>
            </p:cNvSpPr>
            <p:nvPr/>
          </p:nvSpPr>
          <p:spPr bwMode="auto">
            <a:xfrm rot="5400000">
              <a:off x="2020" y="428"/>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391" name="Rectangle 340"/>
            <p:cNvSpPr>
              <a:spLocks noChangeArrowheads="1"/>
            </p:cNvSpPr>
            <p:nvPr/>
          </p:nvSpPr>
          <p:spPr bwMode="auto">
            <a:xfrm rot="5400000">
              <a:off x="2082" y="311"/>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392" name="Rectangle 341"/>
            <p:cNvSpPr>
              <a:spLocks noChangeArrowheads="1"/>
            </p:cNvSpPr>
            <p:nvPr/>
          </p:nvSpPr>
          <p:spPr bwMode="auto">
            <a:xfrm rot="5400000">
              <a:off x="1961" y="370"/>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393" name="Rectangle 342"/>
            <p:cNvSpPr>
              <a:spLocks noChangeArrowheads="1"/>
            </p:cNvSpPr>
            <p:nvPr/>
          </p:nvSpPr>
          <p:spPr bwMode="auto">
            <a:xfrm rot="5400000">
              <a:off x="1961" y="311"/>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394" name="Rectangle 343"/>
            <p:cNvSpPr>
              <a:spLocks noChangeArrowheads="1"/>
            </p:cNvSpPr>
            <p:nvPr/>
          </p:nvSpPr>
          <p:spPr bwMode="auto">
            <a:xfrm rot="5400000">
              <a:off x="2019" y="187"/>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395" name="Rectangle 344"/>
            <p:cNvSpPr>
              <a:spLocks noChangeArrowheads="1"/>
            </p:cNvSpPr>
            <p:nvPr/>
          </p:nvSpPr>
          <p:spPr bwMode="auto">
            <a:xfrm rot="5400000">
              <a:off x="1901" y="307"/>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396" name="Rectangle 345"/>
            <p:cNvSpPr>
              <a:spLocks noChangeArrowheads="1"/>
            </p:cNvSpPr>
            <p:nvPr/>
          </p:nvSpPr>
          <p:spPr bwMode="auto">
            <a:xfrm rot="5400000">
              <a:off x="1904" y="247"/>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397" name="Rectangle 346"/>
            <p:cNvSpPr>
              <a:spLocks noChangeArrowheads="1"/>
            </p:cNvSpPr>
            <p:nvPr/>
          </p:nvSpPr>
          <p:spPr bwMode="auto">
            <a:xfrm rot="5400000">
              <a:off x="1842" y="308"/>
              <a:ext cx="58" cy="58"/>
            </a:xfrm>
            <a:prstGeom prst="rect">
              <a:avLst/>
            </a:prstGeom>
            <a:solidFill>
              <a:srgbClr val="408E56"/>
            </a:solidFill>
            <a:ln w="9525">
              <a:noFill/>
              <a:miter lim="800000"/>
              <a:headEnd/>
              <a:tailEnd/>
            </a:ln>
            <a:effectLst/>
          </p:spPr>
          <p:txBody>
            <a:bodyPr wrap="none" anchor="ctr"/>
            <a:lstStyle/>
            <a:p>
              <a:pPr>
                <a:defRPr/>
              </a:pPr>
              <a:endParaRPr lang="en-US" dirty="0"/>
            </a:p>
          </p:txBody>
        </p:sp>
        <p:sp>
          <p:nvSpPr>
            <p:cNvPr id="398" name="Rectangle 347"/>
            <p:cNvSpPr>
              <a:spLocks noChangeArrowheads="1"/>
            </p:cNvSpPr>
            <p:nvPr/>
          </p:nvSpPr>
          <p:spPr bwMode="auto">
            <a:xfrm rot="5400000">
              <a:off x="1841" y="367"/>
              <a:ext cx="58" cy="58"/>
            </a:xfrm>
            <a:prstGeom prst="rect">
              <a:avLst/>
            </a:prstGeom>
            <a:solidFill>
              <a:srgbClr val="408E56"/>
            </a:solidFill>
            <a:ln w="9525">
              <a:noFill/>
              <a:miter lim="800000"/>
              <a:headEnd/>
              <a:tailEnd/>
            </a:ln>
            <a:effectLst/>
          </p:spPr>
          <p:txBody>
            <a:bodyPr wrap="none" anchor="ctr"/>
            <a:lstStyle/>
            <a:p>
              <a:pPr>
                <a:defRPr/>
              </a:pPr>
              <a:endParaRPr lang="en-US" dirty="0"/>
            </a:p>
          </p:txBody>
        </p:sp>
        <p:sp>
          <p:nvSpPr>
            <p:cNvPr id="399" name="Rectangle 348"/>
            <p:cNvSpPr>
              <a:spLocks noChangeArrowheads="1"/>
            </p:cNvSpPr>
            <p:nvPr/>
          </p:nvSpPr>
          <p:spPr bwMode="auto">
            <a:xfrm rot="5400000">
              <a:off x="1842" y="428"/>
              <a:ext cx="58" cy="58"/>
            </a:xfrm>
            <a:prstGeom prst="rect">
              <a:avLst/>
            </a:prstGeom>
            <a:solidFill>
              <a:srgbClr val="408E56"/>
            </a:solidFill>
            <a:ln w="9525">
              <a:noFill/>
              <a:miter lim="800000"/>
              <a:headEnd/>
              <a:tailEnd/>
            </a:ln>
            <a:effectLst/>
          </p:spPr>
          <p:txBody>
            <a:bodyPr wrap="none" anchor="ctr"/>
            <a:lstStyle/>
            <a:p>
              <a:pPr>
                <a:defRPr/>
              </a:pPr>
              <a:endParaRPr lang="en-US" dirty="0"/>
            </a:p>
          </p:txBody>
        </p:sp>
        <p:sp>
          <p:nvSpPr>
            <p:cNvPr id="400" name="Rectangle 349"/>
            <p:cNvSpPr>
              <a:spLocks noChangeArrowheads="1"/>
            </p:cNvSpPr>
            <p:nvPr/>
          </p:nvSpPr>
          <p:spPr bwMode="auto">
            <a:xfrm rot="5400000">
              <a:off x="1843" y="187"/>
              <a:ext cx="58" cy="58"/>
            </a:xfrm>
            <a:prstGeom prst="rect">
              <a:avLst/>
            </a:prstGeom>
            <a:solidFill>
              <a:srgbClr val="408E56"/>
            </a:solidFill>
            <a:ln w="9525">
              <a:noFill/>
              <a:miter lim="800000"/>
              <a:headEnd/>
              <a:tailEnd/>
            </a:ln>
            <a:effectLst/>
          </p:spPr>
          <p:txBody>
            <a:bodyPr wrap="none" anchor="ctr"/>
            <a:lstStyle/>
            <a:p>
              <a:pPr>
                <a:defRPr/>
              </a:pPr>
              <a:endParaRPr lang="en-US" dirty="0"/>
            </a:p>
          </p:txBody>
        </p:sp>
        <p:sp>
          <p:nvSpPr>
            <p:cNvPr id="401" name="Rectangle 350"/>
            <p:cNvSpPr>
              <a:spLocks noChangeArrowheads="1"/>
            </p:cNvSpPr>
            <p:nvPr/>
          </p:nvSpPr>
          <p:spPr bwMode="auto">
            <a:xfrm rot="5400000">
              <a:off x="1783" y="251"/>
              <a:ext cx="58" cy="58"/>
            </a:xfrm>
            <a:prstGeom prst="rect">
              <a:avLst/>
            </a:prstGeom>
            <a:solidFill>
              <a:srgbClr val="408E56"/>
            </a:solidFill>
            <a:ln w="9525">
              <a:noFill/>
              <a:miter lim="800000"/>
              <a:headEnd/>
              <a:tailEnd/>
            </a:ln>
            <a:effectLst/>
          </p:spPr>
          <p:txBody>
            <a:bodyPr wrap="none" anchor="ctr"/>
            <a:lstStyle/>
            <a:p>
              <a:pPr>
                <a:defRPr/>
              </a:pPr>
              <a:endParaRPr lang="en-US" dirty="0"/>
            </a:p>
          </p:txBody>
        </p:sp>
        <p:sp>
          <p:nvSpPr>
            <p:cNvPr id="402" name="Rectangle 351"/>
            <p:cNvSpPr>
              <a:spLocks noChangeArrowheads="1"/>
            </p:cNvSpPr>
            <p:nvPr/>
          </p:nvSpPr>
          <p:spPr bwMode="auto">
            <a:xfrm rot="5400000">
              <a:off x="1784" y="307"/>
              <a:ext cx="58" cy="58"/>
            </a:xfrm>
            <a:prstGeom prst="rect">
              <a:avLst/>
            </a:prstGeom>
            <a:solidFill>
              <a:srgbClr val="408E56"/>
            </a:solidFill>
            <a:ln w="9525">
              <a:noFill/>
              <a:miter lim="800000"/>
              <a:headEnd/>
              <a:tailEnd/>
            </a:ln>
            <a:effectLst/>
          </p:spPr>
          <p:txBody>
            <a:bodyPr wrap="none" anchor="ctr"/>
            <a:lstStyle/>
            <a:p>
              <a:pPr>
                <a:defRPr/>
              </a:pPr>
              <a:endParaRPr lang="en-US" dirty="0"/>
            </a:p>
          </p:txBody>
        </p:sp>
        <p:sp>
          <p:nvSpPr>
            <p:cNvPr id="403" name="Rectangle 352"/>
            <p:cNvSpPr>
              <a:spLocks noChangeArrowheads="1"/>
            </p:cNvSpPr>
            <p:nvPr/>
          </p:nvSpPr>
          <p:spPr bwMode="auto">
            <a:xfrm rot="5400000">
              <a:off x="1784" y="366"/>
              <a:ext cx="58" cy="58"/>
            </a:xfrm>
            <a:prstGeom prst="rect">
              <a:avLst/>
            </a:prstGeom>
            <a:solidFill>
              <a:srgbClr val="408E56"/>
            </a:solidFill>
            <a:ln w="9525">
              <a:noFill/>
              <a:miter lim="800000"/>
              <a:headEnd/>
              <a:tailEnd/>
            </a:ln>
            <a:effectLst/>
          </p:spPr>
          <p:txBody>
            <a:bodyPr wrap="none" anchor="ctr"/>
            <a:lstStyle/>
            <a:p>
              <a:pPr>
                <a:defRPr/>
              </a:pPr>
              <a:endParaRPr lang="en-US" dirty="0"/>
            </a:p>
          </p:txBody>
        </p:sp>
        <p:sp>
          <p:nvSpPr>
            <p:cNvPr id="404" name="Rectangle 353"/>
            <p:cNvSpPr>
              <a:spLocks noChangeArrowheads="1"/>
            </p:cNvSpPr>
            <p:nvPr/>
          </p:nvSpPr>
          <p:spPr bwMode="auto">
            <a:xfrm rot="5400000">
              <a:off x="1783" y="425"/>
              <a:ext cx="58" cy="58"/>
            </a:xfrm>
            <a:prstGeom prst="rect">
              <a:avLst/>
            </a:prstGeom>
            <a:solidFill>
              <a:srgbClr val="408E56"/>
            </a:solidFill>
            <a:ln w="9525">
              <a:noFill/>
              <a:miter lim="800000"/>
              <a:headEnd/>
              <a:tailEnd/>
            </a:ln>
            <a:effectLst/>
          </p:spPr>
          <p:txBody>
            <a:bodyPr wrap="none" anchor="ctr"/>
            <a:lstStyle/>
            <a:p>
              <a:pPr>
                <a:defRPr/>
              </a:pPr>
              <a:endParaRPr lang="en-US" dirty="0"/>
            </a:p>
          </p:txBody>
        </p:sp>
        <p:sp>
          <p:nvSpPr>
            <p:cNvPr id="405" name="Rectangle 354"/>
            <p:cNvSpPr>
              <a:spLocks noChangeArrowheads="1"/>
            </p:cNvSpPr>
            <p:nvPr/>
          </p:nvSpPr>
          <p:spPr bwMode="auto">
            <a:xfrm rot="5400000">
              <a:off x="1727" y="188"/>
              <a:ext cx="58" cy="58"/>
            </a:xfrm>
            <a:prstGeom prst="rect">
              <a:avLst/>
            </a:prstGeom>
            <a:solidFill>
              <a:srgbClr val="408E56"/>
            </a:solidFill>
            <a:ln w="9525">
              <a:noFill/>
              <a:miter lim="800000"/>
              <a:headEnd/>
              <a:tailEnd/>
            </a:ln>
            <a:effectLst/>
          </p:spPr>
          <p:txBody>
            <a:bodyPr wrap="none" anchor="ctr"/>
            <a:lstStyle/>
            <a:p>
              <a:pPr>
                <a:defRPr/>
              </a:pPr>
              <a:endParaRPr lang="en-US" dirty="0"/>
            </a:p>
          </p:txBody>
        </p:sp>
        <p:sp>
          <p:nvSpPr>
            <p:cNvPr id="406" name="Rectangle 355"/>
            <p:cNvSpPr>
              <a:spLocks noChangeArrowheads="1"/>
            </p:cNvSpPr>
            <p:nvPr/>
          </p:nvSpPr>
          <p:spPr bwMode="auto">
            <a:xfrm rot="5400000">
              <a:off x="1727" y="307"/>
              <a:ext cx="58" cy="58"/>
            </a:xfrm>
            <a:prstGeom prst="rect">
              <a:avLst/>
            </a:prstGeom>
            <a:solidFill>
              <a:srgbClr val="408E56"/>
            </a:solidFill>
            <a:ln w="9525">
              <a:noFill/>
              <a:miter lim="800000"/>
              <a:headEnd/>
              <a:tailEnd/>
            </a:ln>
            <a:effectLst/>
          </p:spPr>
          <p:txBody>
            <a:bodyPr wrap="none" anchor="ctr"/>
            <a:lstStyle/>
            <a:p>
              <a:pPr>
                <a:defRPr/>
              </a:pPr>
              <a:endParaRPr lang="en-US" dirty="0"/>
            </a:p>
          </p:txBody>
        </p:sp>
        <p:sp>
          <p:nvSpPr>
            <p:cNvPr id="407" name="Rectangle 356"/>
            <p:cNvSpPr>
              <a:spLocks noChangeArrowheads="1"/>
            </p:cNvSpPr>
            <p:nvPr/>
          </p:nvSpPr>
          <p:spPr bwMode="auto">
            <a:xfrm rot="5400000">
              <a:off x="1727" y="366"/>
              <a:ext cx="58" cy="58"/>
            </a:xfrm>
            <a:prstGeom prst="rect">
              <a:avLst/>
            </a:prstGeom>
            <a:solidFill>
              <a:srgbClr val="408E56"/>
            </a:solidFill>
            <a:ln w="9525">
              <a:noFill/>
              <a:miter lim="800000"/>
              <a:headEnd/>
              <a:tailEnd/>
            </a:ln>
            <a:effectLst/>
          </p:spPr>
          <p:txBody>
            <a:bodyPr wrap="none" anchor="ctr"/>
            <a:lstStyle/>
            <a:p>
              <a:pPr>
                <a:defRPr/>
              </a:pPr>
              <a:endParaRPr lang="en-US" dirty="0"/>
            </a:p>
          </p:txBody>
        </p:sp>
        <p:sp>
          <p:nvSpPr>
            <p:cNvPr id="408" name="Rectangle 357"/>
            <p:cNvSpPr>
              <a:spLocks noChangeArrowheads="1"/>
            </p:cNvSpPr>
            <p:nvPr/>
          </p:nvSpPr>
          <p:spPr bwMode="auto">
            <a:xfrm rot="5400000">
              <a:off x="1727" y="425"/>
              <a:ext cx="58" cy="58"/>
            </a:xfrm>
            <a:prstGeom prst="rect">
              <a:avLst/>
            </a:prstGeom>
            <a:solidFill>
              <a:srgbClr val="408E56"/>
            </a:solidFill>
            <a:ln w="9525">
              <a:noFill/>
              <a:miter lim="800000"/>
              <a:headEnd/>
              <a:tailEnd/>
            </a:ln>
            <a:effectLst/>
          </p:spPr>
          <p:txBody>
            <a:bodyPr wrap="none" anchor="ctr"/>
            <a:lstStyle/>
            <a:p>
              <a:pPr>
                <a:defRPr/>
              </a:pPr>
              <a:endParaRPr lang="en-US" dirty="0"/>
            </a:p>
          </p:txBody>
        </p:sp>
        <p:sp>
          <p:nvSpPr>
            <p:cNvPr id="409" name="Rectangle 358"/>
            <p:cNvSpPr>
              <a:spLocks noChangeArrowheads="1"/>
            </p:cNvSpPr>
            <p:nvPr/>
          </p:nvSpPr>
          <p:spPr bwMode="auto">
            <a:xfrm rot="5400000">
              <a:off x="1605" y="188"/>
              <a:ext cx="58" cy="58"/>
            </a:xfrm>
            <a:prstGeom prst="rect">
              <a:avLst/>
            </a:prstGeom>
            <a:solidFill>
              <a:srgbClr val="408E56"/>
            </a:solidFill>
            <a:ln w="9525">
              <a:noFill/>
              <a:miter lim="800000"/>
              <a:headEnd/>
              <a:tailEnd/>
            </a:ln>
            <a:effectLst/>
          </p:spPr>
          <p:txBody>
            <a:bodyPr wrap="none" anchor="ctr"/>
            <a:lstStyle/>
            <a:p>
              <a:pPr>
                <a:defRPr/>
              </a:pPr>
              <a:endParaRPr lang="en-US" dirty="0"/>
            </a:p>
          </p:txBody>
        </p:sp>
        <p:sp>
          <p:nvSpPr>
            <p:cNvPr id="410" name="Rectangle 359"/>
            <p:cNvSpPr>
              <a:spLocks noChangeArrowheads="1"/>
            </p:cNvSpPr>
            <p:nvPr/>
          </p:nvSpPr>
          <p:spPr bwMode="auto">
            <a:xfrm rot="5400000">
              <a:off x="1605" y="249"/>
              <a:ext cx="58" cy="58"/>
            </a:xfrm>
            <a:prstGeom prst="rect">
              <a:avLst/>
            </a:prstGeom>
            <a:solidFill>
              <a:srgbClr val="408E56"/>
            </a:solidFill>
            <a:ln w="9525">
              <a:noFill/>
              <a:miter lim="800000"/>
              <a:headEnd/>
              <a:tailEnd/>
            </a:ln>
            <a:effectLst/>
          </p:spPr>
          <p:txBody>
            <a:bodyPr wrap="none" anchor="ctr"/>
            <a:lstStyle/>
            <a:p>
              <a:pPr>
                <a:defRPr/>
              </a:pPr>
              <a:endParaRPr lang="en-US" dirty="0"/>
            </a:p>
          </p:txBody>
        </p:sp>
        <p:sp>
          <p:nvSpPr>
            <p:cNvPr id="411" name="Rectangle 360"/>
            <p:cNvSpPr>
              <a:spLocks noChangeArrowheads="1"/>
            </p:cNvSpPr>
            <p:nvPr/>
          </p:nvSpPr>
          <p:spPr bwMode="auto">
            <a:xfrm rot="5400000">
              <a:off x="1604" y="308"/>
              <a:ext cx="58" cy="58"/>
            </a:xfrm>
            <a:prstGeom prst="rect">
              <a:avLst/>
            </a:prstGeom>
            <a:solidFill>
              <a:srgbClr val="408E56"/>
            </a:solidFill>
            <a:ln w="9525">
              <a:noFill/>
              <a:miter lim="800000"/>
              <a:headEnd/>
              <a:tailEnd/>
            </a:ln>
            <a:effectLst/>
          </p:spPr>
          <p:txBody>
            <a:bodyPr wrap="none" anchor="ctr"/>
            <a:lstStyle/>
            <a:p>
              <a:pPr>
                <a:defRPr/>
              </a:pPr>
              <a:endParaRPr lang="en-US" dirty="0"/>
            </a:p>
          </p:txBody>
        </p:sp>
        <p:sp>
          <p:nvSpPr>
            <p:cNvPr id="412" name="Rectangle 361"/>
            <p:cNvSpPr>
              <a:spLocks noChangeArrowheads="1"/>
            </p:cNvSpPr>
            <p:nvPr/>
          </p:nvSpPr>
          <p:spPr bwMode="auto">
            <a:xfrm rot="5400000">
              <a:off x="1604" y="366"/>
              <a:ext cx="58" cy="58"/>
            </a:xfrm>
            <a:prstGeom prst="rect">
              <a:avLst/>
            </a:prstGeom>
            <a:solidFill>
              <a:srgbClr val="408E56"/>
            </a:solidFill>
            <a:ln w="9525">
              <a:noFill/>
              <a:miter lim="800000"/>
              <a:headEnd/>
              <a:tailEnd/>
            </a:ln>
            <a:effectLst/>
          </p:spPr>
          <p:txBody>
            <a:bodyPr wrap="none" anchor="ctr"/>
            <a:lstStyle/>
            <a:p>
              <a:pPr>
                <a:defRPr/>
              </a:pPr>
              <a:endParaRPr lang="en-US" dirty="0"/>
            </a:p>
          </p:txBody>
        </p:sp>
        <p:sp>
          <p:nvSpPr>
            <p:cNvPr id="413" name="Rectangle 362"/>
            <p:cNvSpPr>
              <a:spLocks noChangeArrowheads="1"/>
            </p:cNvSpPr>
            <p:nvPr/>
          </p:nvSpPr>
          <p:spPr bwMode="auto">
            <a:xfrm rot="5400000">
              <a:off x="1842" y="248"/>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414" name="Rectangle 363"/>
            <p:cNvSpPr>
              <a:spLocks noChangeArrowheads="1"/>
            </p:cNvSpPr>
            <p:nvPr/>
          </p:nvSpPr>
          <p:spPr bwMode="auto">
            <a:xfrm rot="5400000">
              <a:off x="1782" y="189"/>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415" name="Rectangle 364"/>
            <p:cNvSpPr>
              <a:spLocks noChangeArrowheads="1"/>
            </p:cNvSpPr>
            <p:nvPr/>
          </p:nvSpPr>
          <p:spPr bwMode="auto">
            <a:xfrm rot="5400000">
              <a:off x="1727" y="249"/>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416" name="Rectangle 365"/>
            <p:cNvSpPr>
              <a:spLocks noChangeArrowheads="1"/>
            </p:cNvSpPr>
            <p:nvPr/>
          </p:nvSpPr>
          <p:spPr bwMode="auto">
            <a:xfrm rot="5400000">
              <a:off x="1605" y="424"/>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417" name="Rectangle 366"/>
            <p:cNvSpPr>
              <a:spLocks noChangeArrowheads="1"/>
            </p:cNvSpPr>
            <p:nvPr/>
          </p:nvSpPr>
          <p:spPr bwMode="auto">
            <a:xfrm rot="5400000">
              <a:off x="1546" y="428"/>
              <a:ext cx="58" cy="58"/>
            </a:xfrm>
            <a:prstGeom prst="rect">
              <a:avLst/>
            </a:prstGeom>
            <a:solidFill>
              <a:srgbClr val="408E56"/>
            </a:solidFill>
            <a:ln w="9525">
              <a:noFill/>
              <a:miter lim="800000"/>
              <a:headEnd/>
              <a:tailEnd/>
            </a:ln>
            <a:effectLst/>
          </p:spPr>
          <p:txBody>
            <a:bodyPr wrap="none" anchor="ctr"/>
            <a:lstStyle/>
            <a:p>
              <a:pPr>
                <a:defRPr/>
              </a:pPr>
              <a:endParaRPr lang="en-US" dirty="0"/>
            </a:p>
          </p:txBody>
        </p:sp>
        <p:sp>
          <p:nvSpPr>
            <p:cNvPr id="418" name="Rectangle 367"/>
            <p:cNvSpPr>
              <a:spLocks noChangeArrowheads="1"/>
            </p:cNvSpPr>
            <p:nvPr/>
          </p:nvSpPr>
          <p:spPr bwMode="auto">
            <a:xfrm rot="5400000">
              <a:off x="1548" y="307"/>
              <a:ext cx="58" cy="58"/>
            </a:xfrm>
            <a:prstGeom prst="rect">
              <a:avLst/>
            </a:prstGeom>
            <a:solidFill>
              <a:srgbClr val="408E56"/>
            </a:solidFill>
            <a:ln w="9525">
              <a:noFill/>
              <a:miter lim="800000"/>
              <a:headEnd/>
              <a:tailEnd/>
            </a:ln>
            <a:effectLst/>
          </p:spPr>
          <p:txBody>
            <a:bodyPr wrap="none" anchor="ctr"/>
            <a:lstStyle/>
            <a:p>
              <a:pPr>
                <a:defRPr/>
              </a:pPr>
              <a:endParaRPr lang="en-US" dirty="0"/>
            </a:p>
          </p:txBody>
        </p:sp>
        <p:sp>
          <p:nvSpPr>
            <p:cNvPr id="419" name="Rectangle 368"/>
            <p:cNvSpPr>
              <a:spLocks noChangeArrowheads="1"/>
            </p:cNvSpPr>
            <p:nvPr/>
          </p:nvSpPr>
          <p:spPr bwMode="auto">
            <a:xfrm rot="5400000">
              <a:off x="1547" y="366"/>
              <a:ext cx="58" cy="58"/>
            </a:xfrm>
            <a:prstGeom prst="rect">
              <a:avLst/>
            </a:prstGeom>
            <a:solidFill>
              <a:srgbClr val="408E56"/>
            </a:solidFill>
            <a:ln w="9525">
              <a:noFill/>
              <a:miter lim="800000"/>
              <a:headEnd/>
              <a:tailEnd/>
            </a:ln>
            <a:effectLst/>
          </p:spPr>
          <p:txBody>
            <a:bodyPr wrap="none" anchor="ctr"/>
            <a:lstStyle/>
            <a:p>
              <a:pPr>
                <a:defRPr/>
              </a:pPr>
              <a:endParaRPr lang="en-US" dirty="0"/>
            </a:p>
          </p:txBody>
        </p:sp>
        <p:sp>
          <p:nvSpPr>
            <p:cNvPr id="420" name="Rectangle 369"/>
            <p:cNvSpPr>
              <a:spLocks noChangeArrowheads="1"/>
            </p:cNvSpPr>
            <p:nvPr/>
          </p:nvSpPr>
          <p:spPr bwMode="auto">
            <a:xfrm rot="5400000">
              <a:off x="1547" y="189"/>
              <a:ext cx="58" cy="58"/>
            </a:xfrm>
            <a:prstGeom prst="rect">
              <a:avLst/>
            </a:prstGeom>
            <a:solidFill>
              <a:srgbClr val="408E56"/>
            </a:solidFill>
            <a:ln w="9525">
              <a:noFill/>
              <a:miter lim="800000"/>
              <a:headEnd/>
              <a:tailEnd/>
            </a:ln>
            <a:effectLst/>
          </p:spPr>
          <p:txBody>
            <a:bodyPr wrap="none" anchor="ctr"/>
            <a:lstStyle/>
            <a:p>
              <a:pPr>
                <a:defRPr/>
              </a:pPr>
              <a:endParaRPr lang="en-US" dirty="0"/>
            </a:p>
          </p:txBody>
        </p:sp>
        <p:sp>
          <p:nvSpPr>
            <p:cNvPr id="421" name="Rectangle 370"/>
            <p:cNvSpPr>
              <a:spLocks noChangeArrowheads="1"/>
            </p:cNvSpPr>
            <p:nvPr/>
          </p:nvSpPr>
          <p:spPr bwMode="auto">
            <a:xfrm rot="5400000">
              <a:off x="1484" y="247"/>
              <a:ext cx="58" cy="58"/>
            </a:xfrm>
            <a:prstGeom prst="rect">
              <a:avLst/>
            </a:prstGeom>
            <a:solidFill>
              <a:srgbClr val="408E56"/>
            </a:solidFill>
            <a:ln w="9525">
              <a:noFill/>
              <a:miter lim="800000"/>
              <a:headEnd/>
              <a:tailEnd/>
            </a:ln>
            <a:effectLst/>
          </p:spPr>
          <p:txBody>
            <a:bodyPr wrap="none" anchor="ctr"/>
            <a:lstStyle/>
            <a:p>
              <a:pPr>
                <a:defRPr/>
              </a:pPr>
              <a:endParaRPr lang="en-US" dirty="0"/>
            </a:p>
          </p:txBody>
        </p:sp>
        <p:sp>
          <p:nvSpPr>
            <p:cNvPr id="422" name="Rectangle 371"/>
            <p:cNvSpPr>
              <a:spLocks noChangeArrowheads="1"/>
            </p:cNvSpPr>
            <p:nvPr/>
          </p:nvSpPr>
          <p:spPr bwMode="auto">
            <a:xfrm rot="5400000">
              <a:off x="1484" y="188"/>
              <a:ext cx="58" cy="58"/>
            </a:xfrm>
            <a:prstGeom prst="rect">
              <a:avLst/>
            </a:prstGeom>
            <a:solidFill>
              <a:srgbClr val="408E56"/>
            </a:solidFill>
            <a:ln w="9525">
              <a:noFill/>
              <a:miter lim="800000"/>
              <a:headEnd/>
              <a:tailEnd/>
            </a:ln>
            <a:effectLst/>
          </p:spPr>
          <p:txBody>
            <a:bodyPr wrap="none" anchor="ctr"/>
            <a:lstStyle/>
            <a:p>
              <a:pPr>
                <a:defRPr/>
              </a:pPr>
              <a:endParaRPr lang="en-US" dirty="0"/>
            </a:p>
          </p:txBody>
        </p:sp>
        <p:sp>
          <p:nvSpPr>
            <p:cNvPr id="423" name="Rectangle 372"/>
            <p:cNvSpPr>
              <a:spLocks noChangeArrowheads="1"/>
            </p:cNvSpPr>
            <p:nvPr/>
          </p:nvSpPr>
          <p:spPr bwMode="auto">
            <a:xfrm rot="5400000">
              <a:off x="1483" y="365"/>
              <a:ext cx="58" cy="58"/>
            </a:xfrm>
            <a:prstGeom prst="rect">
              <a:avLst/>
            </a:prstGeom>
            <a:solidFill>
              <a:srgbClr val="408E56"/>
            </a:solidFill>
            <a:ln w="9525">
              <a:noFill/>
              <a:miter lim="800000"/>
              <a:headEnd/>
              <a:tailEnd/>
            </a:ln>
            <a:effectLst/>
          </p:spPr>
          <p:txBody>
            <a:bodyPr wrap="none" anchor="ctr"/>
            <a:lstStyle/>
            <a:p>
              <a:pPr>
                <a:defRPr/>
              </a:pPr>
              <a:endParaRPr lang="en-US" dirty="0"/>
            </a:p>
          </p:txBody>
        </p:sp>
        <p:sp>
          <p:nvSpPr>
            <p:cNvPr id="424" name="Rectangle 373"/>
            <p:cNvSpPr>
              <a:spLocks noChangeArrowheads="1"/>
            </p:cNvSpPr>
            <p:nvPr/>
          </p:nvSpPr>
          <p:spPr bwMode="auto">
            <a:xfrm rot="5400000">
              <a:off x="1483" y="428"/>
              <a:ext cx="58" cy="58"/>
            </a:xfrm>
            <a:prstGeom prst="rect">
              <a:avLst/>
            </a:prstGeom>
            <a:solidFill>
              <a:srgbClr val="408E56"/>
            </a:solidFill>
            <a:ln w="9525">
              <a:noFill/>
              <a:miter lim="800000"/>
              <a:headEnd/>
              <a:tailEnd/>
            </a:ln>
            <a:effectLst/>
          </p:spPr>
          <p:txBody>
            <a:bodyPr wrap="none" anchor="ctr"/>
            <a:lstStyle/>
            <a:p>
              <a:pPr>
                <a:defRPr/>
              </a:pPr>
              <a:endParaRPr lang="en-US" dirty="0"/>
            </a:p>
          </p:txBody>
        </p:sp>
        <p:sp>
          <p:nvSpPr>
            <p:cNvPr id="425" name="Rectangle 374"/>
            <p:cNvSpPr>
              <a:spLocks noChangeArrowheads="1"/>
            </p:cNvSpPr>
            <p:nvPr/>
          </p:nvSpPr>
          <p:spPr bwMode="auto">
            <a:xfrm rot="5400000">
              <a:off x="1547" y="249"/>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426" name="Rectangle 375"/>
            <p:cNvSpPr>
              <a:spLocks noChangeArrowheads="1"/>
            </p:cNvSpPr>
            <p:nvPr/>
          </p:nvSpPr>
          <p:spPr bwMode="auto">
            <a:xfrm rot="5400000">
              <a:off x="1483" y="307"/>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427" name="Rectangle 376"/>
            <p:cNvSpPr>
              <a:spLocks noChangeArrowheads="1"/>
            </p:cNvSpPr>
            <p:nvPr/>
          </p:nvSpPr>
          <p:spPr bwMode="auto">
            <a:xfrm rot="5400000">
              <a:off x="1426" y="187"/>
              <a:ext cx="58" cy="58"/>
            </a:xfrm>
            <a:prstGeom prst="rect">
              <a:avLst/>
            </a:prstGeom>
            <a:solidFill>
              <a:srgbClr val="408E56"/>
            </a:solidFill>
            <a:ln w="9525">
              <a:noFill/>
              <a:miter lim="800000"/>
              <a:headEnd/>
              <a:tailEnd/>
            </a:ln>
            <a:effectLst/>
          </p:spPr>
          <p:txBody>
            <a:bodyPr wrap="none" anchor="ctr"/>
            <a:lstStyle/>
            <a:p>
              <a:pPr>
                <a:defRPr/>
              </a:pPr>
              <a:endParaRPr lang="en-US" dirty="0"/>
            </a:p>
          </p:txBody>
        </p:sp>
        <p:sp>
          <p:nvSpPr>
            <p:cNvPr id="428" name="Rectangle 377"/>
            <p:cNvSpPr>
              <a:spLocks noChangeArrowheads="1"/>
            </p:cNvSpPr>
            <p:nvPr/>
          </p:nvSpPr>
          <p:spPr bwMode="auto">
            <a:xfrm rot="5400000">
              <a:off x="1428" y="308"/>
              <a:ext cx="58" cy="58"/>
            </a:xfrm>
            <a:prstGeom prst="rect">
              <a:avLst/>
            </a:prstGeom>
            <a:solidFill>
              <a:srgbClr val="408E56"/>
            </a:solidFill>
            <a:ln w="9525">
              <a:noFill/>
              <a:miter lim="800000"/>
              <a:headEnd/>
              <a:tailEnd/>
            </a:ln>
            <a:effectLst/>
          </p:spPr>
          <p:txBody>
            <a:bodyPr wrap="none" anchor="ctr"/>
            <a:lstStyle/>
            <a:p>
              <a:pPr>
                <a:defRPr/>
              </a:pPr>
              <a:endParaRPr lang="en-US" dirty="0"/>
            </a:p>
          </p:txBody>
        </p:sp>
        <p:sp>
          <p:nvSpPr>
            <p:cNvPr id="429" name="Rectangle 378"/>
            <p:cNvSpPr>
              <a:spLocks noChangeArrowheads="1"/>
            </p:cNvSpPr>
            <p:nvPr/>
          </p:nvSpPr>
          <p:spPr bwMode="auto">
            <a:xfrm rot="5400000">
              <a:off x="1424" y="370"/>
              <a:ext cx="58" cy="58"/>
            </a:xfrm>
            <a:prstGeom prst="rect">
              <a:avLst/>
            </a:prstGeom>
            <a:solidFill>
              <a:srgbClr val="408E56"/>
            </a:solidFill>
            <a:ln w="9525">
              <a:noFill/>
              <a:miter lim="800000"/>
              <a:headEnd/>
              <a:tailEnd/>
            </a:ln>
            <a:effectLst/>
          </p:spPr>
          <p:txBody>
            <a:bodyPr wrap="none" anchor="ctr"/>
            <a:lstStyle/>
            <a:p>
              <a:pPr>
                <a:defRPr/>
              </a:pPr>
              <a:endParaRPr lang="en-US" dirty="0"/>
            </a:p>
          </p:txBody>
        </p:sp>
        <p:sp>
          <p:nvSpPr>
            <p:cNvPr id="430" name="Rectangle 379"/>
            <p:cNvSpPr>
              <a:spLocks noChangeArrowheads="1"/>
            </p:cNvSpPr>
            <p:nvPr/>
          </p:nvSpPr>
          <p:spPr bwMode="auto">
            <a:xfrm rot="5400000">
              <a:off x="1428" y="424"/>
              <a:ext cx="58" cy="58"/>
            </a:xfrm>
            <a:prstGeom prst="rect">
              <a:avLst/>
            </a:prstGeom>
            <a:solidFill>
              <a:srgbClr val="408E56"/>
            </a:solidFill>
            <a:ln w="9525">
              <a:noFill/>
              <a:miter lim="800000"/>
              <a:headEnd/>
              <a:tailEnd/>
            </a:ln>
            <a:effectLst/>
          </p:spPr>
          <p:txBody>
            <a:bodyPr wrap="none" anchor="ctr"/>
            <a:lstStyle/>
            <a:p>
              <a:pPr>
                <a:defRPr/>
              </a:pPr>
              <a:endParaRPr lang="en-US" dirty="0"/>
            </a:p>
          </p:txBody>
        </p:sp>
        <p:sp>
          <p:nvSpPr>
            <p:cNvPr id="431" name="Rectangle 380"/>
            <p:cNvSpPr>
              <a:spLocks noChangeArrowheads="1"/>
            </p:cNvSpPr>
            <p:nvPr/>
          </p:nvSpPr>
          <p:spPr bwMode="auto">
            <a:xfrm rot="5400000">
              <a:off x="1368" y="307"/>
              <a:ext cx="58" cy="58"/>
            </a:xfrm>
            <a:prstGeom prst="rect">
              <a:avLst/>
            </a:prstGeom>
            <a:solidFill>
              <a:srgbClr val="408E56"/>
            </a:solidFill>
            <a:ln w="9525">
              <a:noFill/>
              <a:miter lim="800000"/>
              <a:headEnd/>
              <a:tailEnd/>
            </a:ln>
            <a:effectLst/>
          </p:spPr>
          <p:txBody>
            <a:bodyPr wrap="none" anchor="ctr"/>
            <a:lstStyle/>
            <a:p>
              <a:pPr>
                <a:defRPr/>
              </a:pPr>
              <a:endParaRPr lang="en-US" dirty="0"/>
            </a:p>
          </p:txBody>
        </p:sp>
        <p:sp>
          <p:nvSpPr>
            <p:cNvPr id="432" name="Rectangle 381"/>
            <p:cNvSpPr>
              <a:spLocks noChangeArrowheads="1"/>
            </p:cNvSpPr>
            <p:nvPr/>
          </p:nvSpPr>
          <p:spPr bwMode="auto">
            <a:xfrm rot="5400000">
              <a:off x="1368" y="188"/>
              <a:ext cx="58" cy="58"/>
            </a:xfrm>
            <a:prstGeom prst="rect">
              <a:avLst/>
            </a:prstGeom>
            <a:solidFill>
              <a:srgbClr val="408E56"/>
            </a:solidFill>
            <a:ln w="9525">
              <a:noFill/>
              <a:miter lim="800000"/>
              <a:headEnd/>
              <a:tailEnd/>
            </a:ln>
            <a:effectLst/>
          </p:spPr>
          <p:txBody>
            <a:bodyPr wrap="none" anchor="ctr"/>
            <a:lstStyle/>
            <a:p>
              <a:pPr>
                <a:defRPr/>
              </a:pPr>
              <a:endParaRPr lang="en-US" dirty="0"/>
            </a:p>
          </p:txBody>
        </p:sp>
        <p:sp>
          <p:nvSpPr>
            <p:cNvPr id="433" name="Rectangle 382"/>
            <p:cNvSpPr>
              <a:spLocks noChangeArrowheads="1"/>
            </p:cNvSpPr>
            <p:nvPr/>
          </p:nvSpPr>
          <p:spPr bwMode="auto">
            <a:xfrm rot="5400000">
              <a:off x="1368" y="428"/>
              <a:ext cx="58" cy="58"/>
            </a:xfrm>
            <a:prstGeom prst="rect">
              <a:avLst/>
            </a:prstGeom>
            <a:solidFill>
              <a:srgbClr val="408E56"/>
            </a:solidFill>
            <a:ln w="9525">
              <a:noFill/>
              <a:miter lim="800000"/>
              <a:headEnd/>
              <a:tailEnd/>
            </a:ln>
            <a:effectLst/>
          </p:spPr>
          <p:txBody>
            <a:bodyPr wrap="none" anchor="ctr"/>
            <a:lstStyle/>
            <a:p>
              <a:pPr>
                <a:defRPr/>
              </a:pPr>
              <a:endParaRPr lang="en-US" dirty="0"/>
            </a:p>
          </p:txBody>
        </p:sp>
        <p:sp>
          <p:nvSpPr>
            <p:cNvPr id="434" name="Rectangle 383"/>
            <p:cNvSpPr>
              <a:spLocks noChangeArrowheads="1"/>
            </p:cNvSpPr>
            <p:nvPr/>
          </p:nvSpPr>
          <p:spPr bwMode="auto">
            <a:xfrm rot="5400000">
              <a:off x="1368" y="248"/>
              <a:ext cx="58" cy="58"/>
            </a:xfrm>
            <a:prstGeom prst="rect">
              <a:avLst/>
            </a:prstGeom>
            <a:solidFill>
              <a:srgbClr val="408E56"/>
            </a:solidFill>
            <a:ln w="9525">
              <a:noFill/>
              <a:miter lim="800000"/>
              <a:headEnd/>
              <a:tailEnd/>
            </a:ln>
            <a:effectLst/>
          </p:spPr>
          <p:txBody>
            <a:bodyPr wrap="none" anchor="ctr"/>
            <a:lstStyle/>
            <a:p>
              <a:pPr>
                <a:defRPr/>
              </a:pPr>
              <a:endParaRPr lang="en-US" dirty="0"/>
            </a:p>
          </p:txBody>
        </p:sp>
        <p:sp>
          <p:nvSpPr>
            <p:cNvPr id="435" name="Rectangle 384"/>
            <p:cNvSpPr>
              <a:spLocks noChangeArrowheads="1"/>
            </p:cNvSpPr>
            <p:nvPr/>
          </p:nvSpPr>
          <p:spPr bwMode="auto">
            <a:xfrm rot="5400000">
              <a:off x="1426" y="248"/>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436" name="Rectangle 385"/>
            <p:cNvSpPr>
              <a:spLocks noChangeArrowheads="1"/>
            </p:cNvSpPr>
            <p:nvPr/>
          </p:nvSpPr>
          <p:spPr bwMode="auto">
            <a:xfrm rot="5400000">
              <a:off x="1368" y="365"/>
              <a:ext cx="58"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437" name="Rectangle 386"/>
            <p:cNvSpPr>
              <a:spLocks noChangeArrowheads="1"/>
            </p:cNvSpPr>
            <p:nvPr/>
          </p:nvSpPr>
          <p:spPr bwMode="auto">
            <a:xfrm rot="5400000">
              <a:off x="1191" y="307"/>
              <a:ext cx="291" cy="58"/>
            </a:xfrm>
            <a:prstGeom prst="rect">
              <a:avLst/>
            </a:prstGeom>
            <a:solidFill>
              <a:srgbClr val="408E56"/>
            </a:solidFill>
            <a:ln w="9525">
              <a:noFill/>
              <a:miter lim="800000"/>
              <a:headEnd/>
              <a:tailEnd/>
            </a:ln>
            <a:effectLst/>
          </p:spPr>
          <p:txBody>
            <a:bodyPr wrap="none" anchor="ctr"/>
            <a:lstStyle/>
            <a:p>
              <a:pPr>
                <a:defRPr/>
              </a:pPr>
              <a:endParaRPr lang="en-US" dirty="0"/>
            </a:p>
          </p:txBody>
        </p:sp>
        <p:sp>
          <p:nvSpPr>
            <p:cNvPr id="438" name="Rectangle 387"/>
            <p:cNvSpPr>
              <a:spLocks noChangeArrowheads="1"/>
            </p:cNvSpPr>
            <p:nvPr/>
          </p:nvSpPr>
          <p:spPr bwMode="auto">
            <a:xfrm rot="5400000">
              <a:off x="2609" y="309"/>
              <a:ext cx="295"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439" name="Rectangle 388"/>
            <p:cNvSpPr>
              <a:spLocks noChangeArrowheads="1"/>
            </p:cNvSpPr>
            <p:nvPr/>
          </p:nvSpPr>
          <p:spPr bwMode="auto">
            <a:xfrm rot="5400000">
              <a:off x="2667" y="309"/>
              <a:ext cx="295" cy="58"/>
            </a:xfrm>
            <a:prstGeom prst="rect">
              <a:avLst/>
            </a:prstGeom>
            <a:solidFill>
              <a:schemeClr val="accent2"/>
            </a:solidFill>
            <a:ln w="9525">
              <a:noFill/>
              <a:miter lim="800000"/>
              <a:headEnd/>
              <a:tailEnd/>
            </a:ln>
            <a:effectLst/>
          </p:spPr>
          <p:txBody>
            <a:bodyPr wrap="none" anchor="ctr"/>
            <a:lstStyle/>
            <a:p>
              <a:pPr>
                <a:defRPr/>
              </a:pPr>
              <a:endParaRPr lang="en-US" dirty="0"/>
            </a:p>
          </p:txBody>
        </p:sp>
        <p:sp>
          <p:nvSpPr>
            <p:cNvPr id="440" name="Rectangle 389"/>
            <p:cNvSpPr>
              <a:spLocks noChangeArrowheads="1"/>
            </p:cNvSpPr>
            <p:nvPr/>
          </p:nvSpPr>
          <p:spPr bwMode="auto">
            <a:xfrm rot="5400000">
              <a:off x="1132" y="307"/>
              <a:ext cx="291" cy="58"/>
            </a:xfrm>
            <a:prstGeom prst="rect">
              <a:avLst/>
            </a:prstGeom>
            <a:solidFill>
              <a:srgbClr val="408E56"/>
            </a:solidFill>
            <a:ln w="9525">
              <a:noFill/>
              <a:miter lim="800000"/>
              <a:headEnd/>
              <a:tailEnd/>
            </a:ln>
            <a:effectLst/>
          </p:spPr>
          <p:txBody>
            <a:bodyPr wrap="none" anchor="ctr"/>
            <a:lstStyle/>
            <a:p>
              <a:pPr>
                <a:defRPr/>
              </a:pPr>
              <a:endParaRPr lang="en-US" dirty="0"/>
            </a:p>
          </p:txBody>
        </p:sp>
        <p:sp>
          <p:nvSpPr>
            <p:cNvPr id="441" name="Rectangle 390"/>
            <p:cNvSpPr>
              <a:spLocks noChangeArrowheads="1"/>
            </p:cNvSpPr>
            <p:nvPr/>
          </p:nvSpPr>
          <p:spPr bwMode="auto">
            <a:xfrm rot="5400000">
              <a:off x="1071" y="307"/>
              <a:ext cx="296" cy="58"/>
            </a:xfrm>
            <a:prstGeom prst="rect">
              <a:avLst/>
            </a:prstGeom>
            <a:solidFill>
              <a:srgbClr val="408E56"/>
            </a:solidFill>
            <a:ln w="9525">
              <a:noFill/>
              <a:miter lim="800000"/>
              <a:headEnd/>
              <a:tailEnd/>
            </a:ln>
            <a:effectLst/>
          </p:spPr>
          <p:txBody>
            <a:bodyPr wrap="none" anchor="ctr"/>
            <a:lstStyle/>
            <a:p>
              <a:pPr>
                <a:defRPr/>
              </a:pPr>
              <a:endParaRPr lang="en-US" dirty="0"/>
            </a:p>
          </p:txBody>
        </p:sp>
        <p:sp>
          <p:nvSpPr>
            <p:cNvPr id="442" name="Line 391"/>
            <p:cNvSpPr>
              <a:spLocks noChangeShapeType="1"/>
            </p:cNvSpPr>
            <p:nvPr/>
          </p:nvSpPr>
          <p:spPr bwMode="auto">
            <a:xfrm rot="5400000">
              <a:off x="4290" y="335"/>
              <a:ext cx="296" cy="0"/>
            </a:xfrm>
            <a:prstGeom prst="line">
              <a:avLst/>
            </a:prstGeom>
            <a:noFill/>
            <a:ln w="9525">
              <a:solidFill>
                <a:schemeClr val="tx1"/>
              </a:solidFill>
              <a:round/>
              <a:headEnd/>
              <a:tailEnd/>
            </a:ln>
            <a:effectLst/>
          </p:spPr>
          <p:txBody>
            <a:bodyPr/>
            <a:lstStyle/>
            <a:p>
              <a:pPr>
                <a:defRPr/>
              </a:pPr>
              <a:endParaRPr lang="en-US" dirty="0"/>
            </a:p>
          </p:txBody>
        </p:sp>
        <p:sp>
          <p:nvSpPr>
            <p:cNvPr id="443" name="Line 392"/>
            <p:cNvSpPr>
              <a:spLocks noChangeShapeType="1"/>
            </p:cNvSpPr>
            <p:nvPr/>
          </p:nvSpPr>
          <p:spPr bwMode="auto">
            <a:xfrm rot="5400000">
              <a:off x="2920" y="-1303"/>
              <a:ext cx="0" cy="3454"/>
            </a:xfrm>
            <a:prstGeom prst="line">
              <a:avLst/>
            </a:prstGeom>
            <a:noFill/>
            <a:ln w="9525">
              <a:solidFill>
                <a:schemeClr val="tx1"/>
              </a:solidFill>
              <a:round/>
              <a:headEnd/>
              <a:tailEnd/>
            </a:ln>
            <a:effectLst/>
          </p:spPr>
          <p:txBody>
            <a:bodyPr/>
            <a:lstStyle/>
            <a:p>
              <a:pPr>
                <a:defRPr/>
              </a:pPr>
              <a:endParaRPr lang="en-US" dirty="0"/>
            </a:p>
          </p:txBody>
        </p:sp>
        <p:sp>
          <p:nvSpPr>
            <p:cNvPr id="444" name="Line 393"/>
            <p:cNvSpPr>
              <a:spLocks noChangeShapeType="1"/>
            </p:cNvSpPr>
            <p:nvPr/>
          </p:nvSpPr>
          <p:spPr bwMode="auto">
            <a:xfrm rot="5400000">
              <a:off x="2947" y="-1391"/>
              <a:ext cx="0" cy="3512"/>
            </a:xfrm>
            <a:prstGeom prst="line">
              <a:avLst/>
            </a:prstGeom>
            <a:noFill/>
            <a:ln w="9525">
              <a:solidFill>
                <a:schemeClr val="tx1"/>
              </a:solidFill>
              <a:round/>
              <a:headEnd/>
              <a:tailEnd/>
            </a:ln>
            <a:effectLst/>
          </p:spPr>
          <p:txBody>
            <a:bodyPr/>
            <a:lstStyle/>
            <a:p>
              <a:pPr>
                <a:defRPr/>
              </a:pPr>
              <a:endParaRPr lang="en-US" dirty="0"/>
            </a:p>
          </p:txBody>
        </p:sp>
        <p:sp>
          <p:nvSpPr>
            <p:cNvPr id="445" name="Line 394"/>
            <p:cNvSpPr>
              <a:spLocks noChangeShapeType="1"/>
            </p:cNvSpPr>
            <p:nvPr/>
          </p:nvSpPr>
          <p:spPr bwMode="auto">
            <a:xfrm rot="5400000">
              <a:off x="3012" y="-1636"/>
              <a:ext cx="0" cy="3643"/>
            </a:xfrm>
            <a:prstGeom prst="line">
              <a:avLst/>
            </a:prstGeom>
            <a:noFill/>
            <a:ln w="9525">
              <a:solidFill>
                <a:schemeClr val="tx1"/>
              </a:solidFill>
              <a:round/>
              <a:headEnd/>
              <a:tailEnd/>
            </a:ln>
            <a:effectLst/>
          </p:spPr>
          <p:txBody>
            <a:bodyPr/>
            <a:lstStyle/>
            <a:p>
              <a:pPr>
                <a:defRPr/>
              </a:pPr>
              <a:endParaRPr lang="en-US" dirty="0"/>
            </a:p>
          </p:txBody>
        </p:sp>
        <p:sp>
          <p:nvSpPr>
            <p:cNvPr id="446" name="Line 395"/>
            <p:cNvSpPr>
              <a:spLocks noChangeShapeType="1"/>
            </p:cNvSpPr>
            <p:nvPr/>
          </p:nvSpPr>
          <p:spPr bwMode="auto">
            <a:xfrm rot="5400000">
              <a:off x="2926" y="-1487"/>
              <a:ext cx="0" cy="3469"/>
            </a:xfrm>
            <a:prstGeom prst="line">
              <a:avLst/>
            </a:prstGeom>
            <a:noFill/>
            <a:ln w="9525">
              <a:solidFill>
                <a:schemeClr val="tx1"/>
              </a:solidFill>
              <a:round/>
              <a:headEnd/>
              <a:tailEnd/>
            </a:ln>
            <a:effectLst/>
          </p:spPr>
          <p:txBody>
            <a:bodyPr/>
            <a:lstStyle/>
            <a:p>
              <a:pPr>
                <a:defRPr/>
              </a:pPr>
              <a:endParaRPr lang="en-US" dirty="0"/>
            </a:p>
          </p:txBody>
        </p:sp>
        <p:sp>
          <p:nvSpPr>
            <p:cNvPr id="447" name="Line 396"/>
            <p:cNvSpPr>
              <a:spLocks noChangeShapeType="1"/>
            </p:cNvSpPr>
            <p:nvPr/>
          </p:nvSpPr>
          <p:spPr bwMode="auto">
            <a:xfrm rot="5400000">
              <a:off x="2968" y="-1474"/>
              <a:ext cx="0" cy="3560"/>
            </a:xfrm>
            <a:prstGeom prst="line">
              <a:avLst/>
            </a:prstGeom>
            <a:noFill/>
            <a:ln w="9525">
              <a:solidFill>
                <a:schemeClr val="tx1"/>
              </a:solidFill>
              <a:round/>
              <a:headEnd/>
              <a:tailEnd/>
            </a:ln>
            <a:effectLst/>
          </p:spPr>
          <p:txBody>
            <a:bodyPr/>
            <a:lstStyle/>
            <a:p>
              <a:pPr>
                <a:defRPr/>
              </a:pPr>
              <a:endParaRPr lang="en-US" dirty="0"/>
            </a:p>
          </p:txBody>
        </p:sp>
        <p:sp>
          <p:nvSpPr>
            <p:cNvPr id="448" name="Line 397"/>
            <p:cNvSpPr>
              <a:spLocks noChangeShapeType="1"/>
            </p:cNvSpPr>
            <p:nvPr/>
          </p:nvSpPr>
          <p:spPr bwMode="auto">
            <a:xfrm rot="5400000">
              <a:off x="2855" y="-1182"/>
              <a:ext cx="0" cy="3330"/>
            </a:xfrm>
            <a:prstGeom prst="line">
              <a:avLst/>
            </a:prstGeom>
            <a:noFill/>
            <a:ln w="9525">
              <a:solidFill>
                <a:schemeClr val="tx1"/>
              </a:solidFill>
              <a:round/>
              <a:headEnd/>
              <a:tailEnd/>
            </a:ln>
            <a:effectLst/>
          </p:spPr>
          <p:txBody>
            <a:bodyPr/>
            <a:lstStyle/>
            <a:p>
              <a:pPr>
                <a:defRPr/>
              </a:pPr>
              <a:endParaRPr lang="en-US" dirty="0"/>
            </a:p>
          </p:txBody>
        </p:sp>
        <p:sp>
          <p:nvSpPr>
            <p:cNvPr id="449" name="Line 398"/>
            <p:cNvSpPr>
              <a:spLocks noChangeShapeType="1"/>
            </p:cNvSpPr>
            <p:nvPr/>
          </p:nvSpPr>
          <p:spPr bwMode="auto">
            <a:xfrm rot="5400000">
              <a:off x="4231" y="335"/>
              <a:ext cx="296" cy="0"/>
            </a:xfrm>
            <a:prstGeom prst="line">
              <a:avLst/>
            </a:prstGeom>
            <a:noFill/>
            <a:ln w="9525">
              <a:solidFill>
                <a:schemeClr val="tx1"/>
              </a:solidFill>
              <a:round/>
              <a:headEnd/>
              <a:tailEnd/>
            </a:ln>
            <a:effectLst/>
          </p:spPr>
          <p:txBody>
            <a:bodyPr/>
            <a:lstStyle/>
            <a:p>
              <a:pPr>
                <a:defRPr/>
              </a:pPr>
              <a:endParaRPr lang="en-US" dirty="0"/>
            </a:p>
          </p:txBody>
        </p:sp>
        <p:sp>
          <p:nvSpPr>
            <p:cNvPr id="450" name="Line 399"/>
            <p:cNvSpPr>
              <a:spLocks noChangeShapeType="1"/>
            </p:cNvSpPr>
            <p:nvPr/>
          </p:nvSpPr>
          <p:spPr bwMode="auto">
            <a:xfrm rot="5400000">
              <a:off x="4172" y="335"/>
              <a:ext cx="296" cy="0"/>
            </a:xfrm>
            <a:prstGeom prst="line">
              <a:avLst/>
            </a:prstGeom>
            <a:noFill/>
            <a:ln w="9525">
              <a:solidFill>
                <a:schemeClr val="tx1"/>
              </a:solidFill>
              <a:round/>
              <a:headEnd/>
              <a:tailEnd/>
            </a:ln>
            <a:effectLst/>
          </p:spPr>
          <p:txBody>
            <a:bodyPr/>
            <a:lstStyle/>
            <a:p>
              <a:pPr>
                <a:defRPr/>
              </a:pPr>
              <a:endParaRPr lang="en-US" dirty="0"/>
            </a:p>
          </p:txBody>
        </p:sp>
        <p:sp>
          <p:nvSpPr>
            <p:cNvPr id="451" name="Line 400"/>
            <p:cNvSpPr>
              <a:spLocks noChangeShapeType="1"/>
            </p:cNvSpPr>
            <p:nvPr/>
          </p:nvSpPr>
          <p:spPr bwMode="auto">
            <a:xfrm rot="5400000">
              <a:off x="4113" y="335"/>
              <a:ext cx="296" cy="0"/>
            </a:xfrm>
            <a:prstGeom prst="line">
              <a:avLst/>
            </a:prstGeom>
            <a:noFill/>
            <a:ln w="9525">
              <a:solidFill>
                <a:schemeClr val="tx1"/>
              </a:solidFill>
              <a:round/>
              <a:headEnd/>
              <a:tailEnd/>
            </a:ln>
            <a:effectLst/>
          </p:spPr>
          <p:txBody>
            <a:bodyPr/>
            <a:lstStyle/>
            <a:p>
              <a:pPr>
                <a:defRPr/>
              </a:pPr>
              <a:endParaRPr lang="en-US" dirty="0"/>
            </a:p>
          </p:txBody>
        </p:sp>
        <p:sp>
          <p:nvSpPr>
            <p:cNvPr id="452" name="Line 401"/>
            <p:cNvSpPr>
              <a:spLocks noChangeShapeType="1"/>
            </p:cNvSpPr>
            <p:nvPr/>
          </p:nvSpPr>
          <p:spPr bwMode="auto">
            <a:xfrm rot="5400000">
              <a:off x="4054" y="335"/>
              <a:ext cx="296" cy="0"/>
            </a:xfrm>
            <a:prstGeom prst="line">
              <a:avLst/>
            </a:prstGeom>
            <a:noFill/>
            <a:ln w="9525">
              <a:solidFill>
                <a:schemeClr val="tx1"/>
              </a:solidFill>
              <a:round/>
              <a:headEnd/>
              <a:tailEnd/>
            </a:ln>
            <a:effectLst/>
          </p:spPr>
          <p:txBody>
            <a:bodyPr/>
            <a:lstStyle/>
            <a:p>
              <a:pPr>
                <a:defRPr/>
              </a:pPr>
              <a:endParaRPr lang="en-US" dirty="0"/>
            </a:p>
          </p:txBody>
        </p:sp>
        <p:sp>
          <p:nvSpPr>
            <p:cNvPr id="453" name="Line 402"/>
            <p:cNvSpPr>
              <a:spLocks noChangeShapeType="1"/>
            </p:cNvSpPr>
            <p:nvPr/>
          </p:nvSpPr>
          <p:spPr bwMode="auto">
            <a:xfrm rot="5400000">
              <a:off x="3995" y="335"/>
              <a:ext cx="296" cy="0"/>
            </a:xfrm>
            <a:prstGeom prst="line">
              <a:avLst/>
            </a:prstGeom>
            <a:noFill/>
            <a:ln w="9525">
              <a:solidFill>
                <a:schemeClr val="tx1"/>
              </a:solidFill>
              <a:round/>
              <a:headEnd/>
              <a:tailEnd/>
            </a:ln>
            <a:effectLst/>
          </p:spPr>
          <p:txBody>
            <a:bodyPr/>
            <a:lstStyle/>
            <a:p>
              <a:pPr>
                <a:defRPr/>
              </a:pPr>
              <a:endParaRPr lang="en-US" dirty="0"/>
            </a:p>
          </p:txBody>
        </p:sp>
        <p:sp>
          <p:nvSpPr>
            <p:cNvPr id="454" name="Line 403"/>
            <p:cNvSpPr>
              <a:spLocks noChangeShapeType="1"/>
            </p:cNvSpPr>
            <p:nvPr/>
          </p:nvSpPr>
          <p:spPr bwMode="auto">
            <a:xfrm rot="5400000">
              <a:off x="3878" y="335"/>
              <a:ext cx="296" cy="0"/>
            </a:xfrm>
            <a:prstGeom prst="line">
              <a:avLst/>
            </a:prstGeom>
            <a:noFill/>
            <a:ln w="9525">
              <a:solidFill>
                <a:schemeClr val="tx1"/>
              </a:solidFill>
              <a:round/>
              <a:headEnd/>
              <a:tailEnd/>
            </a:ln>
            <a:effectLst/>
          </p:spPr>
          <p:txBody>
            <a:bodyPr/>
            <a:lstStyle/>
            <a:p>
              <a:pPr>
                <a:defRPr/>
              </a:pPr>
              <a:endParaRPr lang="en-US" dirty="0"/>
            </a:p>
          </p:txBody>
        </p:sp>
        <p:sp>
          <p:nvSpPr>
            <p:cNvPr id="455" name="Line 404"/>
            <p:cNvSpPr>
              <a:spLocks noChangeShapeType="1"/>
            </p:cNvSpPr>
            <p:nvPr/>
          </p:nvSpPr>
          <p:spPr bwMode="auto">
            <a:xfrm rot="5400000">
              <a:off x="3819" y="334"/>
              <a:ext cx="296" cy="0"/>
            </a:xfrm>
            <a:prstGeom prst="line">
              <a:avLst/>
            </a:prstGeom>
            <a:noFill/>
            <a:ln w="9525">
              <a:solidFill>
                <a:schemeClr val="tx1"/>
              </a:solidFill>
              <a:round/>
              <a:headEnd/>
              <a:tailEnd/>
            </a:ln>
            <a:effectLst/>
          </p:spPr>
          <p:txBody>
            <a:bodyPr/>
            <a:lstStyle/>
            <a:p>
              <a:pPr>
                <a:defRPr/>
              </a:pPr>
              <a:endParaRPr lang="en-US" dirty="0"/>
            </a:p>
          </p:txBody>
        </p:sp>
        <p:sp>
          <p:nvSpPr>
            <p:cNvPr id="456" name="Line 405"/>
            <p:cNvSpPr>
              <a:spLocks noChangeShapeType="1"/>
            </p:cNvSpPr>
            <p:nvPr/>
          </p:nvSpPr>
          <p:spPr bwMode="auto">
            <a:xfrm rot="5400000">
              <a:off x="3760" y="334"/>
              <a:ext cx="296" cy="0"/>
            </a:xfrm>
            <a:prstGeom prst="line">
              <a:avLst/>
            </a:prstGeom>
            <a:noFill/>
            <a:ln w="9525">
              <a:solidFill>
                <a:schemeClr val="tx1"/>
              </a:solidFill>
              <a:round/>
              <a:headEnd/>
              <a:tailEnd/>
            </a:ln>
            <a:effectLst/>
          </p:spPr>
          <p:txBody>
            <a:bodyPr/>
            <a:lstStyle/>
            <a:p>
              <a:pPr>
                <a:defRPr/>
              </a:pPr>
              <a:endParaRPr lang="en-US" dirty="0"/>
            </a:p>
          </p:txBody>
        </p:sp>
        <p:sp>
          <p:nvSpPr>
            <p:cNvPr id="457" name="Line 406"/>
            <p:cNvSpPr>
              <a:spLocks noChangeShapeType="1"/>
            </p:cNvSpPr>
            <p:nvPr/>
          </p:nvSpPr>
          <p:spPr bwMode="auto">
            <a:xfrm rot="5400000">
              <a:off x="3701" y="334"/>
              <a:ext cx="296" cy="0"/>
            </a:xfrm>
            <a:prstGeom prst="line">
              <a:avLst/>
            </a:prstGeom>
            <a:noFill/>
            <a:ln w="9525">
              <a:solidFill>
                <a:schemeClr val="tx1"/>
              </a:solidFill>
              <a:round/>
              <a:headEnd/>
              <a:tailEnd/>
            </a:ln>
            <a:effectLst/>
          </p:spPr>
          <p:txBody>
            <a:bodyPr/>
            <a:lstStyle/>
            <a:p>
              <a:pPr>
                <a:defRPr/>
              </a:pPr>
              <a:endParaRPr lang="en-US" dirty="0"/>
            </a:p>
          </p:txBody>
        </p:sp>
        <p:sp>
          <p:nvSpPr>
            <p:cNvPr id="458" name="Line 407"/>
            <p:cNvSpPr>
              <a:spLocks noChangeShapeType="1"/>
            </p:cNvSpPr>
            <p:nvPr/>
          </p:nvSpPr>
          <p:spPr bwMode="auto">
            <a:xfrm rot="5400000">
              <a:off x="3642" y="334"/>
              <a:ext cx="296" cy="0"/>
            </a:xfrm>
            <a:prstGeom prst="line">
              <a:avLst/>
            </a:prstGeom>
            <a:noFill/>
            <a:ln w="9525">
              <a:solidFill>
                <a:schemeClr val="tx1"/>
              </a:solidFill>
              <a:round/>
              <a:headEnd/>
              <a:tailEnd/>
            </a:ln>
            <a:effectLst/>
          </p:spPr>
          <p:txBody>
            <a:bodyPr/>
            <a:lstStyle/>
            <a:p>
              <a:pPr>
                <a:defRPr/>
              </a:pPr>
              <a:endParaRPr lang="en-US" dirty="0"/>
            </a:p>
          </p:txBody>
        </p:sp>
        <p:sp>
          <p:nvSpPr>
            <p:cNvPr id="459" name="Line 408"/>
            <p:cNvSpPr>
              <a:spLocks noChangeShapeType="1"/>
            </p:cNvSpPr>
            <p:nvPr/>
          </p:nvSpPr>
          <p:spPr bwMode="auto">
            <a:xfrm rot="5400000">
              <a:off x="3583" y="334"/>
              <a:ext cx="296" cy="0"/>
            </a:xfrm>
            <a:prstGeom prst="line">
              <a:avLst/>
            </a:prstGeom>
            <a:noFill/>
            <a:ln w="9525">
              <a:solidFill>
                <a:schemeClr val="tx1"/>
              </a:solidFill>
              <a:round/>
              <a:headEnd/>
              <a:tailEnd/>
            </a:ln>
            <a:effectLst/>
          </p:spPr>
          <p:txBody>
            <a:bodyPr/>
            <a:lstStyle/>
            <a:p>
              <a:pPr>
                <a:defRPr/>
              </a:pPr>
              <a:endParaRPr lang="en-US" dirty="0"/>
            </a:p>
          </p:txBody>
        </p:sp>
        <p:sp>
          <p:nvSpPr>
            <p:cNvPr id="460" name="Line 409"/>
            <p:cNvSpPr>
              <a:spLocks noChangeShapeType="1"/>
            </p:cNvSpPr>
            <p:nvPr/>
          </p:nvSpPr>
          <p:spPr bwMode="auto">
            <a:xfrm rot="5400000">
              <a:off x="3524" y="334"/>
              <a:ext cx="296" cy="0"/>
            </a:xfrm>
            <a:prstGeom prst="line">
              <a:avLst/>
            </a:prstGeom>
            <a:noFill/>
            <a:ln w="9525">
              <a:solidFill>
                <a:schemeClr val="tx1"/>
              </a:solidFill>
              <a:round/>
              <a:headEnd/>
              <a:tailEnd/>
            </a:ln>
            <a:effectLst/>
          </p:spPr>
          <p:txBody>
            <a:bodyPr/>
            <a:lstStyle/>
            <a:p>
              <a:pPr>
                <a:defRPr/>
              </a:pPr>
              <a:endParaRPr lang="en-US" dirty="0"/>
            </a:p>
          </p:txBody>
        </p:sp>
        <p:sp>
          <p:nvSpPr>
            <p:cNvPr id="461" name="Line 410"/>
            <p:cNvSpPr>
              <a:spLocks noChangeShapeType="1"/>
            </p:cNvSpPr>
            <p:nvPr/>
          </p:nvSpPr>
          <p:spPr bwMode="auto">
            <a:xfrm rot="5400000">
              <a:off x="3465" y="334"/>
              <a:ext cx="296" cy="0"/>
            </a:xfrm>
            <a:prstGeom prst="line">
              <a:avLst/>
            </a:prstGeom>
            <a:noFill/>
            <a:ln w="9525">
              <a:solidFill>
                <a:schemeClr val="tx1"/>
              </a:solidFill>
              <a:round/>
              <a:headEnd/>
              <a:tailEnd/>
            </a:ln>
            <a:effectLst/>
          </p:spPr>
          <p:txBody>
            <a:bodyPr/>
            <a:lstStyle/>
            <a:p>
              <a:pPr>
                <a:defRPr/>
              </a:pPr>
              <a:endParaRPr lang="en-US" dirty="0"/>
            </a:p>
          </p:txBody>
        </p:sp>
        <p:sp>
          <p:nvSpPr>
            <p:cNvPr id="462" name="Line 411"/>
            <p:cNvSpPr>
              <a:spLocks noChangeShapeType="1"/>
            </p:cNvSpPr>
            <p:nvPr/>
          </p:nvSpPr>
          <p:spPr bwMode="auto">
            <a:xfrm rot="5400000">
              <a:off x="3346" y="336"/>
              <a:ext cx="296" cy="0"/>
            </a:xfrm>
            <a:prstGeom prst="line">
              <a:avLst/>
            </a:prstGeom>
            <a:noFill/>
            <a:ln w="9525">
              <a:solidFill>
                <a:schemeClr val="tx1"/>
              </a:solidFill>
              <a:round/>
              <a:headEnd/>
              <a:tailEnd/>
            </a:ln>
            <a:effectLst/>
          </p:spPr>
          <p:txBody>
            <a:bodyPr/>
            <a:lstStyle/>
            <a:p>
              <a:pPr>
                <a:defRPr/>
              </a:pPr>
              <a:endParaRPr lang="en-US" dirty="0"/>
            </a:p>
          </p:txBody>
        </p:sp>
        <p:sp>
          <p:nvSpPr>
            <p:cNvPr id="463" name="Line 412"/>
            <p:cNvSpPr>
              <a:spLocks noChangeShapeType="1"/>
            </p:cNvSpPr>
            <p:nvPr/>
          </p:nvSpPr>
          <p:spPr bwMode="auto">
            <a:xfrm rot="5400000">
              <a:off x="3288" y="335"/>
              <a:ext cx="296" cy="0"/>
            </a:xfrm>
            <a:prstGeom prst="line">
              <a:avLst/>
            </a:prstGeom>
            <a:noFill/>
            <a:ln w="9525">
              <a:solidFill>
                <a:schemeClr val="tx1"/>
              </a:solidFill>
              <a:round/>
              <a:headEnd/>
              <a:tailEnd/>
            </a:ln>
            <a:effectLst/>
          </p:spPr>
          <p:txBody>
            <a:bodyPr/>
            <a:lstStyle/>
            <a:p>
              <a:pPr>
                <a:defRPr/>
              </a:pPr>
              <a:endParaRPr lang="en-US" dirty="0"/>
            </a:p>
          </p:txBody>
        </p:sp>
        <p:sp>
          <p:nvSpPr>
            <p:cNvPr id="464" name="Line 413"/>
            <p:cNvSpPr>
              <a:spLocks noChangeShapeType="1"/>
            </p:cNvSpPr>
            <p:nvPr/>
          </p:nvSpPr>
          <p:spPr bwMode="auto">
            <a:xfrm rot="5400000">
              <a:off x="3229" y="335"/>
              <a:ext cx="296" cy="0"/>
            </a:xfrm>
            <a:prstGeom prst="line">
              <a:avLst/>
            </a:prstGeom>
            <a:noFill/>
            <a:ln w="9525">
              <a:solidFill>
                <a:schemeClr val="tx1"/>
              </a:solidFill>
              <a:round/>
              <a:headEnd/>
              <a:tailEnd/>
            </a:ln>
            <a:effectLst/>
          </p:spPr>
          <p:txBody>
            <a:bodyPr/>
            <a:lstStyle/>
            <a:p>
              <a:pPr>
                <a:defRPr/>
              </a:pPr>
              <a:endParaRPr lang="en-US" dirty="0"/>
            </a:p>
          </p:txBody>
        </p:sp>
        <p:sp>
          <p:nvSpPr>
            <p:cNvPr id="465" name="Line 414"/>
            <p:cNvSpPr>
              <a:spLocks noChangeShapeType="1"/>
            </p:cNvSpPr>
            <p:nvPr/>
          </p:nvSpPr>
          <p:spPr bwMode="auto">
            <a:xfrm rot="5400000">
              <a:off x="3170" y="335"/>
              <a:ext cx="296" cy="0"/>
            </a:xfrm>
            <a:prstGeom prst="line">
              <a:avLst/>
            </a:prstGeom>
            <a:noFill/>
            <a:ln w="9525">
              <a:solidFill>
                <a:schemeClr val="tx1"/>
              </a:solidFill>
              <a:round/>
              <a:headEnd/>
              <a:tailEnd/>
            </a:ln>
            <a:effectLst/>
          </p:spPr>
          <p:txBody>
            <a:bodyPr/>
            <a:lstStyle/>
            <a:p>
              <a:pPr>
                <a:defRPr/>
              </a:pPr>
              <a:endParaRPr lang="en-US" dirty="0"/>
            </a:p>
          </p:txBody>
        </p:sp>
        <p:sp>
          <p:nvSpPr>
            <p:cNvPr id="466" name="Line 415"/>
            <p:cNvSpPr>
              <a:spLocks noChangeShapeType="1"/>
            </p:cNvSpPr>
            <p:nvPr/>
          </p:nvSpPr>
          <p:spPr bwMode="auto">
            <a:xfrm rot="5400000">
              <a:off x="3111" y="335"/>
              <a:ext cx="296" cy="0"/>
            </a:xfrm>
            <a:prstGeom prst="line">
              <a:avLst/>
            </a:prstGeom>
            <a:noFill/>
            <a:ln w="9525">
              <a:solidFill>
                <a:schemeClr val="tx1"/>
              </a:solidFill>
              <a:round/>
              <a:headEnd/>
              <a:tailEnd/>
            </a:ln>
            <a:effectLst/>
          </p:spPr>
          <p:txBody>
            <a:bodyPr/>
            <a:lstStyle/>
            <a:p>
              <a:pPr>
                <a:defRPr/>
              </a:pPr>
              <a:endParaRPr lang="en-US" dirty="0"/>
            </a:p>
          </p:txBody>
        </p:sp>
        <p:sp>
          <p:nvSpPr>
            <p:cNvPr id="467" name="Line 416"/>
            <p:cNvSpPr>
              <a:spLocks noChangeShapeType="1"/>
            </p:cNvSpPr>
            <p:nvPr/>
          </p:nvSpPr>
          <p:spPr bwMode="auto">
            <a:xfrm rot="5400000">
              <a:off x="3052" y="335"/>
              <a:ext cx="296" cy="0"/>
            </a:xfrm>
            <a:prstGeom prst="line">
              <a:avLst/>
            </a:prstGeom>
            <a:noFill/>
            <a:ln w="9525">
              <a:solidFill>
                <a:schemeClr val="tx1"/>
              </a:solidFill>
              <a:round/>
              <a:headEnd/>
              <a:tailEnd/>
            </a:ln>
            <a:effectLst/>
          </p:spPr>
          <p:txBody>
            <a:bodyPr/>
            <a:lstStyle/>
            <a:p>
              <a:pPr>
                <a:defRPr/>
              </a:pPr>
              <a:endParaRPr lang="en-US" dirty="0"/>
            </a:p>
          </p:txBody>
        </p:sp>
        <p:sp>
          <p:nvSpPr>
            <p:cNvPr id="468" name="Line 417"/>
            <p:cNvSpPr>
              <a:spLocks noChangeShapeType="1"/>
            </p:cNvSpPr>
            <p:nvPr/>
          </p:nvSpPr>
          <p:spPr bwMode="auto">
            <a:xfrm rot="5400000">
              <a:off x="2993" y="335"/>
              <a:ext cx="296" cy="0"/>
            </a:xfrm>
            <a:prstGeom prst="line">
              <a:avLst/>
            </a:prstGeom>
            <a:noFill/>
            <a:ln w="9525">
              <a:solidFill>
                <a:schemeClr val="tx1"/>
              </a:solidFill>
              <a:round/>
              <a:headEnd/>
              <a:tailEnd/>
            </a:ln>
            <a:effectLst/>
          </p:spPr>
          <p:txBody>
            <a:bodyPr/>
            <a:lstStyle/>
            <a:p>
              <a:pPr>
                <a:defRPr/>
              </a:pPr>
              <a:endParaRPr lang="en-US" dirty="0"/>
            </a:p>
          </p:txBody>
        </p:sp>
        <p:sp>
          <p:nvSpPr>
            <p:cNvPr id="469" name="Line 418"/>
            <p:cNvSpPr>
              <a:spLocks noChangeShapeType="1"/>
            </p:cNvSpPr>
            <p:nvPr/>
          </p:nvSpPr>
          <p:spPr bwMode="auto">
            <a:xfrm rot="5400000">
              <a:off x="2934" y="335"/>
              <a:ext cx="296" cy="0"/>
            </a:xfrm>
            <a:prstGeom prst="line">
              <a:avLst/>
            </a:prstGeom>
            <a:noFill/>
            <a:ln w="9525">
              <a:solidFill>
                <a:schemeClr val="tx1"/>
              </a:solidFill>
              <a:round/>
              <a:headEnd/>
              <a:tailEnd/>
            </a:ln>
            <a:effectLst/>
          </p:spPr>
          <p:txBody>
            <a:bodyPr/>
            <a:lstStyle/>
            <a:p>
              <a:pPr>
                <a:defRPr/>
              </a:pPr>
              <a:endParaRPr lang="en-US" dirty="0"/>
            </a:p>
          </p:txBody>
        </p:sp>
        <p:sp>
          <p:nvSpPr>
            <p:cNvPr id="470" name="Line 419"/>
            <p:cNvSpPr>
              <a:spLocks noChangeShapeType="1"/>
            </p:cNvSpPr>
            <p:nvPr/>
          </p:nvSpPr>
          <p:spPr bwMode="auto">
            <a:xfrm rot="5400000">
              <a:off x="2815" y="335"/>
              <a:ext cx="296" cy="0"/>
            </a:xfrm>
            <a:prstGeom prst="line">
              <a:avLst/>
            </a:prstGeom>
            <a:noFill/>
            <a:ln w="9525">
              <a:solidFill>
                <a:schemeClr val="tx1"/>
              </a:solidFill>
              <a:round/>
              <a:headEnd/>
              <a:tailEnd/>
            </a:ln>
            <a:effectLst/>
          </p:spPr>
          <p:txBody>
            <a:bodyPr/>
            <a:lstStyle/>
            <a:p>
              <a:pPr>
                <a:defRPr/>
              </a:pPr>
              <a:endParaRPr lang="en-US" dirty="0"/>
            </a:p>
          </p:txBody>
        </p:sp>
        <p:sp>
          <p:nvSpPr>
            <p:cNvPr id="471" name="Line 420"/>
            <p:cNvSpPr>
              <a:spLocks noChangeShapeType="1"/>
            </p:cNvSpPr>
            <p:nvPr/>
          </p:nvSpPr>
          <p:spPr bwMode="auto">
            <a:xfrm rot="5400000">
              <a:off x="2756" y="335"/>
              <a:ext cx="296" cy="0"/>
            </a:xfrm>
            <a:prstGeom prst="line">
              <a:avLst/>
            </a:prstGeom>
            <a:noFill/>
            <a:ln w="9525">
              <a:solidFill>
                <a:schemeClr val="tx1"/>
              </a:solidFill>
              <a:round/>
              <a:headEnd/>
              <a:tailEnd/>
            </a:ln>
            <a:effectLst/>
          </p:spPr>
          <p:txBody>
            <a:bodyPr/>
            <a:lstStyle/>
            <a:p>
              <a:pPr>
                <a:defRPr/>
              </a:pPr>
              <a:endParaRPr lang="en-US" dirty="0"/>
            </a:p>
          </p:txBody>
        </p:sp>
        <p:sp>
          <p:nvSpPr>
            <p:cNvPr id="472" name="Line 421"/>
            <p:cNvSpPr>
              <a:spLocks noChangeShapeType="1"/>
            </p:cNvSpPr>
            <p:nvPr/>
          </p:nvSpPr>
          <p:spPr bwMode="auto">
            <a:xfrm rot="5400000">
              <a:off x="2637" y="335"/>
              <a:ext cx="296" cy="0"/>
            </a:xfrm>
            <a:prstGeom prst="line">
              <a:avLst/>
            </a:prstGeom>
            <a:noFill/>
            <a:ln w="9525">
              <a:solidFill>
                <a:schemeClr val="tx1"/>
              </a:solidFill>
              <a:round/>
              <a:headEnd/>
              <a:tailEnd/>
            </a:ln>
            <a:effectLst/>
          </p:spPr>
          <p:txBody>
            <a:bodyPr/>
            <a:lstStyle/>
            <a:p>
              <a:pPr>
                <a:defRPr/>
              </a:pPr>
              <a:endParaRPr lang="en-US" dirty="0"/>
            </a:p>
          </p:txBody>
        </p:sp>
        <p:sp>
          <p:nvSpPr>
            <p:cNvPr id="473" name="Line 422"/>
            <p:cNvSpPr>
              <a:spLocks noChangeShapeType="1"/>
            </p:cNvSpPr>
            <p:nvPr/>
          </p:nvSpPr>
          <p:spPr bwMode="auto">
            <a:xfrm rot="5400000">
              <a:off x="2578" y="335"/>
              <a:ext cx="296" cy="0"/>
            </a:xfrm>
            <a:prstGeom prst="line">
              <a:avLst/>
            </a:prstGeom>
            <a:noFill/>
            <a:ln w="9525">
              <a:solidFill>
                <a:schemeClr val="tx1"/>
              </a:solidFill>
              <a:round/>
              <a:headEnd/>
              <a:tailEnd/>
            </a:ln>
            <a:effectLst/>
          </p:spPr>
          <p:txBody>
            <a:bodyPr/>
            <a:lstStyle/>
            <a:p>
              <a:pPr>
                <a:defRPr/>
              </a:pPr>
              <a:endParaRPr lang="en-US" dirty="0"/>
            </a:p>
          </p:txBody>
        </p:sp>
        <p:sp>
          <p:nvSpPr>
            <p:cNvPr id="474" name="Line 423"/>
            <p:cNvSpPr>
              <a:spLocks noChangeShapeType="1"/>
            </p:cNvSpPr>
            <p:nvPr/>
          </p:nvSpPr>
          <p:spPr bwMode="auto">
            <a:xfrm rot="5400000">
              <a:off x="2519" y="335"/>
              <a:ext cx="296" cy="0"/>
            </a:xfrm>
            <a:prstGeom prst="line">
              <a:avLst/>
            </a:prstGeom>
            <a:noFill/>
            <a:ln w="9525">
              <a:solidFill>
                <a:schemeClr val="tx1"/>
              </a:solidFill>
              <a:round/>
              <a:headEnd/>
              <a:tailEnd/>
            </a:ln>
            <a:effectLst/>
          </p:spPr>
          <p:txBody>
            <a:bodyPr/>
            <a:lstStyle/>
            <a:p>
              <a:pPr>
                <a:defRPr/>
              </a:pPr>
              <a:endParaRPr lang="en-US" dirty="0"/>
            </a:p>
          </p:txBody>
        </p:sp>
        <p:sp>
          <p:nvSpPr>
            <p:cNvPr id="475" name="Line 424"/>
            <p:cNvSpPr>
              <a:spLocks noChangeShapeType="1"/>
            </p:cNvSpPr>
            <p:nvPr/>
          </p:nvSpPr>
          <p:spPr bwMode="auto">
            <a:xfrm rot="5400000">
              <a:off x="2460" y="335"/>
              <a:ext cx="296" cy="0"/>
            </a:xfrm>
            <a:prstGeom prst="line">
              <a:avLst/>
            </a:prstGeom>
            <a:noFill/>
            <a:ln w="9525">
              <a:solidFill>
                <a:schemeClr val="tx1"/>
              </a:solidFill>
              <a:round/>
              <a:headEnd/>
              <a:tailEnd/>
            </a:ln>
            <a:effectLst/>
          </p:spPr>
          <p:txBody>
            <a:bodyPr/>
            <a:lstStyle/>
            <a:p>
              <a:pPr>
                <a:defRPr/>
              </a:pPr>
              <a:endParaRPr lang="en-US" dirty="0"/>
            </a:p>
          </p:txBody>
        </p:sp>
        <p:sp>
          <p:nvSpPr>
            <p:cNvPr id="476" name="Line 425"/>
            <p:cNvSpPr>
              <a:spLocks noChangeShapeType="1"/>
            </p:cNvSpPr>
            <p:nvPr/>
          </p:nvSpPr>
          <p:spPr bwMode="auto">
            <a:xfrm rot="5400000">
              <a:off x="2401" y="335"/>
              <a:ext cx="296" cy="0"/>
            </a:xfrm>
            <a:prstGeom prst="line">
              <a:avLst/>
            </a:prstGeom>
            <a:noFill/>
            <a:ln w="9525">
              <a:solidFill>
                <a:schemeClr val="tx1"/>
              </a:solidFill>
              <a:round/>
              <a:headEnd/>
              <a:tailEnd/>
            </a:ln>
            <a:effectLst/>
          </p:spPr>
          <p:txBody>
            <a:bodyPr/>
            <a:lstStyle/>
            <a:p>
              <a:pPr>
                <a:defRPr/>
              </a:pPr>
              <a:endParaRPr lang="en-US" dirty="0"/>
            </a:p>
          </p:txBody>
        </p:sp>
        <p:sp>
          <p:nvSpPr>
            <p:cNvPr id="477" name="Line 426"/>
            <p:cNvSpPr>
              <a:spLocks noChangeShapeType="1"/>
            </p:cNvSpPr>
            <p:nvPr/>
          </p:nvSpPr>
          <p:spPr bwMode="auto">
            <a:xfrm rot="5400000">
              <a:off x="2342" y="335"/>
              <a:ext cx="296" cy="0"/>
            </a:xfrm>
            <a:prstGeom prst="line">
              <a:avLst/>
            </a:prstGeom>
            <a:noFill/>
            <a:ln w="9525">
              <a:solidFill>
                <a:schemeClr val="tx1"/>
              </a:solidFill>
              <a:round/>
              <a:headEnd/>
              <a:tailEnd/>
            </a:ln>
            <a:effectLst/>
          </p:spPr>
          <p:txBody>
            <a:bodyPr/>
            <a:lstStyle/>
            <a:p>
              <a:pPr>
                <a:defRPr/>
              </a:pPr>
              <a:endParaRPr lang="en-US" dirty="0"/>
            </a:p>
          </p:txBody>
        </p:sp>
        <p:sp>
          <p:nvSpPr>
            <p:cNvPr id="478" name="Line 427"/>
            <p:cNvSpPr>
              <a:spLocks noChangeShapeType="1"/>
            </p:cNvSpPr>
            <p:nvPr/>
          </p:nvSpPr>
          <p:spPr bwMode="auto">
            <a:xfrm rot="5400000">
              <a:off x="2283" y="335"/>
              <a:ext cx="296" cy="0"/>
            </a:xfrm>
            <a:prstGeom prst="line">
              <a:avLst/>
            </a:prstGeom>
            <a:noFill/>
            <a:ln w="9525">
              <a:solidFill>
                <a:schemeClr val="tx1"/>
              </a:solidFill>
              <a:round/>
              <a:headEnd/>
              <a:tailEnd/>
            </a:ln>
            <a:effectLst/>
          </p:spPr>
          <p:txBody>
            <a:bodyPr/>
            <a:lstStyle/>
            <a:p>
              <a:pPr>
                <a:defRPr/>
              </a:pPr>
              <a:endParaRPr lang="en-US" dirty="0"/>
            </a:p>
          </p:txBody>
        </p:sp>
        <p:sp>
          <p:nvSpPr>
            <p:cNvPr id="479" name="Line 428"/>
            <p:cNvSpPr>
              <a:spLocks noChangeShapeType="1"/>
            </p:cNvSpPr>
            <p:nvPr/>
          </p:nvSpPr>
          <p:spPr bwMode="auto">
            <a:xfrm rot="5400000">
              <a:off x="2164" y="335"/>
              <a:ext cx="296" cy="0"/>
            </a:xfrm>
            <a:prstGeom prst="line">
              <a:avLst/>
            </a:prstGeom>
            <a:noFill/>
            <a:ln w="9525">
              <a:solidFill>
                <a:schemeClr val="tx1"/>
              </a:solidFill>
              <a:round/>
              <a:headEnd/>
              <a:tailEnd/>
            </a:ln>
            <a:effectLst/>
          </p:spPr>
          <p:txBody>
            <a:bodyPr/>
            <a:lstStyle/>
            <a:p>
              <a:pPr>
                <a:defRPr/>
              </a:pPr>
              <a:endParaRPr lang="en-US" dirty="0"/>
            </a:p>
          </p:txBody>
        </p:sp>
        <p:sp>
          <p:nvSpPr>
            <p:cNvPr id="480" name="Line 429"/>
            <p:cNvSpPr>
              <a:spLocks noChangeShapeType="1"/>
            </p:cNvSpPr>
            <p:nvPr/>
          </p:nvSpPr>
          <p:spPr bwMode="auto">
            <a:xfrm rot="5400000">
              <a:off x="2105" y="335"/>
              <a:ext cx="296" cy="0"/>
            </a:xfrm>
            <a:prstGeom prst="line">
              <a:avLst/>
            </a:prstGeom>
            <a:noFill/>
            <a:ln w="9525">
              <a:solidFill>
                <a:schemeClr val="tx1"/>
              </a:solidFill>
              <a:round/>
              <a:headEnd/>
              <a:tailEnd/>
            </a:ln>
            <a:effectLst/>
          </p:spPr>
          <p:txBody>
            <a:bodyPr/>
            <a:lstStyle/>
            <a:p>
              <a:pPr>
                <a:defRPr/>
              </a:pPr>
              <a:endParaRPr lang="en-US" dirty="0"/>
            </a:p>
          </p:txBody>
        </p:sp>
        <p:sp>
          <p:nvSpPr>
            <p:cNvPr id="481" name="Line 430"/>
            <p:cNvSpPr>
              <a:spLocks noChangeShapeType="1"/>
            </p:cNvSpPr>
            <p:nvPr/>
          </p:nvSpPr>
          <p:spPr bwMode="auto">
            <a:xfrm rot="5400000">
              <a:off x="2046" y="335"/>
              <a:ext cx="296" cy="0"/>
            </a:xfrm>
            <a:prstGeom prst="line">
              <a:avLst/>
            </a:prstGeom>
            <a:noFill/>
            <a:ln w="9525">
              <a:solidFill>
                <a:schemeClr val="tx1"/>
              </a:solidFill>
              <a:round/>
              <a:headEnd/>
              <a:tailEnd/>
            </a:ln>
            <a:effectLst/>
          </p:spPr>
          <p:txBody>
            <a:bodyPr/>
            <a:lstStyle/>
            <a:p>
              <a:pPr>
                <a:defRPr/>
              </a:pPr>
              <a:endParaRPr lang="en-US" dirty="0"/>
            </a:p>
          </p:txBody>
        </p:sp>
        <p:sp>
          <p:nvSpPr>
            <p:cNvPr id="482" name="Line 431"/>
            <p:cNvSpPr>
              <a:spLocks noChangeShapeType="1"/>
            </p:cNvSpPr>
            <p:nvPr/>
          </p:nvSpPr>
          <p:spPr bwMode="auto">
            <a:xfrm rot="5400000">
              <a:off x="1929" y="335"/>
              <a:ext cx="296" cy="0"/>
            </a:xfrm>
            <a:prstGeom prst="line">
              <a:avLst/>
            </a:prstGeom>
            <a:noFill/>
            <a:ln w="9525">
              <a:solidFill>
                <a:schemeClr val="tx1"/>
              </a:solidFill>
              <a:round/>
              <a:headEnd/>
              <a:tailEnd/>
            </a:ln>
            <a:effectLst/>
          </p:spPr>
          <p:txBody>
            <a:bodyPr/>
            <a:lstStyle/>
            <a:p>
              <a:pPr>
                <a:defRPr/>
              </a:pPr>
              <a:endParaRPr lang="en-US" dirty="0"/>
            </a:p>
          </p:txBody>
        </p:sp>
        <p:sp>
          <p:nvSpPr>
            <p:cNvPr id="483" name="Line 432"/>
            <p:cNvSpPr>
              <a:spLocks noChangeShapeType="1"/>
            </p:cNvSpPr>
            <p:nvPr/>
          </p:nvSpPr>
          <p:spPr bwMode="auto">
            <a:xfrm rot="5400000">
              <a:off x="1870" y="335"/>
              <a:ext cx="296" cy="0"/>
            </a:xfrm>
            <a:prstGeom prst="line">
              <a:avLst/>
            </a:prstGeom>
            <a:noFill/>
            <a:ln w="9525">
              <a:solidFill>
                <a:schemeClr val="tx1"/>
              </a:solidFill>
              <a:round/>
              <a:headEnd/>
              <a:tailEnd/>
            </a:ln>
            <a:effectLst/>
          </p:spPr>
          <p:txBody>
            <a:bodyPr/>
            <a:lstStyle/>
            <a:p>
              <a:pPr>
                <a:defRPr/>
              </a:pPr>
              <a:endParaRPr lang="en-US" dirty="0"/>
            </a:p>
          </p:txBody>
        </p:sp>
        <p:sp>
          <p:nvSpPr>
            <p:cNvPr id="484" name="Line 433"/>
            <p:cNvSpPr>
              <a:spLocks noChangeShapeType="1"/>
            </p:cNvSpPr>
            <p:nvPr/>
          </p:nvSpPr>
          <p:spPr bwMode="auto">
            <a:xfrm rot="5400000">
              <a:off x="1811" y="335"/>
              <a:ext cx="296" cy="0"/>
            </a:xfrm>
            <a:prstGeom prst="line">
              <a:avLst/>
            </a:prstGeom>
            <a:noFill/>
            <a:ln w="9525">
              <a:solidFill>
                <a:schemeClr val="tx1"/>
              </a:solidFill>
              <a:round/>
              <a:headEnd/>
              <a:tailEnd/>
            </a:ln>
            <a:effectLst/>
          </p:spPr>
          <p:txBody>
            <a:bodyPr/>
            <a:lstStyle/>
            <a:p>
              <a:pPr>
                <a:defRPr/>
              </a:pPr>
              <a:endParaRPr lang="en-US" dirty="0"/>
            </a:p>
          </p:txBody>
        </p:sp>
        <p:sp>
          <p:nvSpPr>
            <p:cNvPr id="485" name="Line 434"/>
            <p:cNvSpPr>
              <a:spLocks noChangeShapeType="1"/>
            </p:cNvSpPr>
            <p:nvPr/>
          </p:nvSpPr>
          <p:spPr bwMode="auto">
            <a:xfrm rot="5400000">
              <a:off x="1752" y="335"/>
              <a:ext cx="296" cy="0"/>
            </a:xfrm>
            <a:prstGeom prst="line">
              <a:avLst/>
            </a:prstGeom>
            <a:noFill/>
            <a:ln w="9525">
              <a:solidFill>
                <a:schemeClr val="tx1"/>
              </a:solidFill>
              <a:round/>
              <a:headEnd/>
              <a:tailEnd/>
            </a:ln>
            <a:effectLst/>
          </p:spPr>
          <p:txBody>
            <a:bodyPr/>
            <a:lstStyle/>
            <a:p>
              <a:pPr>
                <a:defRPr/>
              </a:pPr>
              <a:endParaRPr lang="en-US" dirty="0"/>
            </a:p>
          </p:txBody>
        </p:sp>
        <p:sp>
          <p:nvSpPr>
            <p:cNvPr id="486" name="Line 435"/>
            <p:cNvSpPr>
              <a:spLocks noChangeShapeType="1"/>
            </p:cNvSpPr>
            <p:nvPr/>
          </p:nvSpPr>
          <p:spPr bwMode="auto">
            <a:xfrm rot="5400000">
              <a:off x="1693" y="335"/>
              <a:ext cx="296" cy="0"/>
            </a:xfrm>
            <a:prstGeom prst="line">
              <a:avLst/>
            </a:prstGeom>
            <a:noFill/>
            <a:ln w="9525">
              <a:solidFill>
                <a:schemeClr val="tx1"/>
              </a:solidFill>
              <a:round/>
              <a:headEnd/>
              <a:tailEnd/>
            </a:ln>
            <a:effectLst/>
          </p:spPr>
          <p:txBody>
            <a:bodyPr/>
            <a:lstStyle/>
            <a:p>
              <a:pPr>
                <a:defRPr/>
              </a:pPr>
              <a:endParaRPr lang="en-US" dirty="0"/>
            </a:p>
          </p:txBody>
        </p:sp>
        <p:sp>
          <p:nvSpPr>
            <p:cNvPr id="487" name="Line 436"/>
            <p:cNvSpPr>
              <a:spLocks noChangeShapeType="1"/>
            </p:cNvSpPr>
            <p:nvPr/>
          </p:nvSpPr>
          <p:spPr bwMode="auto">
            <a:xfrm rot="5400000">
              <a:off x="1634" y="335"/>
              <a:ext cx="296" cy="0"/>
            </a:xfrm>
            <a:prstGeom prst="line">
              <a:avLst/>
            </a:prstGeom>
            <a:noFill/>
            <a:ln w="9525">
              <a:solidFill>
                <a:schemeClr val="tx1"/>
              </a:solidFill>
              <a:round/>
              <a:headEnd/>
              <a:tailEnd/>
            </a:ln>
            <a:effectLst/>
          </p:spPr>
          <p:txBody>
            <a:bodyPr/>
            <a:lstStyle/>
            <a:p>
              <a:pPr>
                <a:defRPr/>
              </a:pPr>
              <a:endParaRPr lang="en-US" dirty="0"/>
            </a:p>
          </p:txBody>
        </p:sp>
        <p:sp>
          <p:nvSpPr>
            <p:cNvPr id="488" name="Line 437"/>
            <p:cNvSpPr>
              <a:spLocks noChangeShapeType="1"/>
            </p:cNvSpPr>
            <p:nvPr/>
          </p:nvSpPr>
          <p:spPr bwMode="auto">
            <a:xfrm rot="5400000">
              <a:off x="1575" y="335"/>
              <a:ext cx="296" cy="0"/>
            </a:xfrm>
            <a:prstGeom prst="line">
              <a:avLst/>
            </a:prstGeom>
            <a:noFill/>
            <a:ln w="9525">
              <a:solidFill>
                <a:schemeClr val="tx1"/>
              </a:solidFill>
              <a:round/>
              <a:headEnd/>
              <a:tailEnd/>
            </a:ln>
            <a:effectLst/>
          </p:spPr>
          <p:txBody>
            <a:bodyPr/>
            <a:lstStyle/>
            <a:p>
              <a:pPr>
                <a:defRPr/>
              </a:pPr>
              <a:endParaRPr lang="en-US" dirty="0"/>
            </a:p>
          </p:txBody>
        </p:sp>
        <p:sp>
          <p:nvSpPr>
            <p:cNvPr id="489" name="Line 438"/>
            <p:cNvSpPr>
              <a:spLocks noChangeShapeType="1"/>
            </p:cNvSpPr>
            <p:nvPr/>
          </p:nvSpPr>
          <p:spPr bwMode="auto">
            <a:xfrm rot="5400000">
              <a:off x="1456" y="335"/>
              <a:ext cx="296" cy="0"/>
            </a:xfrm>
            <a:prstGeom prst="line">
              <a:avLst/>
            </a:prstGeom>
            <a:noFill/>
            <a:ln w="9525">
              <a:solidFill>
                <a:schemeClr val="tx1"/>
              </a:solidFill>
              <a:round/>
              <a:headEnd/>
              <a:tailEnd/>
            </a:ln>
            <a:effectLst/>
          </p:spPr>
          <p:txBody>
            <a:bodyPr/>
            <a:lstStyle/>
            <a:p>
              <a:pPr>
                <a:defRPr/>
              </a:pPr>
              <a:endParaRPr lang="en-US" dirty="0"/>
            </a:p>
          </p:txBody>
        </p:sp>
        <p:sp>
          <p:nvSpPr>
            <p:cNvPr id="490" name="Line 439"/>
            <p:cNvSpPr>
              <a:spLocks noChangeShapeType="1"/>
            </p:cNvSpPr>
            <p:nvPr/>
          </p:nvSpPr>
          <p:spPr bwMode="auto">
            <a:xfrm rot="5400000">
              <a:off x="1397" y="335"/>
              <a:ext cx="296" cy="0"/>
            </a:xfrm>
            <a:prstGeom prst="line">
              <a:avLst/>
            </a:prstGeom>
            <a:noFill/>
            <a:ln w="9525">
              <a:solidFill>
                <a:schemeClr val="tx1"/>
              </a:solidFill>
              <a:round/>
              <a:headEnd/>
              <a:tailEnd/>
            </a:ln>
            <a:effectLst/>
          </p:spPr>
          <p:txBody>
            <a:bodyPr/>
            <a:lstStyle/>
            <a:p>
              <a:pPr>
                <a:defRPr/>
              </a:pPr>
              <a:endParaRPr lang="en-US" dirty="0"/>
            </a:p>
          </p:txBody>
        </p:sp>
        <p:sp>
          <p:nvSpPr>
            <p:cNvPr id="491" name="Line 440"/>
            <p:cNvSpPr>
              <a:spLocks noChangeShapeType="1"/>
            </p:cNvSpPr>
            <p:nvPr/>
          </p:nvSpPr>
          <p:spPr bwMode="auto">
            <a:xfrm rot="5400000">
              <a:off x="1338" y="335"/>
              <a:ext cx="296" cy="0"/>
            </a:xfrm>
            <a:prstGeom prst="line">
              <a:avLst/>
            </a:prstGeom>
            <a:noFill/>
            <a:ln w="9525">
              <a:solidFill>
                <a:schemeClr val="tx1"/>
              </a:solidFill>
              <a:round/>
              <a:headEnd/>
              <a:tailEnd/>
            </a:ln>
            <a:effectLst/>
          </p:spPr>
          <p:txBody>
            <a:bodyPr/>
            <a:lstStyle/>
            <a:p>
              <a:pPr>
                <a:defRPr/>
              </a:pPr>
              <a:endParaRPr lang="en-US" dirty="0"/>
            </a:p>
          </p:txBody>
        </p:sp>
        <p:sp>
          <p:nvSpPr>
            <p:cNvPr id="492" name="Line 441"/>
            <p:cNvSpPr>
              <a:spLocks noChangeShapeType="1"/>
            </p:cNvSpPr>
            <p:nvPr/>
          </p:nvSpPr>
          <p:spPr bwMode="auto">
            <a:xfrm rot="5400000">
              <a:off x="1279" y="335"/>
              <a:ext cx="296" cy="0"/>
            </a:xfrm>
            <a:prstGeom prst="line">
              <a:avLst/>
            </a:prstGeom>
            <a:noFill/>
            <a:ln w="9525">
              <a:solidFill>
                <a:schemeClr val="tx1"/>
              </a:solidFill>
              <a:round/>
              <a:headEnd/>
              <a:tailEnd/>
            </a:ln>
            <a:effectLst/>
          </p:spPr>
          <p:txBody>
            <a:bodyPr/>
            <a:lstStyle/>
            <a:p>
              <a:pPr>
                <a:defRPr/>
              </a:pPr>
              <a:endParaRPr lang="en-US" dirty="0"/>
            </a:p>
          </p:txBody>
        </p:sp>
        <p:sp>
          <p:nvSpPr>
            <p:cNvPr id="493" name="Line 442"/>
            <p:cNvSpPr>
              <a:spLocks noChangeShapeType="1"/>
            </p:cNvSpPr>
            <p:nvPr/>
          </p:nvSpPr>
          <p:spPr bwMode="auto">
            <a:xfrm rot="5400000">
              <a:off x="1219" y="335"/>
              <a:ext cx="296" cy="0"/>
            </a:xfrm>
            <a:prstGeom prst="line">
              <a:avLst/>
            </a:prstGeom>
            <a:noFill/>
            <a:ln w="9525">
              <a:solidFill>
                <a:schemeClr val="tx1"/>
              </a:solidFill>
              <a:round/>
              <a:headEnd/>
              <a:tailEnd/>
            </a:ln>
            <a:effectLst/>
          </p:spPr>
          <p:txBody>
            <a:bodyPr/>
            <a:lstStyle/>
            <a:p>
              <a:pPr>
                <a:defRPr/>
              </a:pPr>
              <a:endParaRPr lang="en-US" dirty="0"/>
            </a:p>
          </p:txBody>
        </p:sp>
        <p:sp>
          <p:nvSpPr>
            <p:cNvPr id="494" name="Line 443"/>
            <p:cNvSpPr>
              <a:spLocks noChangeShapeType="1"/>
            </p:cNvSpPr>
            <p:nvPr/>
          </p:nvSpPr>
          <p:spPr bwMode="auto">
            <a:xfrm rot="5400000">
              <a:off x="1160" y="335"/>
              <a:ext cx="296" cy="0"/>
            </a:xfrm>
            <a:prstGeom prst="line">
              <a:avLst/>
            </a:prstGeom>
            <a:noFill/>
            <a:ln w="9525">
              <a:solidFill>
                <a:schemeClr val="tx1"/>
              </a:solidFill>
              <a:round/>
              <a:headEnd/>
              <a:tailEnd/>
            </a:ln>
            <a:effectLst/>
          </p:spPr>
          <p:txBody>
            <a:bodyPr/>
            <a:lstStyle/>
            <a:p>
              <a:pPr>
                <a:defRPr/>
              </a:pPr>
              <a:endParaRPr lang="en-US" dirty="0"/>
            </a:p>
          </p:txBody>
        </p:sp>
        <p:sp>
          <p:nvSpPr>
            <p:cNvPr id="495" name="Line 444"/>
            <p:cNvSpPr>
              <a:spLocks noChangeShapeType="1"/>
            </p:cNvSpPr>
            <p:nvPr/>
          </p:nvSpPr>
          <p:spPr bwMode="auto">
            <a:xfrm rot="5400000">
              <a:off x="1101" y="335"/>
              <a:ext cx="296" cy="0"/>
            </a:xfrm>
            <a:prstGeom prst="line">
              <a:avLst/>
            </a:prstGeom>
            <a:noFill/>
            <a:ln w="9525">
              <a:solidFill>
                <a:schemeClr val="tx1"/>
              </a:solidFill>
              <a:round/>
              <a:headEnd/>
              <a:tailEnd/>
            </a:ln>
            <a:effectLst/>
          </p:spPr>
          <p:txBody>
            <a:bodyPr/>
            <a:lstStyle/>
            <a:p>
              <a:pPr>
                <a:defRPr/>
              </a:pPr>
              <a:endParaRPr lang="en-US" dirty="0"/>
            </a:p>
          </p:txBody>
        </p:sp>
        <p:sp>
          <p:nvSpPr>
            <p:cNvPr id="496" name="Line 445"/>
            <p:cNvSpPr>
              <a:spLocks noChangeShapeType="1"/>
            </p:cNvSpPr>
            <p:nvPr/>
          </p:nvSpPr>
          <p:spPr bwMode="auto">
            <a:xfrm rot="5400000">
              <a:off x="1042" y="335"/>
              <a:ext cx="296" cy="0"/>
            </a:xfrm>
            <a:prstGeom prst="line">
              <a:avLst/>
            </a:prstGeom>
            <a:noFill/>
            <a:ln w="9525">
              <a:solidFill>
                <a:schemeClr val="tx1"/>
              </a:solidFill>
              <a:round/>
              <a:headEnd/>
              <a:tailEnd/>
            </a:ln>
            <a:effectLst/>
          </p:spPr>
          <p:txBody>
            <a:bodyPr/>
            <a:lstStyle/>
            <a:p>
              <a:pPr>
                <a:defRPr/>
              </a:pPr>
              <a:endParaRPr lang="en-US" dirty="0"/>
            </a:p>
          </p:txBody>
        </p:sp>
        <p:sp>
          <p:nvSpPr>
            <p:cNvPr id="497" name="Line 446"/>
            <p:cNvSpPr>
              <a:spLocks noChangeShapeType="1"/>
            </p:cNvSpPr>
            <p:nvPr/>
          </p:nvSpPr>
          <p:spPr bwMode="auto">
            <a:xfrm rot="5400000">
              <a:off x="4438" y="307"/>
              <a:ext cx="237" cy="0"/>
            </a:xfrm>
            <a:prstGeom prst="line">
              <a:avLst/>
            </a:prstGeom>
            <a:noFill/>
            <a:ln w="9525">
              <a:solidFill>
                <a:schemeClr val="tx1"/>
              </a:solidFill>
              <a:round/>
              <a:headEnd/>
              <a:tailEnd/>
            </a:ln>
            <a:effectLst/>
          </p:spPr>
          <p:txBody>
            <a:bodyPr/>
            <a:lstStyle/>
            <a:p>
              <a:pPr>
                <a:defRPr/>
              </a:pPr>
              <a:endParaRPr lang="en-US" dirty="0"/>
            </a:p>
          </p:txBody>
        </p:sp>
        <p:sp>
          <p:nvSpPr>
            <p:cNvPr id="498" name="Line 447"/>
            <p:cNvSpPr>
              <a:spLocks noChangeShapeType="1"/>
            </p:cNvSpPr>
            <p:nvPr/>
          </p:nvSpPr>
          <p:spPr bwMode="auto">
            <a:xfrm rot="5400000">
              <a:off x="4349" y="335"/>
              <a:ext cx="296" cy="0"/>
            </a:xfrm>
            <a:prstGeom prst="line">
              <a:avLst/>
            </a:prstGeom>
            <a:noFill/>
            <a:ln w="9525">
              <a:solidFill>
                <a:schemeClr val="tx1"/>
              </a:solidFill>
              <a:round/>
              <a:headEnd/>
              <a:tailEnd/>
            </a:ln>
            <a:effectLst/>
          </p:spPr>
          <p:txBody>
            <a:bodyPr/>
            <a:lstStyle/>
            <a:p>
              <a:pPr>
                <a:defRPr/>
              </a:pPr>
              <a:endParaRPr lang="en-US" dirty="0"/>
            </a:p>
          </p:txBody>
        </p:sp>
        <p:sp>
          <p:nvSpPr>
            <p:cNvPr id="499" name="Line 448"/>
            <p:cNvSpPr>
              <a:spLocks noChangeShapeType="1"/>
            </p:cNvSpPr>
            <p:nvPr/>
          </p:nvSpPr>
          <p:spPr bwMode="auto">
            <a:xfrm rot="5400000">
              <a:off x="4498" y="307"/>
              <a:ext cx="237" cy="0"/>
            </a:xfrm>
            <a:prstGeom prst="line">
              <a:avLst/>
            </a:prstGeom>
            <a:noFill/>
            <a:ln w="9525">
              <a:solidFill>
                <a:schemeClr val="tx1"/>
              </a:solidFill>
              <a:round/>
              <a:headEnd/>
              <a:tailEnd/>
            </a:ln>
            <a:effectLst/>
          </p:spPr>
          <p:txBody>
            <a:bodyPr/>
            <a:lstStyle/>
            <a:p>
              <a:pPr>
                <a:defRPr/>
              </a:pPr>
              <a:endParaRPr lang="en-US" dirty="0"/>
            </a:p>
          </p:txBody>
        </p:sp>
        <p:sp>
          <p:nvSpPr>
            <p:cNvPr id="500" name="Line 449"/>
            <p:cNvSpPr>
              <a:spLocks noChangeShapeType="1"/>
            </p:cNvSpPr>
            <p:nvPr/>
          </p:nvSpPr>
          <p:spPr bwMode="auto">
            <a:xfrm rot="5400000">
              <a:off x="4647" y="334"/>
              <a:ext cx="58" cy="0"/>
            </a:xfrm>
            <a:prstGeom prst="line">
              <a:avLst/>
            </a:prstGeom>
            <a:noFill/>
            <a:ln w="9525">
              <a:solidFill>
                <a:schemeClr val="tx1"/>
              </a:solidFill>
              <a:round/>
              <a:headEnd/>
              <a:tailEnd/>
            </a:ln>
            <a:effectLst/>
          </p:spPr>
          <p:txBody>
            <a:bodyPr/>
            <a:lstStyle/>
            <a:p>
              <a:pPr>
                <a:defRPr/>
              </a:pPr>
              <a:endParaRPr lang="en-US" dirty="0"/>
            </a:p>
          </p:txBody>
        </p:sp>
        <p:sp>
          <p:nvSpPr>
            <p:cNvPr id="501" name="Line 451"/>
            <p:cNvSpPr>
              <a:spLocks noChangeShapeType="1"/>
            </p:cNvSpPr>
            <p:nvPr/>
          </p:nvSpPr>
          <p:spPr bwMode="auto">
            <a:xfrm rot="5400000">
              <a:off x="1515" y="335"/>
              <a:ext cx="296" cy="0"/>
            </a:xfrm>
            <a:prstGeom prst="line">
              <a:avLst/>
            </a:prstGeom>
            <a:noFill/>
            <a:ln w="9525">
              <a:solidFill>
                <a:schemeClr val="tx1"/>
              </a:solidFill>
              <a:round/>
              <a:headEnd/>
              <a:tailEnd/>
            </a:ln>
            <a:effectLst/>
          </p:spPr>
          <p:txBody>
            <a:bodyPr/>
            <a:lstStyle/>
            <a:p>
              <a:pPr>
                <a:defRPr/>
              </a:pPr>
              <a:endParaRPr lang="en-US" dirty="0"/>
            </a:p>
          </p:txBody>
        </p:sp>
        <p:sp>
          <p:nvSpPr>
            <p:cNvPr id="502" name="Line 454"/>
            <p:cNvSpPr>
              <a:spLocks noChangeShapeType="1"/>
            </p:cNvSpPr>
            <p:nvPr/>
          </p:nvSpPr>
          <p:spPr bwMode="auto">
            <a:xfrm rot="5400000">
              <a:off x="3937" y="335"/>
              <a:ext cx="296" cy="0"/>
            </a:xfrm>
            <a:prstGeom prst="line">
              <a:avLst/>
            </a:prstGeom>
            <a:noFill/>
            <a:ln w="9525">
              <a:solidFill>
                <a:schemeClr val="tx1"/>
              </a:solidFill>
              <a:round/>
              <a:headEnd/>
              <a:tailEnd/>
            </a:ln>
            <a:effectLst/>
          </p:spPr>
          <p:txBody>
            <a:bodyPr/>
            <a:lstStyle/>
            <a:p>
              <a:pPr>
                <a:defRPr/>
              </a:pPr>
              <a:endParaRPr lang="en-US" dirty="0"/>
            </a:p>
          </p:txBody>
        </p:sp>
        <p:sp>
          <p:nvSpPr>
            <p:cNvPr id="503" name="Line 456"/>
            <p:cNvSpPr>
              <a:spLocks noChangeShapeType="1"/>
            </p:cNvSpPr>
            <p:nvPr/>
          </p:nvSpPr>
          <p:spPr bwMode="auto">
            <a:xfrm rot="5400000">
              <a:off x="1988" y="335"/>
              <a:ext cx="296" cy="0"/>
            </a:xfrm>
            <a:prstGeom prst="line">
              <a:avLst/>
            </a:prstGeom>
            <a:noFill/>
            <a:ln w="9525">
              <a:solidFill>
                <a:schemeClr val="tx1"/>
              </a:solidFill>
              <a:round/>
              <a:headEnd/>
              <a:tailEnd/>
            </a:ln>
            <a:effectLst/>
          </p:spPr>
          <p:txBody>
            <a:bodyPr/>
            <a:lstStyle/>
            <a:p>
              <a:pPr>
                <a:defRPr/>
              </a:pPr>
              <a:endParaRPr lang="en-US" dirty="0"/>
            </a:p>
          </p:txBody>
        </p:sp>
        <p:sp>
          <p:nvSpPr>
            <p:cNvPr id="504" name="Line 458"/>
            <p:cNvSpPr>
              <a:spLocks noChangeShapeType="1"/>
            </p:cNvSpPr>
            <p:nvPr/>
          </p:nvSpPr>
          <p:spPr bwMode="auto">
            <a:xfrm rot="5400000">
              <a:off x="2224" y="334"/>
              <a:ext cx="296" cy="0"/>
            </a:xfrm>
            <a:prstGeom prst="line">
              <a:avLst/>
            </a:prstGeom>
            <a:noFill/>
            <a:ln w="9525">
              <a:solidFill>
                <a:schemeClr val="tx1"/>
              </a:solidFill>
              <a:round/>
              <a:headEnd/>
              <a:tailEnd/>
            </a:ln>
            <a:effectLst/>
          </p:spPr>
          <p:txBody>
            <a:bodyPr/>
            <a:lstStyle/>
            <a:p>
              <a:pPr>
                <a:defRPr/>
              </a:pPr>
              <a:endParaRPr lang="en-US" dirty="0"/>
            </a:p>
          </p:txBody>
        </p:sp>
        <p:sp>
          <p:nvSpPr>
            <p:cNvPr id="505" name="Line 460"/>
            <p:cNvSpPr>
              <a:spLocks noChangeShapeType="1"/>
            </p:cNvSpPr>
            <p:nvPr/>
          </p:nvSpPr>
          <p:spPr bwMode="auto">
            <a:xfrm rot="5400000">
              <a:off x="2697" y="334"/>
              <a:ext cx="296" cy="0"/>
            </a:xfrm>
            <a:prstGeom prst="line">
              <a:avLst/>
            </a:prstGeom>
            <a:noFill/>
            <a:ln w="9525">
              <a:solidFill>
                <a:schemeClr val="tx1"/>
              </a:solidFill>
              <a:round/>
              <a:headEnd/>
              <a:tailEnd/>
            </a:ln>
            <a:effectLst/>
          </p:spPr>
          <p:txBody>
            <a:bodyPr/>
            <a:lstStyle/>
            <a:p>
              <a:pPr>
                <a:defRPr/>
              </a:pPr>
              <a:endParaRPr lang="en-US" dirty="0"/>
            </a:p>
          </p:txBody>
        </p:sp>
        <p:sp>
          <p:nvSpPr>
            <p:cNvPr id="506" name="Line 462"/>
            <p:cNvSpPr>
              <a:spLocks noChangeShapeType="1"/>
            </p:cNvSpPr>
            <p:nvPr/>
          </p:nvSpPr>
          <p:spPr bwMode="auto">
            <a:xfrm rot="5400000">
              <a:off x="2875" y="335"/>
              <a:ext cx="296" cy="0"/>
            </a:xfrm>
            <a:prstGeom prst="line">
              <a:avLst/>
            </a:prstGeom>
            <a:noFill/>
            <a:ln w="9525">
              <a:solidFill>
                <a:schemeClr val="tx1"/>
              </a:solidFill>
              <a:round/>
              <a:headEnd/>
              <a:tailEnd/>
            </a:ln>
            <a:effectLst/>
          </p:spPr>
          <p:txBody>
            <a:bodyPr/>
            <a:lstStyle/>
            <a:p>
              <a:pPr>
                <a:defRPr/>
              </a:pPr>
              <a:endParaRPr lang="en-US" dirty="0"/>
            </a:p>
          </p:txBody>
        </p:sp>
        <p:sp>
          <p:nvSpPr>
            <p:cNvPr id="507" name="Line 464"/>
            <p:cNvSpPr>
              <a:spLocks noChangeShapeType="1"/>
            </p:cNvSpPr>
            <p:nvPr/>
          </p:nvSpPr>
          <p:spPr bwMode="auto">
            <a:xfrm rot="5400000">
              <a:off x="3406" y="334"/>
              <a:ext cx="296" cy="0"/>
            </a:xfrm>
            <a:prstGeom prst="line">
              <a:avLst/>
            </a:prstGeom>
            <a:noFill/>
            <a:ln w="9525">
              <a:solidFill>
                <a:schemeClr val="tx1"/>
              </a:solidFill>
              <a:round/>
              <a:headEnd/>
              <a:tailEnd/>
            </a:ln>
            <a:effectLst/>
          </p:spPr>
          <p:txBody>
            <a:bodyPr/>
            <a:lstStyle/>
            <a:p>
              <a:pPr>
                <a:defRPr/>
              </a:pPr>
              <a:endParaRPr lang="en-US" dirty="0"/>
            </a:p>
          </p:txBody>
        </p:sp>
      </p:grpSp>
    </p:spTree>
    <p:extLst>
      <p:ext uri="{BB962C8B-B14F-4D97-AF65-F5344CB8AC3E}">
        <p14:creationId xmlns:p14="http://schemas.microsoft.com/office/powerpoint/2010/main" val="89081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7402636E-E632-4C39-8C1E-08871AF2A662}" type="datetime1">
              <a:rPr lang="en-US" smtClean="0"/>
              <a:t>3/24/2022</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4577FE26-ACD1-4964-932B-823877B1C5B5}" type="slidenum">
              <a:rPr lang="en-US" smtClean="0"/>
              <a:t>‹#›</a:t>
            </a:fld>
            <a:endParaRPr lang="en-US" dirty="0"/>
          </a:p>
        </p:txBody>
      </p:sp>
    </p:spTree>
    <p:extLst>
      <p:ext uri="{BB962C8B-B14F-4D97-AF65-F5344CB8AC3E}">
        <p14:creationId xmlns:p14="http://schemas.microsoft.com/office/powerpoint/2010/main" val="2366382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274643"/>
            <a:ext cx="25908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19200" y="274643"/>
            <a:ext cx="75692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C7D77B26-D3B8-4149-A50C-0F30002E1CF3}" type="datetime1">
              <a:rPr lang="en-US" smtClean="0"/>
              <a:t>3/24/2022</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4577FE26-ACD1-4964-932B-823877B1C5B5}" type="slidenum">
              <a:rPr lang="en-US" smtClean="0"/>
              <a:t>‹#›</a:t>
            </a:fld>
            <a:endParaRPr lang="en-US" dirty="0"/>
          </a:p>
        </p:txBody>
      </p:sp>
    </p:spTree>
    <p:extLst>
      <p:ext uri="{BB962C8B-B14F-4D97-AF65-F5344CB8AC3E}">
        <p14:creationId xmlns:p14="http://schemas.microsoft.com/office/powerpoint/2010/main" val="1606155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400"/>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marL="640080" indent="-365760">
              <a:defRPr sz="3200"/>
            </a:lvl2pPr>
            <a:lvl3pPr marL="822960" indent="-274320">
              <a:defRPr sz="2800"/>
            </a:lvl3pPr>
            <a:lvl4pPr marL="1097280" indent="-274320">
              <a:defRPr sz="1800"/>
            </a:lvl4pPr>
            <a:lvl5pPr marL="1280160" indent="-274320">
              <a:defRPr sz="1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sz="1400"/>
            </a:lvl1pPr>
          </a:lstStyle>
          <a:p>
            <a:fld id="{E3E3D22A-888C-4C5A-884C-C3FFC920F390}" type="datetime1">
              <a:rPr lang="en-US" smtClean="0"/>
              <a:t>3/24/2022</a:t>
            </a:fld>
            <a:endParaRPr lang="en-US" dirty="0"/>
          </a:p>
        </p:txBody>
      </p:sp>
      <p:sp>
        <p:nvSpPr>
          <p:cNvPr id="5" name="Rectangle 5"/>
          <p:cNvSpPr>
            <a:spLocks noGrp="1" noChangeArrowheads="1"/>
          </p:cNvSpPr>
          <p:nvPr>
            <p:ph type="ftr" sz="quarter" idx="11"/>
          </p:nvPr>
        </p:nvSpPr>
        <p:spPr>
          <a:ln/>
        </p:spPr>
        <p:txBody>
          <a:bodyPr/>
          <a:lstStyle>
            <a:lvl1pPr>
              <a:defRPr sz="1400"/>
            </a:lvl1pPr>
          </a:lstStyle>
          <a:p>
            <a:endParaRPr lang="en-US" dirty="0"/>
          </a:p>
        </p:txBody>
      </p:sp>
      <p:sp>
        <p:nvSpPr>
          <p:cNvPr id="6" name="Rectangle 6"/>
          <p:cNvSpPr>
            <a:spLocks noGrp="1" noChangeArrowheads="1"/>
          </p:cNvSpPr>
          <p:nvPr>
            <p:ph type="sldNum" sz="quarter" idx="12"/>
          </p:nvPr>
        </p:nvSpPr>
        <p:spPr>
          <a:ln/>
        </p:spPr>
        <p:txBody>
          <a:bodyPr/>
          <a:lstStyle>
            <a:lvl1pPr>
              <a:defRPr sz="1400"/>
            </a:lvl1pPr>
          </a:lstStyle>
          <a:p>
            <a:fld id="{4577FE26-ACD1-4964-932B-823877B1C5B5}" type="slidenum">
              <a:rPr lang="en-US" smtClean="0"/>
              <a:pPr/>
              <a:t>‹#›</a:t>
            </a:fld>
            <a:endParaRPr lang="en-US" dirty="0"/>
          </a:p>
        </p:txBody>
      </p:sp>
    </p:spTree>
    <p:extLst>
      <p:ext uri="{BB962C8B-B14F-4D97-AF65-F5344CB8AC3E}">
        <p14:creationId xmlns:p14="http://schemas.microsoft.com/office/powerpoint/2010/main" val="950428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5"/>
            <a:ext cx="10363200" cy="1362075"/>
          </a:xfrm>
        </p:spPr>
        <p:txBody>
          <a:bodyPr anchor="t"/>
          <a:lstStyle>
            <a:lvl1pPr algn="l">
              <a:defRPr sz="225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1125"/>
            </a:lvl1pPr>
            <a:lvl2pPr marL="257175" indent="0">
              <a:buNone/>
              <a:defRPr sz="1013"/>
            </a:lvl2pPr>
            <a:lvl3pPr marL="514350" indent="0">
              <a:buNone/>
              <a:defRPr sz="900"/>
            </a:lvl3pPr>
            <a:lvl4pPr marL="771525" indent="0">
              <a:buNone/>
              <a:defRPr sz="788"/>
            </a:lvl4pPr>
            <a:lvl5pPr marL="1028700" indent="0">
              <a:buNone/>
              <a:defRPr sz="788"/>
            </a:lvl5pPr>
            <a:lvl6pPr marL="1285875" indent="0">
              <a:buNone/>
              <a:defRPr sz="788"/>
            </a:lvl6pPr>
            <a:lvl7pPr marL="1543050" indent="0">
              <a:buNone/>
              <a:defRPr sz="788"/>
            </a:lvl7pPr>
            <a:lvl8pPr marL="1800225" indent="0">
              <a:buNone/>
              <a:defRPr sz="788"/>
            </a:lvl8pPr>
            <a:lvl9pPr marL="2057400" indent="0">
              <a:buNone/>
              <a:defRPr sz="788"/>
            </a:lvl9pPr>
          </a:lstStyle>
          <a:p>
            <a:pPr lvl="0"/>
            <a:r>
              <a:rPr lang="en-US"/>
              <a:t>Edit Master text styles</a:t>
            </a:r>
          </a:p>
        </p:txBody>
      </p:sp>
      <p:sp>
        <p:nvSpPr>
          <p:cNvPr id="4" name="Rectangle 4"/>
          <p:cNvSpPr>
            <a:spLocks noGrp="1" noChangeArrowheads="1"/>
          </p:cNvSpPr>
          <p:nvPr>
            <p:ph type="dt" sz="half" idx="10"/>
          </p:nvPr>
        </p:nvSpPr>
        <p:spPr>
          <a:ln/>
        </p:spPr>
        <p:txBody>
          <a:bodyPr/>
          <a:lstStyle>
            <a:lvl1pPr>
              <a:defRPr/>
            </a:lvl1pPr>
          </a:lstStyle>
          <a:p>
            <a:fld id="{51D2FCEB-300C-4724-A8F9-90E2B088FC67}" type="datetime1">
              <a:rPr lang="en-US" smtClean="0"/>
              <a:t>3/24/2022</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4577FE26-ACD1-4964-932B-823877B1C5B5}" type="slidenum">
              <a:rPr lang="en-US" smtClean="0"/>
              <a:t>‹#›</a:t>
            </a:fld>
            <a:endParaRPr lang="en-US" dirty="0"/>
          </a:p>
        </p:txBody>
      </p:sp>
    </p:spTree>
    <p:extLst>
      <p:ext uri="{BB962C8B-B14F-4D97-AF65-F5344CB8AC3E}">
        <p14:creationId xmlns:p14="http://schemas.microsoft.com/office/powerpoint/2010/main" val="955032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en-US"/>
              <a:t>Click to edit Master title style</a:t>
            </a:r>
          </a:p>
        </p:txBody>
      </p:sp>
      <p:sp>
        <p:nvSpPr>
          <p:cNvPr id="3" name="Content Placeholder 2"/>
          <p:cNvSpPr>
            <a:spLocks noGrp="1"/>
          </p:cNvSpPr>
          <p:nvPr>
            <p:ph sz="half" idx="1"/>
          </p:nvPr>
        </p:nvSpPr>
        <p:spPr>
          <a:xfrm>
            <a:off x="1219200" y="1447800"/>
            <a:ext cx="5080000" cy="46783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02400" y="1447800"/>
            <a:ext cx="5080000" cy="46783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F8BDB6DC-20D9-4ABB-9234-914E42E1E6C8}" type="datetime1">
              <a:rPr lang="en-US" smtClean="0"/>
              <a:t>3/24/2022</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4577FE26-ACD1-4964-932B-823877B1C5B5}" type="slidenum">
              <a:rPr lang="en-US" smtClean="0"/>
              <a:t>‹#›</a:t>
            </a:fld>
            <a:endParaRPr lang="en-US" dirty="0"/>
          </a:p>
        </p:txBody>
      </p:sp>
    </p:spTree>
    <p:extLst>
      <p:ext uri="{BB962C8B-B14F-4D97-AF65-F5344CB8AC3E}">
        <p14:creationId xmlns:p14="http://schemas.microsoft.com/office/powerpoint/2010/main" val="1662626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535113"/>
            <a:ext cx="5389033"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fld id="{B101E5B7-785A-4CA3-9F1A-3DB77D5BAB04}" type="datetime1">
              <a:rPr lang="en-US" smtClean="0"/>
              <a:t>3/24/2022</a:t>
            </a:fld>
            <a:endParaRPr lang="en-US" dirty="0"/>
          </a:p>
        </p:txBody>
      </p:sp>
      <p:sp>
        <p:nvSpPr>
          <p:cNvPr id="8" name="Rectangle 5"/>
          <p:cNvSpPr>
            <a:spLocks noGrp="1" noChangeArrowheads="1"/>
          </p:cNvSpPr>
          <p:nvPr>
            <p:ph type="ftr" sz="quarter" idx="11"/>
          </p:nvPr>
        </p:nvSpPr>
        <p:spPr>
          <a:ln/>
        </p:spPr>
        <p:txBody>
          <a:bodyPr/>
          <a:lstStyle>
            <a:lvl1pPr>
              <a:defRPr/>
            </a:lvl1pPr>
          </a:lstStyle>
          <a:p>
            <a:endParaRPr lang="en-US" dirty="0"/>
          </a:p>
        </p:txBody>
      </p:sp>
      <p:sp>
        <p:nvSpPr>
          <p:cNvPr id="9" name="Rectangle 6"/>
          <p:cNvSpPr>
            <a:spLocks noGrp="1" noChangeArrowheads="1"/>
          </p:cNvSpPr>
          <p:nvPr>
            <p:ph type="sldNum" sz="quarter" idx="12"/>
          </p:nvPr>
        </p:nvSpPr>
        <p:spPr>
          <a:ln/>
        </p:spPr>
        <p:txBody>
          <a:bodyPr/>
          <a:lstStyle>
            <a:lvl1pPr>
              <a:defRPr/>
            </a:lvl1pPr>
          </a:lstStyle>
          <a:p>
            <a:fld id="{4577FE26-ACD1-4964-932B-823877B1C5B5}" type="slidenum">
              <a:rPr lang="en-US" smtClean="0"/>
              <a:t>‹#›</a:t>
            </a:fld>
            <a:endParaRPr lang="en-US" dirty="0"/>
          </a:p>
        </p:txBody>
      </p:sp>
    </p:spTree>
    <p:extLst>
      <p:ext uri="{BB962C8B-B14F-4D97-AF65-F5344CB8AC3E}">
        <p14:creationId xmlns:p14="http://schemas.microsoft.com/office/powerpoint/2010/main" val="3895032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fld id="{1148A4DD-67BE-4D40-BB48-1FCB30C06D2B}" type="datetime1">
              <a:rPr lang="en-US" smtClean="0"/>
              <a:t>3/24/2022</a:t>
            </a:fld>
            <a:endParaRPr lang="en-US" dirty="0"/>
          </a:p>
        </p:txBody>
      </p:sp>
      <p:sp>
        <p:nvSpPr>
          <p:cNvPr id="4" name="Rectangle 5"/>
          <p:cNvSpPr>
            <a:spLocks noGrp="1" noChangeArrowheads="1"/>
          </p:cNvSpPr>
          <p:nvPr>
            <p:ph type="ftr" sz="quarter" idx="11"/>
          </p:nvPr>
        </p:nvSpPr>
        <p:spPr>
          <a:ln/>
        </p:spPr>
        <p:txBody>
          <a:bodyPr/>
          <a:lstStyle>
            <a:lvl1pPr>
              <a:defRPr/>
            </a:lvl1pPr>
          </a:lstStyle>
          <a:p>
            <a:endParaRPr lang="en-US" dirty="0"/>
          </a:p>
        </p:txBody>
      </p:sp>
      <p:sp>
        <p:nvSpPr>
          <p:cNvPr id="5" name="Rectangle 6"/>
          <p:cNvSpPr>
            <a:spLocks noGrp="1" noChangeArrowheads="1"/>
          </p:cNvSpPr>
          <p:nvPr>
            <p:ph type="sldNum" sz="quarter" idx="12"/>
          </p:nvPr>
        </p:nvSpPr>
        <p:spPr>
          <a:ln/>
        </p:spPr>
        <p:txBody>
          <a:bodyPr/>
          <a:lstStyle>
            <a:lvl1pPr>
              <a:defRPr/>
            </a:lvl1pPr>
          </a:lstStyle>
          <a:p>
            <a:fld id="{4577FE26-ACD1-4964-932B-823877B1C5B5}" type="slidenum">
              <a:rPr lang="en-US" smtClean="0"/>
              <a:t>‹#›</a:t>
            </a:fld>
            <a:endParaRPr lang="en-US" dirty="0"/>
          </a:p>
        </p:txBody>
      </p:sp>
    </p:spTree>
    <p:extLst>
      <p:ext uri="{BB962C8B-B14F-4D97-AF65-F5344CB8AC3E}">
        <p14:creationId xmlns:p14="http://schemas.microsoft.com/office/powerpoint/2010/main" val="527029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7B3ABA63-79E2-4CB5-8D78-FC1B2DEA1DAC}" type="datetime1">
              <a:rPr lang="en-US" smtClean="0"/>
              <a:t>3/24/2022</a:t>
            </a:fld>
            <a:endParaRPr lang="en-US" dirty="0"/>
          </a:p>
        </p:txBody>
      </p:sp>
      <p:sp>
        <p:nvSpPr>
          <p:cNvPr id="3" name="Rectangle 5"/>
          <p:cNvSpPr>
            <a:spLocks noGrp="1" noChangeArrowheads="1"/>
          </p:cNvSpPr>
          <p:nvPr>
            <p:ph type="ftr" sz="quarter" idx="11"/>
          </p:nvPr>
        </p:nvSpPr>
        <p:spPr>
          <a:ln/>
        </p:spPr>
        <p:txBody>
          <a:bodyPr/>
          <a:lstStyle>
            <a:lvl1pPr>
              <a:defRPr/>
            </a:lvl1pPr>
          </a:lstStyle>
          <a:p>
            <a:endParaRPr lang="en-US" dirty="0"/>
          </a:p>
        </p:txBody>
      </p:sp>
      <p:sp>
        <p:nvSpPr>
          <p:cNvPr id="4" name="Rectangle 6"/>
          <p:cNvSpPr>
            <a:spLocks noGrp="1" noChangeArrowheads="1"/>
          </p:cNvSpPr>
          <p:nvPr>
            <p:ph type="sldNum" sz="quarter" idx="12"/>
          </p:nvPr>
        </p:nvSpPr>
        <p:spPr>
          <a:ln/>
        </p:spPr>
        <p:txBody>
          <a:bodyPr/>
          <a:lstStyle>
            <a:lvl1pPr>
              <a:defRPr/>
            </a:lvl1pPr>
          </a:lstStyle>
          <a:p>
            <a:fld id="{4577FE26-ACD1-4964-932B-823877B1C5B5}" type="slidenum">
              <a:rPr lang="en-US" smtClean="0"/>
              <a:t>‹#›</a:t>
            </a:fld>
            <a:endParaRPr lang="en-US" dirty="0"/>
          </a:p>
        </p:txBody>
      </p:sp>
    </p:spTree>
    <p:extLst>
      <p:ext uri="{BB962C8B-B14F-4D97-AF65-F5344CB8AC3E}">
        <p14:creationId xmlns:p14="http://schemas.microsoft.com/office/powerpoint/2010/main" val="1032311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1125" b="1"/>
            </a:lvl1pPr>
          </a:lstStyle>
          <a:p>
            <a:r>
              <a:rPr lang="en-US"/>
              <a:t>Click to edit Master title style</a:t>
            </a:r>
          </a:p>
        </p:txBody>
      </p:sp>
      <p:sp>
        <p:nvSpPr>
          <p:cNvPr id="3" name="Content Placeholder 2"/>
          <p:cNvSpPr>
            <a:spLocks noGrp="1"/>
          </p:cNvSpPr>
          <p:nvPr>
            <p:ph idx="1"/>
          </p:nvPr>
        </p:nvSpPr>
        <p:spPr>
          <a:xfrm>
            <a:off x="4766733" y="273055"/>
            <a:ext cx="6815667" cy="5853113"/>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5" name="Rectangle 4"/>
          <p:cNvSpPr>
            <a:spLocks noGrp="1" noChangeArrowheads="1"/>
          </p:cNvSpPr>
          <p:nvPr>
            <p:ph type="dt" sz="half" idx="10"/>
          </p:nvPr>
        </p:nvSpPr>
        <p:spPr>
          <a:ln/>
        </p:spPr>
        <p:txBody>
          <a:bodyPr/>
          <a:lstStyle>
            <a:lvl1pPr>
              <a:defRPr/>
            </a:lvl1pPr>
          </a:lstStyle>
          <a:p>
            <a:fld id="{9471773D-CBBB-439D-9154-694B11B33C10}" type="datetime1">
              <a:rPr lang="en-US" smtClean="0"/>
              <a:t>3/24/2022</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4577FE26-ACD1-4964-932B-823877B1C5B5}" type="slidenum">
              <a:rPr lang="en-US" smtClean="0"/>
              <a:t>‹#›</a:t>
            </a:fld>
            <a:endParaRPr lang="en-US" dirty="0"/>
          </a:p>
        </p:txBody>
      </p:sp>
    </p:spTree>
    <p:extLst>
      <p:ext uri="{BB962C8B-B14F-4D97-AF65-F5344CB8AC3E}">
        <p14:creationId xmlns:p14="http://schemas.microsoft.com/office/powerpoint/2010/main" val="202040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1125"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en-US" noProof="0"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5" name="Rectangle 4"/>
          <p:cNvSpPr>
            <a:spLocks noGrp="1" noChangeArrowheads="1"/>
          </p:cNvSpPr>
          <p:nvPr>
            <p:ph type="dt" sz="half" idx="10"/>
          </p:nvPr>
        </p:nvSpPr>
        <p:spPr>
          <a:ln/>
        </p:spPr>
        <p:txBody>
          <a:bodyPr/>
          <a:lstStyle>
            <a:lvl1pPr>
              <a:defRPr/>
            </a:lvl1pPr>
          </a:lstStyle>
          <a:p>
            <a:fld id="{C7A60574-FC0F-40C0-8286-F4629C7D0483}" type="datetime1">
              <a:rPr lang="en-US" smtClean="0"/>
              <a:t>3/24/2022</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4577FE26-ACD1-4964-932B-823877B1C5B5}" type="slidenum">
              <a:rPr lang="en-US" smtClean="0"/>
              <a:t>‹#›</a:t>
            </a:fld>
            <a:endParaRPr lang="en-US" dirty="0"/>
          </a:p>
        </p:txBody>
      </p:sp>
    </p:spTree>
    <p:extLst>
      <p:ext uri="{BB962C8B-B14F-4D97-AF65-F5344CB8AC3E}">
        <p14:creationId xmlns:p14="http://schemas.microsoft.com/office/powerpoint/2010/main" val="342108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219200" y="274638"/>
            <a:ext cx="10363200" cy="94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1219200" y="1447800"/>
            <a:ext cx="10363200" cy="467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Grp="1" noChangeArrowheads="1"/>
          </p:cNvSpPr>
          <p:nvPr>
            <p:ph type="dt" sz="half" idx="2"/>
          </p:nvPr>
        </p:nvSpPr>
        <p:spPr bwMode="auto">
          <a:xfrm>
            <a:off x="1278467" y="6245225"/>
            <a:ext cx="2487084"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900" smtClean="0">
                <a:latin typeface="+mn-lt"/>
              </a:defRPr>
            </a:lvl1pPr>
          </a:lstStyle>
          <a:p>
            <a:fld id="{4E68DB3A-F356-49F3-95D1-7BFF59BB05B9}" type="datetime1">
              <a:rPr lang="en-US" smtClean="0"/>
              <a:t>3/24/2022</a:t>
            </a:fld>
            <a:endParaRPr lang="en-US" dirty="0"/>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900" smtClean="0">
                <a:latin typeface="+mn-lt"/>
              </a:defRPr>
            </a:lvl1pPr>
          </a:lstStyle>
          <a:p>
            <a:endParaRPr lang="en-US" dirty="0"/>
          </a:p>
        </p:txBody>
      </p:sp>
      <p:sp>
        <p:nvSpPr>
          <p:cNvPr id="1030" name="Rectangle 6"/>
          <p:cNvSpPr>
            <a:spLocks noGrp="1" noChangeArrowheads="1"/>
          </p:cNvSpPr>
          <p:nvPr>
            <p:ph type="sldNum" sz="quarter" idx="4"/>
          </p:nvPr>
        </p:nvSpPr>
        <p:spPr bwMode="auto">
          <a:xfrm>
            <a:off x="8525933" y="6245225"/>
            <a:ext cx="3056467"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900" smtClean="0">
                <a:latin typeface="+mn-lt"/>
              </a:defRPr>
            </a:lvl1pPr>
          </a:lstStyle>
          <a:p>
            <a:fld id="{4577FE26-ACD1-4964-932B-823877B1C5B5}" type="slidenum">
              <a:rPr lang="en-US" smtClean="0"/>
              <a:t>‹#›</a:t>
            </a:fld>
            <a:endParaRPr lang="en-US" dirty="0"/>
          </a:p>
        </p:txBody>
      </p:sp>
      <p:sp>
        <p:nvSpPr>
          <p:cNvPr id="1032" name="Rectangle 8"/>
          <p:cNvSpPr>
            <a:spLocks noChangeArrowheads="1"/>
          </p:cNvSpPr>
          <p:nvPr/>
        </p:nvSpPr>
        <p:spPr bwMode="auto">
          <a:xfrm>
            <a:off x="29462" y="241300"/>
            <a:ext cx="57151" cy="6502400"/>
          </a:xfrm>
          <a:prstGeom prst="rect">
            <a:avLst/>
          </a:prstGeom>
          <a:gradFill rotWithShape="1">
            <a:gsLst>
              <a:gs pos="0">
                <a:schemeClr val="accent2"/>
              </a:gs>
              <a:gs pos="100000">
                <a:srgbClr val="408E56"/>
              </a:gs>
            </a:gsLst>
            <a:lin ang="5400000" scaled="1"/>
          </a:gradFill>
          <a:ln w="9525">
            <a:noFill/>
            <a:miter lim="800000"/>
            <a:headEnd/>
            <a:tailEnd/>
          </a:ln>
          <a:effectLst/>
        </p:spPr>
        <p:txBody>
          <a:bodyPr wrap="none" anchor="ctr"/>
          <a:lstStyle/>
          <a:p>
            <a:pPr>
              <a:defRPr/>
            </a:pPr>
            <a:endParaRPr lang="en-US" dirty="0"/>
          </a:p>
        </p:txBody>
      </p:sp>
      <p:sp>
        <p:nvSpPr>
          <p:cNvPr id="1156" name="Rectangle 132"/>
          <p:cNvSpPr>
            <a:spLocks noChangeArrowheads="1"/>
          </p:cNvSpPr>
          <p:nvPr/>
        </p:nvSpPr>
        <p:spPr bwMode="auto">
          <a:xfrm>
            <a:off x="86613" y="1025901"/>
            <a:ext cx="11550825" cy="62330"/>
          </a:xfrm>
          <a:prstGeom prst="rect">
            <a:avLst/>
          </a:prstGeom>
          <a:gradFill rotWithShape="1">
            <a:gsLst>
              <a:gs pos="0">
                <a:schemeClr val="accent2"/>
              </a:gs>
              <a:gs pos="100000">
                <a:srgbClr val="408E56"/>
              </a:gs>
            </a:gsLst>
            <a:lin ang="0" scaled="1"/>
          </a:gradFill>
          <a:ln w="9525">
            <a:noFill/>
            <a:miter lim="800000"/>
            <a:headEnd/>
            <a:tailEnd/>
          </a:ln>
          <a:effectLst/>
        </p:spPr>
        <p:txBody>
          <a:bodyPr wrap="none" anchor="ctr"/>
          <a:lstStyle/>
          <a:p>
            <a:pPr>
              <a:defRPr/>
            </a:pPr>
            <a:endParaRPr lang="en-US" dirty="0"/>
          </a:p>
        </p:txBody>
      </p:sp>
    </p:spTree>
    <p:extLst>
      <p:ext uri="{BB962C8B-B14F-4D97-AF65-F5344CB8AC3E}">
        <p14:creationId xmlns:p14="http://schemas.microsoft.com/office/powerpoint/2010/main" val="10962071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rtl="0" eaLnBrk="1" fontAlgn="base" hangingPunct="1">
        <a:spcBef>
          <a:spcPct val="0"/>
        </a:spcBef>
        <a:spcAft>
          <a:spcPct val="0"/>
        </a:spcAft>
        <a:defRPr sz="3300">
          <a:solidFill>
            <a:schemeClr val="tx2"/>
          </a:solidFill>
          <a:latin typeface="+mj-lt"/>
          <a:ea typeface="+mj-ea"/>
          <a:cs typeface="+mj-cs"/>
        </a:defRPr>
      </a:lvl1pPr>
      <a:lvl2pPr algn="ctr" rtl="0" eaLnBrk="1" fontAlgn="base" hangingPunct="1">
        <a:spcBef>
          <a:spcPct val="0"/>
        </a:spcBef>
        <a:spcAft>
          <a:spcPct val="0"/>
        </a:spcAft>
        <a:defRPr sz="2475">
          <a:solidFill>
            <a:schemeClr val="tx2"/>
          </a:solidFill>
          <a:latin typeface="Times New Roman" pitchFamily="18" charset="0"/>
        </a:defRPr>
      </a:lvl2pPr>
      <a:lvl3pPr algn="ctr" rtl="0" eaLnBrk="1" fontAlgn="base" hangingPunct="1">
        <a:spcBef>
          <a:spcPct val="0"/>
        </a:spcBef>
        <a:spcAft>
          <a:spcPct val="0"/>
        </a:spcAft>
        <a:defRPr sz="2475">
          <a:solidFill>
            <a:schemeClr val="tx2"/>
          </a:solidFill>
          <a:latin typeface="Times New Roman" pitchFamily="18" charset="0"/>
        </a:defRPr>
      </a:lvl3pPr>
      <a:lvl4pPr algn="ctr" rtl="0" eaLnBrk="1" fontAlgn="base" hangingPunct="1">
        <a:spcBef>
          <a:spcPct val="0"/>
        </a:spcBef>
        <a:spcAft>
          <a:spcPct val="0"/>
        </a:spcAft>
        <a:defRPr sz="2475">
          <a:solidFill>
            <a:schemeClr val="tx2"/>
          </a:solidFill>
          <a:latin typeface="Times New Roman" pitchFamily="18" charset="0"/>
        </a:defRPr>
      </a:lvl4pPr>
      <a:lvl5pPr algn="ctr" rtl="0" eaLnBrk="1" fontAlgn="base" hangingPunct="1">
        <a:spcBef>
          <a:spcPct val="0"/>
        </a:spcBef>
        <a:spcAft>
          <a:spcPct val="0"/>
        </a:spcAft>
        <a:defRPr sz="2475">
          <a:solidFill>
            <a:schemeClr val="tx2"/>
          </a:solidFill>
          <a:latin typeface="Times New Roman" pitchFamily="18" charset="0"/>
        </a:defRPr>
      </a:lvl5pPr>
      <a:lvl6pPr marL="257175" algn="ctr" rtl="0" eaLnBrk="1" fontAlgn="base" hangingPunct="1">
        <a:spcBef>
          <a:spcPct val="0"/>
        </a:spcBef>
        <a:spcAft>
          <a:spcPct val="0"/>
        </a:spcAft>
        <a:defRPr sz="2475">
          <a:solidFill>
            <a:schemeClr val="tx2"/>
          </a:solidFill>
          <a:latin typeface="Times New Roman" pitchFamily="18" charset="0"/>
        </a:defRPr>
      </a:lvl6pPr>
      <a:lvl7pPr marL="514350" algn="ctr" rtl="0" eaLnBrk="1" fontAlgn="base" hangingPunct="1">
        <a:spcBef>
          <a:spcPct val="0"/>
        </a:spcBef>
        <a:spcAft>
          <a:spcPct val="0"/>
        </a:spcAft>
        <a:defRPr sz="2475">
          <a:solidFill>
            <a:schemeClr val="tx2"/>
          </a:solidFill>
          <a:latin typeface="Times New Roman" pitchFamily="18" charset="0"/>
        </a:defRPr>
      </a:lvl7pPr>
      <a:lvl8pPr marL="771525" algn="ctr" rtl="0" eaLnBrk="1" fontAlgn="base" hangingPunct="1">
        <a:spcBef>
          <a:spcPct val="0"/>
        </a:spcBef>
        <a:spcAft>
          <a:spcPct val="0"/>
        </a:spcAft>
        <a:defRPr sz="2475">
          <a:solidFill>
            <a:schemeClr val="tx2"/>
          </a:solidFill>
          <a:latin typeface="Times New Roman" pitchFamily="18" charset="0"/>
        </a:defRPr>
      </a:lvl8pPr>
      <a:lvl9pPr marL="1028700" algn="ctr" rtl="0" eaLnBrk="1" fontAlgn="base" hangingPunct="1">
        <a:spcBef>
          <a:spcPct val="0"/>
        </a:spcBef>
        <a:spcAft>
          <a:spcPct val="0"/>
        </a:spcAft>
        <a:defRPr sz="2475">
          <a:solidFill>
            <a:schemeClr val="tx2"/>
          </a:solidFill>
          <a:latin typeface="Times New Roman" pitchFamily="18" charset="0"/>
        </a:defRPr>
      </a:lvl9pPr>
    </p:titleStyle>
    <p:bodyStyle>
      <a:lvl1pPr marL="192881" indent="-192881" algn="l" rtl="0" eaLnBrk="1" fontAlgn="base" hangingPunct="1">
        <a:spcBef>
          <a:spcPct val="20000"/>
        </a:spcBef>
        <a:spcAft>
          <a:spcPct val="0"/>
        </a:spcAft>
        <a:buChar char="•"/>
        <a:defRPr sz="2700">
          <a:solidFill>
            <a:schemeClr val="tx1"/>
          </a:solidFill>
          <a:latin typeface="+mn-lt"/>
          <a:ea typeface="+mn-ea"/>
          <a:cs typeface="+mn-cs"/>
        </a:defRPr>
      </a:lvl1pPr>
      <a:lvl2pPr marL="417910" indent="-160735" algn="l" rtl="0" eaLnBrk="1" fontAlgn="base" hangingPunct="1">
        <a:spcBef>
          <a:spcPct val="20000"/>
        </a:spcBef>
        <a:spcAft>
          <a:spcPct val="0"/>
        </a:spcAft>
        <a:buChar char="–"/>
        <a:defRPr sz="2400">
          <a:solidFill>
            <a:schemeClr val="tx1"/>
          </a:solidFill>
          <a:latin typeface="+mn-lt"/>
        </a:defRPr>
      </a:lvl2pPr>
      <a:lvl3pPr marL="642938" indent="-128588" algn="l" rtl="0" eaLnBrk="1" fontAlgn="base" hangingPunct="1">
        <a:spcBef>
          <a:spcPct val="20000"/>
        </a:spcBef>
        <a:spcAft>
          <a:spcPct val="0"/>
        </a:spcAft>
        <a:buChar char="•"/>
        <a:defRPr sz="2100">
          <a:solidFill>
            <a:schemeClr val="tx1"/>
          </a:solidFill>
          <a:latin typeface="+mn-lt"/>
        </a:defRPr>
      </a:lvl3pPr>
      <a:lvl4pPr marL="900113" indent="-128588" algn="l" rtl="0" eaLnBrk="1" fontAlgn="base" hangingPunct="1">
        <a:spcBef>
          <a:spcPct val="20000"/>
        </a:spcBef>
        <a:spcAft>
          <a:spcPct val="0"/>
        </a:spcAft>
        <a:buChar char="–"/>
        <a:defRPr sz="1500">
          <a:solidFill>
            <a:schemeClr val="tx1"/>
          </a:solidFill>
          <a:latin typeface="+mn-lt"/>
        </a:defRPr>
      </a:lvl4pPr>
      <a:lvl5pPr marL="1157288" indent="-128588" algn="l" rtl="0" eaLnBrk="1" fontAlgn="base" hangingPunct="1">
        <a:spcBef>
          <a:spcPct val="20000"/>
        </a:spcBef>
        <a:spcAft>
          <a:spcPct val="0"/>
        </a:spcAft>
        <a:buChar char="»"/>
        <a:defRPr sz="1500">
          <a:solidFill>
            <a:schemeClr val="tx1"/>
          </a:solidFill>
          <a:latin typeface="+mn-lt"/>
        </a:defRPr>
      </a:lvl5pPr>
      <a:lvl6pPr marL="1414463" indent="-128588" algn="l" rtl="0" eaLnBrk="1" fontAlgn="base" hangingPunct="1">
        <a:spcBef>
          <a:spcPct val="20000"/>
        </a:spcBef>
        <a:spcAft>
          <a:spcPct val="0"/>
        </a:spcAft>
        <a:buChar char="»"/>
        <a:defRPr sz="1125">
          <a:solidFill>
            <a:schemeClr val="tx1"/>
          </a:solidFill>
          <a:latin typeface="+mn-lt"/>
        </a:defRPr>
      </a:lvl6pPr>
      <a:lvl7pPr marL="1671638" indent="-128588" algn="l" rtl="0" eaLnBrk="1" fontAlgn="base" hangingPunct="1">
        <a:spcBef>
          <a:spcPct val="20000"/>
        </a:spcBef>
        <a:spcAft>
          <a:spcPct val="0"/>
        </a:spcAft>
        <a:buChar char="»"/>
        <a:defRPr sz="1125">
          <a:solidFill>
            <a:schemeClr val="tx1"/>
          </a:solidFill>
          <a:latin typeface="+mn-lt"/>
        </a:defRPr>
      </a:lvl7pPr>
      <a:lvl8pPr marL="1928813" indent="-128588" algn="l" rtl="0" eaLnBrk="1" fontAlgn="base" hangingPunct="1">
        <a:spcBef>
          <a:spcPct val="20000"/>
        </a:spcBef>
        <a:spcAft>
          <a:spcPct val="0"/>
        </a:spcAft>
        <a:buChar char="»"/>
        <a:defRPr sz="1125">
          <a:solidFill>
            <a:schemeClr val="tx1"/>
          </a:solidFill>
          <a:latin typeface="+mn-lt"/>
        </a:defRPr>
      </a:lvl8pPr>
      <a:lvl9pPr marL="2185988" indent="-128588" algn="l" rtl="0" eaLnBrk="1" fontAlgn="base" hangingPunct="1">
        <a:spcBef>
          <a:spcPct val="20000"/>
        </a:spcBef>
        <a:spcAft>
          <a:spcPct val="0"/>
        </a:spcAft>
        <a:buChar char="»"/>
        <a:defRPr sz="1125">
          <a:solidFill>
            <a:schemeClr val="tx1"/>
          </a:solidFill>
          <a:latin typeface="+mn-lt"/>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adamsmith.haus/python/answers/how-to-find-machine-epsilon-using-numpy-in-pyth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781180"/>
            <a:ext cx="11277600" cy="1470025"/>
          </a:xfrm>
        </p:spPr>
        <p:txBody>
          <a:bodyPr/>
          <a:lstStyle/>
          <a:p>
            <a:r>
              <a:rPr lang="en-US" dirty="0"/>
              <a:t>Tips for Algorithm Design &amp; </a:t>
            </a:r>
            <a:r>
              <a:rPr lang="en-US" dirty="0" smtClean="0"/>
              <a:t>Coding</a:t>
            </a:r>
            <a:br>
              <a:rPr lang="en-US" dirty="0" smtClean="0"/>
            </a:br>
            <a:r>
              <a:rPr lang="en-US" dirty="0" smtClean="0"/>
              <a:t>Introduction </a:t>
            </a:r>
            <a:r>
              <a:rPr lang="en-US" smtClean="0"/>
              <a:t>to Assignment 2</a:t>
            </a:r>
            <a:endParaRPr lang="en-US" dirty="0"/>
          </a:p>
        </p:txBody>
      </p:sp>
      <p:sp>
        <p:nvSpPr>
          <p:cNvPr id="3" name="Subtitle 2"/>
          <p:cNvSpPr>
            <a:spLocks noGrp="1"/>
          </p:cNvSpPr>
          <p:nvPr>
            <p:ph type="subTitle" idx="1"/>
          </p:nvPr>
        </p:nvSpPr>
        <p:spPr/>
        <p:txBody>
          <a:bodyPr/>
          <a:lstStyle/>
          <a:p>
            <a:r>
              <a:rPr lang="en-US" dirty="0" smtClean="0"/>
              <a:t>BUAD 5042</a:t>
            </a:r>
            <a:endParaRPr lang="en-US" dirty="0"/>
          </a:p>
        </p:txBody>
      </p:sp>
    </p:spTree>
    <p:extLst>
      <p:ext uri="{BB962C8B-B14F-4D97-AF65-F5344CB8AC3E}">
        <p14:creationId xmlns:p14="http://schemas.microsoft.com/office/powerpoint/2010/main" val="46314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FDEDD-0992-4437-9D13-920E06CB0B46}"/>
              </a:ext>
            </a:extLst>
          </p:cNvPr>
          <p:cNvSpPr>
            <a:spLocks noGrp="1"/>
          </p:cNvSpPr>
          <p:nvPr>
            <p:ph type="title"/>
          </p:nvPr>
        </p:nvSpPr>
        <p:spPr/>
        <p:txBody>
          <a:bodyPr/>
          <a:lstStyle/>
          <a:p>
            <a:r>
              <a:rPr lang="en-US" dirty="0"/>
              <a:t>Commenting</a:t>
            </a:r>
          </a:p>
        </p:txBody>
      </p:sp>
      <p:sp>
        <p:nvSpPr>
          <p:cNvPr id="5" name="Content Placeholder 4">
            <a:extLst>
              <a:ext uri="{FF2B5EF4-FFF2-40B4-BE49-F238E27FC236}">
                <a16:creationId xmlns:a16="http://schemas.microsoft.com/office/drawing/2014/main" id="{E79045EC-B1FA-406E-9EDB-24451306BE4B}"/>
              </a:ext>
            </a:extLst>
          </p:cNvPr>
          <p:cNvSpPr>
            <a:spLocks noGrp="1"/>
          </p:cNvSpPr>
          <p:nvPr>
            <p:ph idx="1"/>
          </p:nvPr>
        </p:nvSpPr>
        <p:spPr/>
        <p:txBody>
          <a:bodyPr/>
          <a:lstStyle/>
          <a:p>
            <a:r>
              <a:rPr lang="en-US" dirty="0"/>
              <a:t>Commenting improves code maintainability and reuse</a:t>
            </a:r>
          </a:p>
          <a:p>
            <a:r>
              <a:rPr lang="en-US" dirty="0"/>
              <a:t>Create comments from algorithm outline before coding</a:t>
            </a:r>
          </a:p>
          <a:p>
            <a:pPr lvl="1"/>
            <a:r>
              <a:rPr lang="en-US" dirty="0"/>
              <a:t>Gives a structure to code development</a:t>
            </a:r>
          </a:p>
          <a:p>
            <a:pPr lvl="1"/>
            <a:r>
              <a:rPr lang="en-US" dirty="0"/>
              <a:t>Don’t need to worry about adding main comments later</a:t>
            </a:r>
          </a:p>
        </p:txBody>
      </p:sp>
      <p:sp>
        <p:nvSpPr>
          <p:cNvPr id="6" name="Slide Number Placeholder 5">
            <a:extLst>
              <a:ext uri="{FF2B5EF4-FFF2-40B4-BE49-F238E27FC236}">
                <a16:creationId xmlns:a16="http://schemas.microsoft.com/office/drawing/2014/main" id="{31A4C215-37F3-4460-A253-55993F7C2D94}"/>
              </a:ext>
            </a:extLst>
          </p:cNvPr>
          <p:cNvSpPr>
            <a:spLocks noGrp="1"/>
          </p:cNvSpPr>
          <p:nvPr>
            <p:ph type="sldNum" sz="quarter" idx="12"/>
          </p:nvPr>
        </p:nvSpPr>
        <p:spPr/>
        <p:txBody>
          <a:bodyPr/>
          <a:lstStyle/>
          <a:p>
            <a:fld id="{4577FE26-ACD1-4964-932B-823877B1C5B5}" type="slidenum">
              <a:rPr lang="en-US" smtClean="0"/>
              <a:pPr/>
              <a:t>10</a:t>
            </a:fld>
            <a:endParaRPr lang="en-US" dirty="0"/>
          </a:p>
        </p:txBody>
      </p:sp>
    </p:spTree>
    <p:extLst>
      <p:ext uri="{BB962C8B-B14F-4D97-AF65-F5344CB8AC3E}">
        <p14:creationId xmlns:p14="http://schemas.microsoft.com/office/powerpoint/2010/main" val="3918409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E8B95-D456-4508-8A82-AA279ABA26FB}"/>
              </a:ext>
            </a:extLst>
          </p:cNvPr>
          <p:cNvSpPr>
            <a:spLocks noGrp="1"/>
          </p:cNvSpPr>
          <p:nvPr>
            <p:ph type="title"/>
          </p:nvPr>
        </p:nvSpPr>
        <p:spPr/>
        <p:txBody>
          <a:bodyPr/>
          <a:lstStyle/>
          <a:p>
            <a:r>
              <a:rPr lang="en-US" dirty="0"/>
              <a:t>Choose Best Data Type for the Situation</a:t>
            </a:r>
          </a:p>
        </p:txBody>
      </p:sp>
      <p:sp>
        <p:nvSpPr>
          <p:cNvPr id="3" name="Content Placeholder 2">
            <a:extLst>
              <a:ext uri="{FF2B5EF4-FFF2-40B4-BE49-F238E27FC236}">
                <a16:creationId xmlns:a16="http://schemas.microsoft.com/office/drawing/2014/main" id="{7185DC2D-A0DE-489B-9733-C5AE5850050E}"/>
              </a:ext>
            </a:extLst>
          </p:cNvPr>
          <p:cNvSpPr>
            <a:spLocks noGrp="1"/>
          </p:cNvSpPr>
          <p:nvPr>
            <p:ph idx="1"/>
          </p:nvPr>
        </p:nvSpPr>
        <p:spPr>
          <a:xfrm>
            <a:off x="1219200" y="1085850"/>
            <a:ext cx="10363200" cy="5040313"/>
          </a:xfrm>
        </p:spPr>
        <p:txBody>
          <a:bodyPr/>
          <a:lstStyle/>
          <a:p>
            <a:pPr>
              <a:spcBef>
                <a:spcPts val="200"/>
              </a:spcBef>
            </a:pPr>
            <a:r>
              <a:rPr lang="en-US" dirty="0"/>
              <a:t>Lists</a:t>
            </a:r>
          </a:p>
          <a:p>
            <a:pPr lvl="1">
              <a:spcBef>
                <a:spcPts val="200"/>
              </a:spcBef>
            </a:pPr>
            <a:r>
              <a:rPr lang="en-US" dirty="0"/>
              <a:t>Good if you are going to iterate through the entire list</a:t>
            </a:r>
          </a:p>
          <a:p>
            <a:pPr lvl="1">
              <a:spcBef>
                <a:spcPts val="200"/>
              </a:spcBef>
            </a:pPr>
            <a:r>
              <a:rPr lang="en-US" dirty="0"/>
              <a:t>Methods: sort, iterable, reverse, append</a:t>
            </a:r>
          </a:p>
          <a:p>
            <a:pPr>
              <a:spcBef>
                <a:spcPts val="200"/>
              </a:spcBef>
            </a:pPr>
            <a:r>
              <a:rPr lang="en-US" dirty="0"/>
              <a:t>Tuples</a:t>
            </a:r>
          </a:p>
          <a:p>
            <a:pPr lvl="1">
              <a:spcBef>
                <a:spcPts val="200"/>
              </a:spcBef>
            </a:pPr>
            <a:r>
              <a:rPr lang="en-US" dirty="0"/>
              <a:t>Similar to lists, but when the data shouldn’t change</a:t>
            </a:r>
          </a:p>
          <a:p>
            <a:pPr lvl="1">
              <a:spcBef>
                <a:spcPts val="200"/>
              </a:spcBef>
            </a:pPr>
            <a:r>
              <a:rPr lang="en-US" dirty="0"/>
              <a:t>Immutable </a:t>
            </a:r>
          </a:p>
          <a:p>
            <a:pPr lvl="1">
              <a:spcBef>
                <a:spcPts val="200"/>
              </a:spcBef>
            </a:pPr>
            <a:r>
              <a:rPr lang="en-US" dirty="0"/>
              <a:t>Not many built-in methods</a:t>
            </a:r>
          </a:p>
          <a:p>
            <a:pPr>
              <a:spcBef>
                <a:spcPts val="200"/>
              </a:spcBef>
            </a:pPr>
            <a:r>
              <a:rPr lang="en-US" dirty="0"/>
              <a:t>Dictionaries</a:t>
            </a:r>
          </a:p>
          <a:p>
            <a:pPr lvl="1">
              <a:spcBef>
                <a:spcPts val="200"/>
              </a:spcBef>
            </a:pPr>
            <a:r>
              <a:rPr lang="en-US" dirty="0"/>
              <a:t>Fast random access: lookup by key</a:t>
            </a:r>
          </a:p>
          <a:p>
            <a:pPr lvl="1">
              <a:spcBef>
                <a:spcPts val="200"/>
              </a:spcBef>
            </a:pPr>
            <a:r>
              <a:rPr lang="en-US" dirty="0"/>
              <a:t>Takes a little more memory than lists</a:t>
            </a:r>
          </a:p>
        </p:txBody>
      </p:sp>
      <p:sp>
        <p:nvSpPr>
          <p:cNvPr id="4" name="Slide Number Placeholder 3">
            <a:extLst>
              <a:ext uri="{FF2B5EF4-FFF2-40B4-BE49-F238E27FC236}">
                <a16:creationId xmlns:a16="http://schemas.microsoft.com/office/drawing/2014/main" id="{08E7475B-DEF7-4BAA-B5B1-E3FB0DFD1E18}"/>
              </a:ext>
            </a:extLst>
          </p:cNvPr>
          <p:cNvSpPr>
            <a:spLocks noGrp="1"/>
          </p:cNvSpPr>
          <p:nvPr>
            <p:ph type="sldNum" sz="quarter" idx="12"/>
          </p:nvPr>
        </p:nvSpPr>
        <p:spPr/>
        <p:txBody>
          <a:bodyPr/>
          <a:lstStyle/>
          <a:p>
            <a:fld id="{4577FE26-ACD1-4964-932B-823877B1C5B5}" type="slidenum">
              <a:rPr lang="en-US" smtClean="0"/>
              <a:pPr/>
              <a:t>11</a:t>
            </a:fld>
            <a:endParaRPr lang="en-US" dirty="0"/>
          </a:p>
        </p:txBody>
      </p:sp>
    </p:spTree>
    <p:extLst>
      <p:ext uri="{BB962C8B-B14F-4D97-AF65-F5344CB8AC3E}">
        <p14:creationId xmlns:p14="http://schemas.microsoft.com/office/powerpoint/2010/main" val="2461823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2:  Assigning </a:t>
            </a:r>
            <a:r>
              <a:rPr lang="en-US" dirty="0"/>
              <a:t>Items to </a:t>
            </a:r>
            <a:r>
              <a:rPr lang="en-US" dirty="0" smtClean="0"/>
              <a:t>Bins</a:t>
            </a:r>
            <a:endParaRPr lang="en-US" dirty="0"/>
          </a:p>
        </p:txBody>
      </p:sp>
      <p:sp>
        <p:nvSpPr>
          <p:cNvPr id="3" name="Content Placeholder 2"/>
          <p:cNvSpPr>
            <a:spLocks noGrp="1"/>
          </p:cNvSpPr>
          <p:nvPr>
            <p:ph idx="1"/>
          </p:nvPr>
        </p:nvSpPr>
        <p:spPr>
          <a:xfrm>
            <a:off x="457200" y="1121135"/>
            <a:ext cx="10003971" cy="5005029"/>
          </a:xfrm>
        </p:spPr>
        <p:txBody>
          <a:bodyPr/>
          <a:lstStyle/>
          <a:p>
            <a:r>
              <a:rPr lang="en-US" dirty="0"/>
              <a:t>Pack all items into as few </a:t>
            </a:r>
            <a:r>
              <a:rPr lang="en-US" dirty="0" smtClean="0"/>
              <a:t>bins (carts) </a:t>
            </a:r>
            <a:r>
              <a:rPr lang="en-US" dirty="0"/>
              <a:t>as possible without overloading </a:t>
            </a:r>
            <a:r>
              <a:rPr lang="en-US" dirty="0" smtClean="0"/>
              <a:t>bins</a:t>
            </a:r>
            <a:endParaRPr lang="en-US" dirty="0"/>
          </a:p>
          <a:p>
            <a:r>
              <a:rPr lang="en-US" dirty="0"/>
              <a:t>Optimization Formulation</a:t>
            </a:r>
          </a:p>
          <a:p>
            <a:pPr lvl="1"/>
            <a:r>
              <a:rPr lang="en-US" dirty="0"/>
              <a:t>Maximum number of </a:t>
            </a:r>
            <a:r>
              <a:rPr lang="en-US" dirty="0" smtClean="0"/>
              <a:t>bins </a:t>
            </a:r>
            <a:r>
              <a:rPr lang="en-US" i="1" dirty="0"/>
              <a:t>n</a:t>
            </a:r>
            <a:r>
              <a:rPr lang="en-US" dirty="0"/>
              <a:t> must be sufficiently large for a feasible solution</a:t>
            </a:r>
          </a:p>
        </p:txBody>
      </p:sp>
      <p:sp>
        <p:nvSpPr>
          <p:cNvPr id="5" name="Slide Number Placeholder 4"/>
          <p:cNvSpPr>
            <a:spLocks noGrp="1"/>
          </p:cNvSpPr>
          <p:nvPr>
            <p:ph type="sldNum" sz="quarter" idx="12"/>
          </p:nvPr>
        </p:nvSpPr>
        <p:spPr/>
        <p:txBody>
          <a:bodyPr/>
          <a:lstStyle/>
          <a:p>
            <a:fld id="{4577FE26-ACD1-4964-932B-823877B1C5B5}" type="slidenum">
              <a:rPr lang="en-US" smtClean="0"/>
              <a:t>12</a:t>
            </a:fld>
            <a:endParaRPr lang="en-US" dirty="0"/>
          </a:p>
        </p:txBody>
      </p:sp>
      <p:pic>
        <p:nvPicPr>
          <p:cNvPr id="4" name="Picture 3"/>
          <p:cNvPicPr>
            <a:picLocks noChangeAspect="1"/>
          </p:cNvPicPr>
          <p:nvPr/>
        </p:nvPicPr>
        <p:blipFill>
          <a:blip r:embed="rId2"/>
          <a:stretch>
            <a:fillRect/>
          </a:stretch>
        </p:blipFill>
        <p:spPr>
          <a:xfrm>
            <a:off x="2321056" y="4119019"/>
            <a:ext cx="7561986" cy="2272321"/>
          </a:xfrm>
          <a:prstGeom prst="rect">
            <a:avLst/>
          </a:prstGeom>
        </p:spPr>
      </p:pic>
    </p:spTree>
    <p:extLst>
      <p:ext uri="{BB962C8B-B14F-4D97-AF65-F5344CB8AC3E}">
        <p14:creationId xmlns:p14="http://schemas.microsoft.com/office/powerpoint/2010/main" val="2711390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2: Algorithm </a:t>
            </a:r>
            <a:r>
              <a:rPr lang="en-US" dirty="0" smtClean="0"/>
              <a:t>Inputs</a:t>
            </a:r>
            <a:endParaRPr lang="en-US" dirty="0"/>
          </a:p>
        </p:txBody>
      </p:sp>
      <p:sp>
        <p:nvSpPr>
          <p:cNvPr id="3" name="Content Placeholder 2"/>
          <p:cNvSpPr>
            <a:spLocks noGrp="1"/>
          </p:cNvSpPr>
          <p:nvPr>
            <p:ph idx="1"/>
          </p:nvPr>
        </p:nvSpPr>
        <p:spPr>
          <a:xfrm>
            <a:off x="274320" y="1219200"/>
            <a:ext cx="11795760" cy="3942892"/>
          </a:xfrm>
        </p:spPr>
        <p:txBody>
          <a:bodyPr/>
          <a:lstStyle/>
          <a:p>
            <a:pPr marL="0" indent="0">
              <a:buNone/>
            </a:pPr>
            <a:r>
              <a:rPr lang="en-US" sz="2200" dirty="0" smtClean="0">
                <a:latin typeface="+mj-lt"/>
              </a:rPr>
              <a:t>Your focus:  </a:t>
            </a:r>
            <a:r>
              <a:rPr lang="en-US" sz="2200" b="1" dirty="0" err="1" smtClean="0">
                <a:latin typeface="+mj-lt"/>
              </a:rPr>
              <a:t>def</a:t>
            </a:r>
            <a:r>
              <a:rPr lang="en-US" sz="2200" b="1" dirty="0" smtClean="0">
                <a:latin typeface="+mj-lt"/>
              </a:rPr>
              <a:t> </a:t>
            </a:r>
            <a:r>
              <a:rPr lang="en-US" sz="2200" b="1" dirty="0" err="1" smtClean="0">
                <a:latin typeface="+mj-lt"/>
              </a:rPr>
              <a:t>binpack</a:t>
            </a:r>
            <a:r>
              <a:rPr lang="en-US" sz="2200" b="1" dirty="0" smtClean="0">
                <a:latin typeface="+mj-lt"/>
              </a:rPr>
              <a:t>(articles, </a:t>
            </a:r>
            <a:r>
              <a:rPr lang="en-US" sz="2200" b="1" dirty="0" err="1" smtClean="0">
                <a:latin typeface="+mj-lt"/>
              </a:rPr>
              <a:t>bin_cap</a:t>
            </a:r>
            <a:r>
              <a:rPr lang="en-US" sz="2200" b="1" dirty="0" smtClean="0">
                <a:latin typeface="+mj-lt"/>
              </a:rPr>
              <a:t>)</a:t>
            </a:r>
          </a:p>
          <a:p>
            <a:r>
              <a:rPr lang="en-US" sz="2200" b="1" dirty="0" smtClean="0">
                <a:latin typeface="+mj-lt"/>
              </a:rPr>
              <a:t>Input </a:t>
            </a:r>
            <a:r>
              <a:rPr lang="en-US" sz="2200" b="1" dirty="0">
                <a:latin typeface="+mj-lt"/>
              </a:rPr>
              <a:t>arguments</a:t>
            </a:r>
          </a:p>
          <a:p>
            <a:pPr lvl="2"/>
            <a:r>
              <a:rPr lang="en-US" sz="2200" dirty="0" smtClean="0">
                <a:latin typeface="+mj-lt"/>
                <a:cs typeface="Courier New" panose="02070309020205020404" pitchFamily="49" charset="0"/>
              </a:rPr>
              <a:t>articles</a:t>
            </a:r>
            <a:endParaRPr lang="en-US" sz="2200" dirty="0">
              <a:latin typeface="+mj-lt"/>
              <a:cs typeface="Courier New" panose="02070309020205020404" pitchFamily="49" charset="0"/>
            </a:endParaRPr>
          </a:p>
          <a:p>
            <a:pPr lvl="3"/>
            <a:r>
              <a:rPr lang="en-US" sz="2200" dirty="0" smtClean="0">
                <a:latin typeface="+mj-lt"/>
              </a:rPr>
              <a:t>items</a:t>
            </a:r>
            <a:r>
              <a:rPr lang="en-US" sz="2200" dirty="0">
                <a:latin typeface="+mj-lt"/>
              </a:rPr>
              <a:t>: a dictionary of the items to be place in bins, with: </a:t>
            </a:r>
            <a:r>
              <a:rPr lang="en-US" sz="2200" dirty="0">
                <a:latin typeface="+mj-lt"/>
              </a:rPr>
              <a:t/>
            </a:r>
            <a:br>
              <a:rPr lang="en-US" sz="2200" dirty="0">
                <a:latin typeface="+mj-lt"/>
              </a:rPr>
            </a:br>
            <a:r>
              <a:rPr lang="en-US" sz="2200" dirty="0" smtClean="0">
                <a:latin typeface="+mj-lt"/>
              </a:rPr>
              <a:t>keys </a:t>
            </a:r>
            <a:r>
              <a:rPr lang="en-US" sz="2200" dirty="0">
                <a:latin typeface="+mj-lt"/>
              </a:rPr>
              <a:t>representing the item ID values (integers) </a:t>
            </a:r>
            <a:r>
              <a:rPr lang="en-US" sz="2200" dirty="0">
                <a:latin typeface="+mj-lt"/>
              </a:rPr>
              <a:t/>
            </a:r>
            <a:br>
              <a:rPr lang="en-US" sz="2200" dirty="0">
                <a:latin typeface="+mj-lt"/>
              </a:rPr>
            </a:br>
            <a:r>
              <a:rPr lang="en-US" sz="2200" dirty="0" smtClean="0">
                <a:latin typeface="+mj-lt"/>
              </a:rPr>
              <a:t>values </a:t>
            </a:r>
            <a:r>
              <a:rPr lang="en-US" sz="2200" dirty="0">
                <a:latin typeface="+mj-lt"/>
              </a:rPr>
              <a:t>representing the item volumes </a:t>
            </a:r>
            <a:r>
              <a:rPr lang="en-US" sz="2200" dirty="0">
                <a:latin typeface="+mj-lt"/>
              </a:rPr>
              <a:t/>
            </a:r>
            <a:br>
              <a:rPr lang="en-US" sz="2200" dirty="0">
                <a:latin typeface="+mj-lt"/>
              </a:rPr>
            </a:br>
            <a:r>
              <a:rPr lang="en-US" sz="2200" dirty="0">
                <a:latin typeface="+mj-lt"/>
              </a:rPr>
              <a:t>• e.g., for example: {0: 2, 1: 5...} </a:t>
            </a:r>
            <a:endParaRPr lang="en-US" sz="2200" dirty="0" smtClean="0">
              <a:latin typeface="+mj-lt"/>
            </a:endParaRPr>
          </a:p>
          <a:p>
            <a:pPr lvl="2"/>
            <a:r>
              <a:rPr lang="en-US" sz="2200" dirty="0" err="1" smtClean="0">
                <a:latin typeface="+mj-lt"/>
                <a:cs typeface="Courier New" panose="02070309020205020404" pitchFamily="49" charset="0"/>
              </a:rPr>
              <a:t>bin_cap</a:t>
            </a:r>
            <a:endParaRPr lang="en-US" sz="2200" dirty="0" smtClean="0">
              <a:latin typeface="+mj-lt"/>
            </a:endParaRPr>
          </a:p>
          <a:p>
            <a:pPr lvl="3"/>
            <a:r>
              <a:rPr lang="en-US" sz="2200" dirty="0" smtClean="0">
                <a:latin typeface="+mj-lt"/>
                <a:cs typeface="Courier New" panose="02070309020205020404" pitchFamily="49" charset="0"/>
              </a:rPr>
              <a:t>float</a:t>
            </a:r>
            <a:r>
              <a:rPr lang="en-US" sz="2200" dirty="0" smtClean="0">
                <a:latin typeface="+mj-lt"/>
              </a:rPr>
              <a:t> </a:t>
            </a:r>
            <a:r>
              <a:rPr lang="en-US" sz="2200" dirty="0">
                <a:latin typeface="+mj-lt"/>
              </a:rPr>
              <a:t>data type</a:t>
            </a:r>
          </a:p>
          <a:p>
            <a:pPr lvl="3"/>
            <a:r>
              <a:rPr lang="en-US" sz="2200" dirty="0">
                <a:latin typeface="+mj-lt"/>
              </a:rPr>
              <a:t>Volume of a </a:t>
            </a:r>
            <a:r>
              <a:rPr lang="en-US" sz="2200" dirty="0" smtClean="0">
                <a:latin typeface="+mj-lt"/>
              </a:rPr>
              <a:t>bin, </a:t>
            </a:r>
            <a:r>
              <a:rPr lang="en-US" sz="2200" dirty="0">
                <a:latin typeface="+mj-lt"/>
              </a:rPr>
              <a:t>its maximum </a:t>
            </a:r>
            <a:r>
              <a:rPr lang="en-US" sz="2200" dirty="0" smtClean="0">
                <a:latin typeface="+mj-lt"/>
              </a:rPr>
              <a:t>capacity</a:t>
            </a:r>
          </a:p>
        </p:txBody>
      </p:sp>
      <p:sp>
        <p:nvSpPr>
          <p:cNvPr id="5" name="Slide Number Placeholder 4"/>
          <p:cNvSpPr>
            <a:spLocks noGrp="1"/>
          </p:cNvSpPr>
          <p:nvPr>
            <p:ph type="sldNum" sz="quarter" idx="12"/>
          </p:nvPr>
        </p:nvSpPr>
        <p:spPr/>
        <p:txBody>
          <a:bodyPr/>
          <a:lstStyle/>
          <a:p>
            <a:fld id="{4577FE26-ACD1-4964-932B-823877B1C5B5}" type="slidenum">
              <a:rPr lang="en-US" smtClean="0"/>
              <a:t>13</a:t>
            </a:fld>
            <a:endParaRPr lang="en-US" dirty="0"/>
          </a:p>
        </p:txBody>
      </p:sp>
    </p:spTree>
    <p:extLst>
      <p:ext uri="{BB962C8B-B14F-4D97-AF65-F5344CB8AC3E}">
        <p14:creationId xmlns:p14="http://schemas.microsoft.com/office/powerpoint/2010/main" val="711636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2: Algorithm </a:t>
            </a:r>
            <a:r>
              <a:rPr lang="en-US" dirty="0" smtClean="0"/>
              <a:t>Outputs</a:t>
            </a:r>
            <a:endParaRPr lang="en-US" dirty="0"/>
          </a:p>
        </p:txBody>
      </p:sp>
      <p:sp>
        <p:nvSpPr>
          <p:cNvPr id="3" name="Content Placeholder 2"/>
          <p:cNvSpPr>
            <a:spLocks noGrp="1"/>
          </p:cNvSpPr>
          <p:nvPr>
            <p:ph idx="1"/>
          </p:nvPr>
        </p:nvSpPr>
        <p:spPr>
          <a:xfrm>
            <a:off x="274320" y="1219200"/>
            <a:ext cx="11795760" cy="3942892"/>
          </a:xfrm>
        </p:spPr>
        <p:txBody>
          <a:bodyPr/>
          <a:lstStyle/>
          <a:p>
            <a:pPr marL="0" lvl="1" indent="0">
              <a:buNone/>
            </a:pPr>
            <a:r>
              <a:rPr lang="en-US" sz="2200" b="1" dirty="0" smtClean="0">
                <a:latin typeface="+mj-lt"/>
              </a:rPr>
              <a:t>Output</a:t>
            </a:r>
          </a:p>
          <a:p>
            <a:pPr marL="0" lvl="1" indent="0">
              <a:buNone/>
            </a:pPr>
            <a:r>
              <a:rPr lang="en-US" sz="2200" dirty="0" err="1">
                <a:latin typeface="+mj-lt"/>
              </a:rPr>
              <a:t>items_to_pack</a:t>
            </a:r>
            <a:r>
              <a:rPr lang="en-US" sz="2200" dirty="0">
                <a:latin typeface="+mj-lt"/>
              </a:rPr>
              <a:t> : a list of lists, where each </a:t>
            </a:r>
            <a:r>
              <a:rPr lang="en-US" sz="2200" dirty="0" err="1">
                <a:latin typeface="+mj-lt"/>
              </a:rPr>
              <a:t>sublist</a:t>
            </a:r>
            <a:r>
              <a:rPr lang="en-US" sz="2200" dirty="0">
                <a:latin typeface="+mj-lt"/>
              </a:rPr>
              <a:t> indicates the dictionary keys for the </a:t>
            </a:r>
            <a:r>
              <a:rPr lang="en-US" sz="2200" dirty="0">
                <a:latin typeface="+mj-lt"/>
              </a:rPr>
              <a:t/>
            </a:r>
            <a:br>
              <a:rPr lang="en-US" sz="2200" dirty="0">
                <a:latin typeface="+mj-lt"/>
              </a:rPr>
            </a:br>
            <a:r>
              <a:rPr lang="en-US" sz="2200" dirty="0">
                <a:latin typeface="+mj-lt"/>
              </a:rPr>
              <a:t>items assigned to one bin </a:t>
            </a:r>
            <a:r>
              <a:rPr lang="en-US" sz="2200" dirty="0">
                <a:latin typeface="+mj-lt"/>
              </a:rPr>
              <a:t/>
            </a:r>
            <a:br>
              <a:rPr lang="en-US" sz="2200" dirty="0">
                <a:latin typeface="+mj-lt"/>
              </a:rPr>
            </a:br>
            <a:endParaRPr lang="en-US" sz="2200" dirty="0" smtClean="0">
              <a:latin typeface="+mj-lt"/>
            </a:endParaRPr>
          </a:p>
          <a:p>
            <a:pPr marL="0" lvl="1" indent="0">
              <a:buNone/>
            </a:pPr>
            <a:r>
              <a:rPr lang="en-US" sz="2200" dirty="0" smtClean="0">
                <a:latin typeface="+mj-lt"/>
              </a:rPr>
              <a:t>Each </a:t>
            </a:r>
            <a:r>
              <a:rPr lang="en-US" sz="2200" dirty="0" err="1">
                <a:latin typeface="+mj-lt"/>
              </a:rPr>
              <a:t>sublist</a:t>
            </a:r>
            <a:r>
              <a:rPr lang="en-US" sz="2200" dirty="0">
                <a:latin typeface="+mj-lt"/>
              </a:rPr>
              <a:t> contains the item ID numbers for the items contained in a bin. For </a:t>
            </a:r>
            <a:r>
              <a:rPr lang="en-US" sz="2200" dirty="0">
                <a:latin typeface="+mj-lt"/>
              </a:rPr>
              <a:t/>
            </a:r>
            <a:br>
              <a:rPr lang="en-US" sz="2200" dirty="0">
                <a:latin typeface="+mj-lt"/>
              </a:rPr>
            </a:br>
            <a:r>
              <a:rPr lang="en-US" sz="2200" dirty="0">
                <a:latin typeface="+mj-lt"/>
              </a:rPr>
              <a:t>example, this list of lists—[[2,6,8,15],[1,11,7,9],...]—indicates that the 0th bin </a:t>
            </a:r>
            <a:r>
              <a:rPr lang="en-US" sz="2200" dirty="0">
                <a:latin typeface="+mj-lt"/>
              </a:rPr>
              <a:t/>
            </a:r>
            <a:br>
              <a:rPr lang="en-US" sz="2200" dirty="0">
                <a:latin typeface="+mj-lt"/>
              </a:rPr>
            </a:br>
            <a:r>
              <a:rPr lang="en-US" sz="2200" dirty="0">
                <a:latin typeface="+mj-lt"/>
              </a:rPr>
              <a:t>contains items with these IDs, [2,6,8,15], and the 1st bin contains items with these </a:t>
            </a:r>
            <a:r>
              <a:rPr lang="en-US" sz="2200" dirty="0">
                <a:latin typeface="+mj-lt"/>
              </a:rPr>
              <a:t/>
            </a:r>
            <a:br>
              <a:rPr lang="en-US" sz="2200" dirty="0">
                <a:latin typeface="+mj-lt"/>
              </a:rPr>
            </a:br>
            <a:r>
              <a:rPr lang="en-US" sz="2200" dirty="0">
                <a:latin typeface="+mj-lt"/>
              </a:rPr>
              <a:t>IDs: [1,11,7,9], etc. </a:t>
            </a:r>
            <a:endParaRPr lang="en-US" sz="2200" dirty="0" smtClean="0">
              <a:latin typeface="+mj-lt"/>
            </a:endParaRPr>
          </a:p>
          <a:p>
            <a:pPr marL="0" lvl="1" indent="0">
              <a:buNone/>
            </a:pPr>
            <a:r>
              <a:rPr lang="en-US" sz="2200" dirty="0">
                <a:latin typeface="+mj-lt"/>
              </a:rPr>
              <a:t/>
            </a:r>
            <a:br>
              <a:rPr lang="en-US" sz="2200" dirty="0">
                <a:latin typeface="+mj-lt"/>
              </a:rPr>
            </a:br>
            <a:r>
              <a:rPr lang="en-US" sz="2200" dirty="0" smtClean="0">
                <a:latin typeface="+mj-lt"/>
              </a:rPr>
              <a:t>Take </a:t>
            </a:r>
            <a:r>
              <a:rPr lang="en-US" sz="2200" dirty="0">
                <a:latin typeface="+mj-lt"/>
              </a:rPr>
              <a:t>care to (1) not overload the bins, (2) place all items in one bin, and (3) not </a:t>
            </a:r>
            <a:r>
              <a:rPr lang="en-US" sz="2200" dirty="0">
                <a:latin typeface="+mj-lt"/>
              </a:rPr>
              <a:t/>
            </a:r>
            <a:br>
              <a:rPr lang="en-US" sz="2200" dirty="0">
                <a:latin typeface="+mj-lt"/>
              </a:rPr>
            </a:br>
            <a:r>
              <a:rPr lang="en-US" sz="2200" dirty="0">
                <a:latin typeface="+mj-lt"/>
              </a:rPr>
              <a:t>assign items to more than one bin. </a:t>
            </a:r>
            <a:endParaRPr lang="en-US" sz="2200" dirty="0" smtClean="0">
              <a:latin typeface="+mj-lt"/>
            </a:endParaRPr>
          </a:p>
          <a:p>
            <a:pPr marL="0" lvl="1" indent="0">
              <a:buNone/>
            </a:pPr>
            <a:endParaRPr lang="en-US" sz="2200" dirty="0">
              <a:latin typeface="+mj-lt"/>
            </a:endParaRPr>
          </a:p>
          <a:p>
            <a:pPr lvl="2">
              <a:spcBef>
                <a:spcPts val="0"/>
              </a:spcBef>
            </a:pPr>
            <a:r>
              <a:rPr lang="en-US" dirty="0" err="1" smtClean="0">
                <a:latin typeface="Courier New" panose="02070309020205020404" pitchFamily="49" charset="0"/>
                <a:cs typeface="Courier New" panose="02070309020205020404" pitchFamily="49" charset="0"/>
              </a:rPr>
              <a:t>bin_contents</a:t>
            </a:r>
            <a:endParaRPr lang="en-US" dirty="0"/>
          </a:p>
          <a:p>
            <a:pPr lvl="3">
              <a:spcBef>
                <a:spcPts val="0"/>
              </a:spcBef>
            </a:pPr>
            <a:r>
              <a:rPr lang="en-US" dirty="0"/>
              <a:t>List of lists… each </a:t>
            </a:r>
            <a:r>
              <a:rPr lang="en-US" dirty="0" err="1"/>
              <a:t>sublist</a:t>
            </a:r>
            <a:r>
              <a:rPr lang="en-US" dirty="0"/>
              <a:t> contains </a:t>
            </a:r>
            <a:r>
              <a:rPr lang="en-US" dirty="0" err="1" smtClean="0">
                <a:latin typeface="Courier New" panose="02070309020205020404" pitchFamily="49" charset="0"/>
                <a:cs typeface="Courier New" panose="02070309020205020404" pitchFamily="49" charset="0"/>
              </a:rPr>
              <a:t>article_ids</a:t>
            </a:r>
            <a:r>
              <a:rPr lang="en-US" dirty="0" smtClean="0"/>
              <a:t> </a:t>
            </a:r>
            <a:r>
              <a:rPr lang="en-US" dirty="0"/>
              <a:t>in a </a:t>
            </a:r>
            <a:r>
              <a:rPr lang="en-US" dirty="0" smtClean="0"/>
              <a:t>bin</a:t>
            </a:r>
            <a:endParaRPr lang="en-US" dirty="0"/>
          </a:p>
          <a:p>
            <a:pPr lvl="3">
              <a:spcBef>
                <a:spcPts val="0"/>
              </a:spcBef>
            </a:pPr>
            <a:r>
              <a:rPr lang="en-US" dirty="0"/>
              <a:t>The number of </a:t>
            </a:r>
            <a:r>
              <a:rPr lang="en-US" dirty="0" err="1"/>
              <a:t>sublists</a:t>
            </a:r>
            <a:r>
              <a:rPr lang="en-US" dirty="0"/>
              <a:t> is the number of </a:t>
            </a:r>
            <a:r>
              <a:rPr lang="en-US" dirty="0" smtClean="0"/>
              <a:t>bins </a:t>
            </a:r>
            <a:r>
              <a:rPr lang="en-US" dirty="0"/>
              <a:t>used</a:t>
            </a:r>
          </a:p>
          <a:p>
            <a:pPr marL="0" lvl="1" indent="0">
              <a:buNone/>
            </a:pPr>
            <a:endParaRPr lang="en-US" sz="2200" dirty="0">
              <a:latin typeface="+mj-lt"/>
            </a:endParaRPr>
          </a:p>
          <a:p>
            <a:pPr marL="822960" lvl="3" indent="0">
              <a:buNone/>
            </a:pPr>
            <a:endParaRPr lang="en-US" sz="2200" dirty="0">
              <a:latin typeface="+mj-lt"/>
            </a:endParaRPr>
          </a:p>
        </p:txBody>
      </p:sp>
      <p:sp>
        <p:nvSpPr>
          <p:cNvPr id="5" name="Slide Number Placeholder 4"/>
          <p:cNvSpPr>
            <a:spLocks noGrp="1"/>
          </p:cNvSpPr>
          <p:nvPr>
            <p:ph type="sldNum" sz="quarter" idx="12"/>
          </p:nvPr>
        </p:nvSpPr>
        <p:spPr/>
        <p:txBody>
          <a:bodyPr/>
          <a:lstStyle/>
          <a:p>
            <a:fld id="{4577FE26-ACD1-4964-932B-823877B1C5B5}" type="slidenum">
              <a:rPr lang="en-US" smtClean="0"/>
              <a:t>14</a:t>
            </a:fld>
            <a:endParaRPr lang="en-US" dirty="0"/>
          </a:p>
        </p:txBody>
      </p:sp>
    </p:spTree>
    <p:extLst>
      <p:ext uri="{BB962C8B-B14F-4D97-AF65-F5344CB8AC3E}">
        <p14:creationId xmlns:p14="http://schemas.microsoft.com/office/powerpoint/2010/main" val="2435656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a:t>
            </a:r>
            <a:r>
              <a:rPr lang="en-US" dirty="0"/>
              <a:t>Problems</a:t>
            </a:r>
          </a:p>
        </p:txBody>
      </p:sp>
      <p:sp>
        <p:nvSpPr>
          <p:cNvPr id="3" name="Content Placeholder 2"/>
          <p:cNvSpPr>
            <a:spLocks noGrp="1"/>
          </p:cNvSpPr>
          <p:nvPr>
            <p:ph idx="1"/>
          </p:nvPr>
        </p:nvSpPr>
        <p:spPr>
          <a:xfrm>
            <a:off x="2438400" y="1296064"/>
            <a:ext cx="7772400" cy="4830100"/>
          </a:xfrm>
        </p:spPr>
        <p:txBody>
          <a:bodyPr/>
          <a:lstStyle/>
          <a:p>
            <a:r>
              <a:rPr lang="en-US" dirty="0"/>
              <a:t>Truck trailer loading</a:t>
            </a:r>
          </a:p>
          <a:p>
            <a:r>
              <a:rPr lang="en-US" dirty="0" smtClean="0"/>
              <a:t>Cart Packing in Distribution Centers</a:t>
            </a:r>
          </a:p>
          <a:p>
            <a:r>
              <a:rPr lang="en-US" dirty="0" smtClean="0"/>
              <a:t>Packing </a:t>
            </a:r>
            <a:r>
              <a:rPr lang="en-US" dirty="0"/>
              <a:t>boxes</a:t>
            </a:r>
          </a:p>
          <a:p>
            <a:r>
              <a:rPr lang="en-US" dirty="0"/>
              <a:t>Segmenting electronic communication</a:t>
            </a:r>
          </a:p>
          <a:p>
            <a:r>
              <a:rPr lang="en-US" dirty="0"/>
              <a:t>Machine production scheduling</a:t>
            </a:r>
          </a:p>
          <a:p>
            <a:r>
              <a:rPr lang="en-US" dirty="0"/>
              <a:t>Service engineer schedules</a:t>
            </a:r>
          </a:p>
          <a:p>
            <a:r>
              <a:rPr lang="en-US" dirty="0"/>
              <a:t>Scheduling of parallel processing computers</a:t>
            </a:r>
          </a:p>
        </p:txBody>
      </p:sp>
      <p:sp>
        <p:nvSpPr>
          <p:cNvPr id="4" name="Slide Number Placeholder 3"/>
          <p:cNvSpPr>
            <a:spLocks noGrp="1"/>
          </p:cNvSpPr>
          <p:nvPr>
            <p:ph type="sldNum" sz="quarter" idx="12"/>
          </p:nvPr>
        </p:nvSpPr>
        <p:spPr/>
        <p:txBody>
          <a:bodyPr/>
          <a:lstStyle/>
          <a:p>
            <a:fld id="{4577FE26-ACD1-4964-932B-823877B1C5B5}" type="slidenum">
              <a:rPr lang="en-US" smtClean="0"/>
              <a:t>15</a:t>
            </a:fld>
            <a:endParaRPr lang="en-US" dirty="0"/>
          </a:p>
        </p:txBody>
      </p:sp>
    </p:spTree>
    <p:extLst>
      <p:ext uri="{BB962C8B-B14F-4D97-AF65-F5344CB8AC3E}">
        <p14:creationId xmlns:p14="http://schemas.microsoft.com/office/powerpoint/2010/main" val="3626659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E6688-4CC5-4181-9B23-F29E25896295}"/>
              </a:ext>
            </a:extLst>
          </p:cNvPr>
          <p:cNvSpPr>
            <a:spLocks noGrp="1"/>
          </p:cNvSpPr>
          <p:nvPr>
            <p:ph type="title"/>
          </p:nvPr>
        </p:nvSpPr>
        <p:spPr/>
        <p:txBody>
          <a:bodyPr/>
          <a:lstStyle/>
          <a:p>
            <a:r>
              <a:rPr lang="en-US" dirty="0" smtClean="0"/>
              <a:t>Assignment #2 Hint:  Understanding Output</a:t>
            </a:r>
            <a:endParaRPr lang="en-US" dirty="0"/>
          </a:p>
        </p:txBody>
      </p:sp>
      <p:sp>
        <p:nvSpPr>
          <p:cNvPr id="3" name="Content Placeholder 2">
            <a:extLst>
              <a:ext uri="{FF2B5EF4-FFF2-40B4-BE49-F238E27FC236}">
                <a16:creationId xmlns:a16="http://schemas.microsoft.com/office/drawing/2014/main" id="{1C2CC02F-9101-4582-BCF9-2C3946EACCF3}"/>
              </a:ext>
            </a:extLst>
          </p:cNvPr>
          <p:cNvSpPr>
            <a:spLocks noGrp="1"/>
          </p:cNvSpPr>
          <p:nvPr>
            <p:ph idx="1"/>
          </p:nvPr>
        </p:nvSpPr>
        <p:spPr>
          <a:xfrm>
            <a:off x="429768" y="1219200"/>
            <a:ext cx="11152632" cy="4991327"/>
          </a:xfrm>
        </p:spPr>
        <p:txBody>
          <a:bodyPr/>
          <a:lstStyle/>
          <a:p>
            <a:pPr marL="0" indent="0">
              <a:buNone/>
            </a:pPr>
            <a:r>
              <a:rPr lang="en-US" sz="2400" dirty="0"/>
              <a:t>The output for each of the cart packing problems for </a:t>
            </a:r>
            <a:r>
              <a:rPr lang="en-US" sz="2400" dirty="0" smtClean="0"/>
              <a:t>Bin Packing </a:t>
            </a:r>
            <a:r>
              <a:rPr lang="en-US" sz="2400" dirty="0"/>
              <a:t>will look like this</a:t>
            </a:r>
            <a:r>
              <a:rPr lang="en-US" sz="2400" dirty="0" smtClean="0"/>
              <a:t>:</a:t>
            </a:r>
          </a:p>
          <a:p>
            <a:r>
              <a:rPr lang="en-US" sz="2400" dirty="0"/>
              <a:t>Bins Packed for Problem  0  ....</a:t>
            </a:r>
          </a:p>
          <a:p>
            <a:r>
              <a:rPr lang="en-US" sz="2400" dirty="0" err="1"/>
              <a:t>num_ok</a:t>
            </a:r>
            <a:r>
              <a:rPr lang="en-US" sz="2400" dirty="0"/>
              <a:t>/</a:t>
            </a:r>
            <a:r>
              <a:rPr lang="en-US" sz="2400" dirty="0" err="1"/>
              <a:t>num_over</a:t>
            </a:r>
            <a:r>
              <a:rPr lang="en-US" sz="2400" dirty="0"/>
              <a:t>:  </a:t>
            </a:r>
            <a:r>
              <a:rPr lang="en-US" sz="2400" dirty="0" smtClean="0"/>
              <a:t>7 </a:t>
            </a:r>
            <a:r>
              <a:rPr lang="en-US" sz="2400" dirty="0"/>
              <a:t>/ </a:t>
            </a:r>
            <a:r>
              <a:rPr lang="en-US" sz="2400" dirty="0" smtClean="0"/>
              <a:t>0</a:t>
            </a:r>
          </a:p>
          <a:p>
            <a:r>
              <a:rPr lang="en-US" sz="2400" dirty="0" smtClean="0"/>
              <a:t>This </a:t>
            </a:r>
            <a:r>
              <a:rPr lang="en-US" sz="2400" dirty="0"/>
              <a:t>means that </a:t>
            </a:r>
            <a:r>
              <a:rPr lang="en-US" sz="2400" dirty="0" smtClean="0"/>
              <a:t>7 bins </a:t>
            </a:r>
            <a:r>
              <a:rPr lang="en-US" sz="2400" dirty="0"/>
              <a:t>were packed and all </a:t>
            </a:r>
            <a:r>
              <a:rPr lang="en-US" sz="2400" dirty="0" smtClean="0"/>
              <a:t>7 </a:t>
            </a:r>
            <a:r>
              <a:rPr lang="en-US" sz="2400" dirty="0"/>
              <a:t>were within capacity and zero were overcapacity.</a:t>
            </a:r>
          </a:p>
          <a:p>
            <a:pPr marL="0" indent="0">
              <a:buNone/>
            </a:pPr>
            <a:endParaRPr lang="en-US" sz="2400" dirty="0" smtClean="0"/>
          </a:p>
          <a:p>
            <a:pPr marL="0" indent="0">
              <a:buNone/>
            </a:pPr>
            <a:r>
              <a:rPr lang="en-US" sz="2400" dirty="0" smtClean="0"/>
              <a:t>If </a:t>
            </a:r>
            <a:r>
              <a:rPr lang="en-US" sz="2400" dirty="0"/>
              <a:t>you get something like this,</a:t>
            </a:r>
          </a:p>
          <a:p>
            <a:r>
              <a:rPr lang="en-US" sz="2400" dirty="0" smtClean="0"/>
              <a:t>Bins </a:t>
            </a:r>
            <a:r>
              <a:rPr lang="en-US" sz="2400" dirty="0"/>
              <a:t>packed for Problem 1...</a:t>
            </a:r>
          </a:p>
          <a:p>
            <a:r>
              <a:rPr lang="en-US" sz="2400" dirty="0" err="1"/>
              <a:t>num_ok</a:t>
            </a:r>
            <a:r>
              <a:rPr lang="en-US" sz="2400" dirty="0"/>
              <a:t>/</a:t>
            </a:r>
            <a:r>
              <a:rPr lang="en-US" sz="2400" dirty="0" err="1"/>
              <a:t>num_over</a:t>
            </a:r>
            <a:r>
              <a:rPr lang="en-US" sz="2400" dirty="0"/>
              <a:t>: 17/3</a:t>
            </a:r>
          </a:p>
          <a:p>
            <a:r>
              <a:rPr lang="en-US" sz="2400" dirty="0"/>
              <a:t>It means that 3 </a:t>
            </a:r>
            <a:r>
              <a:rPr lang="en-US" sz="2400" dirty="0" smtClean="0"/>
              <a:t>bins </a:t>
            </a:r>
            <a:r>
              <a:rPr lang="en-US" sz="2400" dirty="0"/>
              <a:t>were overcapacity and the solution is not feasible.  The second number must be 0 for each problem if all your </a:t>
            </a:r>
            <a:r>
              <a:rPr lang="en-US" sz="2400" dirty="0" smtClean="0"/>
              <a:t>bins </a:t>
            </a:r>
            <a:r>
              <a:rPr lang="en-US" sz="2400" dirty="0"/>
              <a:t>are within capacity.</a:t>
            </a:r>
          </a:p>
        </p:txBody>
      </p:sp>
      <p:sp>
        <p:nvSpPr>
          <p:cNvPr id="4" name="Slide Number Placeholder 3">
            <a:extLst>
              <a:ext uri="{FF2B5EF4-FFF2-40B4-BE49-F238E27FC236}">
                <a16:creationId xmlns:a16="http://schemas.microsoft.com/office/drawing/2014/main" id="{E891C64C-88E9-49EC-82F2-68E24C35A0D1}"/>
              </a:ext>
            </a:extLst>
          </p:cNvPr>
          <p:cNvSpPr>
            <a:spLocks noGrp="1"/>
          </p:cNvSpPr>
          <p:nvPr>
            <p:ph type="sldNum" sz="quarter" idx="12"/>
          </p:nvPr>
        </p:nvSpPr>
        <p:spPr/>
        <p:txBody>
          <a:bodyPr/>
          <a:lstStyle/>
          <a:p>
            <a:fld id="{4577FE26-ACD1-4964-932B-823877B1C5B5}" type="slidenum">
              <a:rPr lang="en-US" smtClean="0"/>
              <a:pPr/>
              <a:t>16</a:t>
            </a:fld>
            <a:endParaRPr lang="en-US" dirty="0"/>
          </a:p>
        </p:txBody>
      </p:sp>
    </p:spTree>
    <p:extLst>
      <p:ext uri="{BB962C8B-B14F-4D97-AF65-F5344CB8AC3E}">
        <p14:creationId xmlns:p14="http://schemas.microsoft.com/office/powerpoint/2010/main" val="270537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E6688-4CC5-4181-9B23-F29E25896295}"/>
              </a:ext>
            </a:extLst>
          </p:cNvPr>
          <p:cNvSpPr>
            <a:spLocks noGrp="1"/>
          </p:cNvSpPr>
          <p:nvPr>
            <p:ph type="title"/>
          </p:nvPr>
        </p:nvSpPr>
        <p:spPr/>
        <p:txBody>
          <a:bodyPr/>
          <a:lstStyle/>
          <a:p>
            <a:r>
              <a:rPr lang="en-US" dirty="0" smtClean="0"/>
              <a:t>Assignment #2 Hint:  Machine Precision</a:t>
            </a:r>
            <a:endParaRPr lang="en-US" dirty="0"/>
          </a:p>
        </p:txBody>
      </p:sp>
      <p:sp>
        <p:nvSpPr>
          <p:cNvPr id="3" name="Content Placeholder 2">
            <a:extLst>
              <a:ext uri="{FF2B5EF4-FFF2-40B4-BE49-F238E27FC236}">
                <a16:creationId xmlns:a16="http://schemas.microsoft.com/office/drawing/2014/main" id="{1C2CC02F-9101-4582-BCF9-2C3946EACCF3}"/>
              </a:ext>
            </a:extLst>
          </p:cNvPr>
          <p:cNvSpPr>
            <a:spLocks noGrp="1"/>
          </p:cNvSpPr>
          <p:nvPr>
            <p:ph idx="1"/>
          </p:nvPr>
        </p:nvSpPr>
        <p:spPr>
          <a:xfrm>
            <a:off x="429768" y="1219200"/>
            <a:ext cx="11152632" cy="4991327"/>
          </a:xfrm>
        </p:spPr>
        <p:txBody>
          <a:bodyPr/>
          <a:lstStyle/>
          <a:p>
            <a:pPr marL="0" indent="0">
              <a:buNone/>
            </a:pPr>
            <a:r>
              <a:rPr lang="en-US" sz="2000" dirty="0" smtClean="0"/>
              <a:t>We </a:t>
            </a:r>
            <a:r>
              <a:rPr lang="en-US" sz="2000" dirty="0"/>
              <a:t>must recognize that computers cannot (most of the time) exactly represent floating-point values, whether we are programming in Python or any other language.  This is just a fact driven by the architecture of computers where values are represented </a:t>
            </a:r>
            <a:r>
              <a:rPr lang="en-US" sz="2000" dirty="0" smtClean="0"/>
              <a:t>as binary </a:t>
            </a:r>
            <a:r>
              <a:rPr lang="en-US" sz="2000" dirty="0"/>
              <a:t>values.  Float values, in Python, are represented in memory with 64 bits, only 53 of which are used to store the "value" of a float, and the remaining 11 bits are used to represent the sign and exponent of the value.  The exponent, effective, moves the decimal point to the desired spot in the 53 bits of value.  </a:t>
            </a:r>
            <a:endParaRPr lang="en-US" sz="2000" dirty="0" smtClean="0"/>
          </a:p>
          <a:p>
            <a:pPr marL="0" indent="0">
              <a:buNone/>
            </a:pPr>
            <a:endParaRPr lang="en-US" sz="2000" dirty="0"/>
          </a:p>
          <a:p>
            <a:pPr marL="0" indent="0">
              <a:buNone/>
            </a:pPr>
            <a:r>
              <a:rPr lang="en-US" sz="2000" dirty="0" smtClean="0"/>
              <a:t>We </a:t>
            </a:r>
            <a:r>
              <a:rPr lang="en-US" sz="2000" dirty="0"/>
              <a:t>need to write our programs with the understanding that some numbers are too small to be represented and that the number in memory is not the exact value we would like.  Depending how you write your </a:t>
            </a:r>
            <a:r>
              <a:rPr lang="en-US" sz="2000" dirty="0" smtClean="0"/>
              <a:t>bin packing </a:t>
            </a:r>
            <a:r>
              <a:rPr lang="en-US" sz="2000" dirty="0"/>
              <a:t>algorithm code, machine precision is a possible cause of you putting items into a cart and, depending how to check to see if they will fit, you may inadvertently create a cart load that checked otherwise would be deemed to be overcapacity.  I haven't seen this happen </a:t>
            </a:r>
            <a:r>
              <a:rPr lang="en-US" sz="2000" dirty="0" smtClean="0"/>
              <a:t>when using this assignment in the past, </a:t>
            </a:r>
            <a:r>
              <a:rPr lang="en-US" sz="2000" dirty="0"/>
              <a:t>but the </a:t>
            </a:r>
            <a:r>
              <a:rPr lang="en-US" sz="2000" dirty="0" smtClean="0"/>
              <a:t>possibility </a:t>
            </a:r>
            <a:r>
              <a:rPr lang="en-US" sz="2000" dirty="0"/>
              <a:t>of this presents a good opportunity to bring up the topic of machine precision</a:t>
            </a:r>
            <a:r>
              <a:rPr lang="en-US" sz="2000" dirty="0" smtClean="0"/>
              <a:t>.</a:t>
            </a:r>
          </a:p>
          <a:p>
            <a:pPr marL="0" indent="0">
              <a:buNone/>
            </a:pPr>
            <a:endParaRPr lang="en-US" sz="2000" dirty="0" smtClean="0"/>
          </a:p>
          <a:p>
            <a:pPr marL="0" indent="0">
              <a:buNone/>
            </a:pPr>
            <a:r>
              <a:rPr lang="en-US" sz="2000" dirty="0" smtClean="0"/>
              <a:t>For more information on how to calculate the Machine Precision:</a:t>
            </a:r>
            <a:endParaRPr lang="en-US" sz="2000" dirty="0"/>
          </a:p>
          <a:p>
            <a:pPr marL="0" indent="0">
              <a:buNone/>
            </a:pPr>
            <a:r>
              <a:rPr lang="en-US" sz="2000" dirty="0">
                <a:hlinkClick r:id="rId2"/>
              </a:rPr>
              <a:t>https://</a:t>
            </a:r>
            <a:r>
              <a:rPr lang="en-US" sz="2000" dirty="0" smtClean="0">
                <a:hlinkClick r:id="rId2"/>
              </a:rPr>
              <a:t>www.adamsmith.haus/python/answers/how-to-find-machine-epsilon-using-numpy-in-python</a:t>
            </a:r>
            <a:endParaRPr lang="en-US" sz="2000" dirty="0" smtClean="0"/>
          </a:p>
          <a:p>
            <a:pPr marL="0" indent="0">
              <a:buNone/>
            </a:pPr>
            <a:endParaRPr lang="en-US" sz="2000" dirty="0"/>
          </a:p>
        </p:txBody>
      </p:sp>
      <p:sp>
        <p:nvSpPr>
          <p:cNvPr id="4" name="Slide Number Placeholder 3">
            <a:extLst>
              <a:ext uri="{FF2B5EF4-FFF2-40B4-BE49-F238E27FC236}">
                <a16:creationId xmlns:a16="http://schemas.microsoft.com/office/drawing/2014/main" id="{E891C64C-88E9-49EC-82F2-68E24C35A0D1}"/>
              </a:ext>
            </a:extLst>
          </p:cNvPr>
          <p:cNvSpPr>
            <a:spLocks noGrp="1"/>
          </p:cNvSpPr>
          <p:nvPr>
            <p:ph type="sldNum" sz="quarter" idx="12"/>
          </p:nvPr>
        </p:nvSpPr>
        <p:spPr/>
        <p:txBody>
          <a:bodyPr/>
          <a:lstStyle/>
          <a:p>
            <a:fld id="{4577FE26-ACD1-4964-932B-823877B1C5B5}" type="slidenum">
              <a:rPr lang="en-US" smtClean="0"/>
              <a:pPr/>
              <a:t>17</a:t>
            </a:fld>
            <a:endParaRPr lang="en-US" dirty="0"/>
          </a:p>
        </p:txBody>
      </p:sp>
    </p:spTree>
    <p:extLst>
      <p:ext uri="{BB962C8B-B14F-4D97-AF65-F5344CB8AC3E}">
        <p14:creationId xmlns:p14="http://schemas.microsoft.com/office/powerpoint/2010/main" val="1928877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ACC3B-CD8A-4BB4-8CDF-0D0A9C95C3E7}"/>
              </a:ext>
            </a:extLst>
          </p:cNvPr>
          <p:cNvSpPr>
            <a:spLocks noGrp="1"/>
          </p:cNvSpPr>
          <p:nvPr>
            <p:ph type="title"/>
          </p:nvPr>
        </p:nvSpPr>
        <p:spPr/>
        <p:txBody>
          <a:bodyPr/>
          <a:lstStyle/>
          <a:p>
            <a:r>
              <a:rPr lang="en-US" dirty="0"/>
              <a:t>Programming Tips</a:t>
            </a:r>
          </a:p>
        </p:txBody>
      </p:sp>
      <p:sp>
        <p:nvSpPr>
          <p:cNvPr id="3" name="Content Placeholder 2">
            <a:extLst>
              <a:ext uri="{FF2B5EF4-FFF2-40B4-BE49-F238E27FC236}">
                <a16:creationId xmlns:a16="http://schemas.microsoft.com/office/drawing/2014/main" id="{88111E64-7F1D-4B55-B3D6-2D6D1A469114}"/>
              </a:ext>
            </a:extLst>
          </p:cNvPr>
          <p:cNvSpPr>
            <a:spLocks noGrp="1"/>
          </p:cNvSpPr>
          <p:nvPr>
            <p:ph idx="1"/>
          </p:nvPr>
        </p:nvSpPr>
        <p:spPr>
          <a:xfrm>
            <a:off x="1219200" y="1306286"/>
            <a:ext cx="10363200" cy="4819877"/>
          </a:xfrm>
        </p:spPr>
        <p:txBody>
          <a:bodyPr/>
          <a:lstStyle/>
          <a:p>
            <a:r>
              <a:rPr lang="en-US" dirty="0"/>
              <a:t> Algorithm development process</a:t>
            </a:r>
          </a:p>
          <a:p>
            <a:r>
              <a:rPr lang="en-US" dirty="0"/>
              <a:t> Programming techniques</a:t>
            </a:r>
          </a:p>
          <a:p>
            <a:r>
              <a:rPr lang="en-US" dirty="0"/>
              <a:t> Be cognizant of data types</a:t>
            </a:r>
          </a:p>
        </p:txBody>
      </p:sp>
      <p:sp>
        <p:nvSpPr>
          <p:cNvPr id="4" name="Slide Number Placeholder 3">
            <a:extLst>
              <a:ext uri="{FF2B5EF4-FFF2-40B4-BE49-F238E27FC236}">
                <a16:creationId xmlns:a16="http://schemas.microsoft.com/office/drawing/2014/main" id="{86C50C2B-9A2B-4A79-913E-E296EBFEDD16}"/>
              </a:ext>
            </a:extLst>
          </p:cNvPr>
          <p:cNvSpPr>
            <a:spLocks noGrp="1"/>
          </p:cNvSpPr>
          <p:nvPr>
            <p:ph type="sldNum" sz="quarter" idx="12"/>
          </p:nvPr>
        </p:nvSpPr>
        <p:spPr/>
        <p:txBody>
          <a:bodyPr/>
          <a:lstStyle/>
          <a:p>
            <a:fld id="{4577FE26-ACD1-4964-932B-823877B1C5B5}" type="slidenum">
              <a:rPr lang="en-US" smtClean="0"/>
              <a:t>2</a:t>
            </a:fld>
            <a:endParaRPr lang="en-US" dirty="0"/>
          </a:p>
        </p:txBody>
      </p:sp>
    </p:spTree>
    <p:extLst>
      <p:ext uri="{BB962C8B-B14F-4D97-AF65-F5344CB8AC3E}">
        <p14:creationId xmlns:p14="http://schemas.microsoft.com/office/powerpoint/2010/main" val="1356740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Should You do First?</a:t>
            </a:r>
          </a:p>
        </p:txBody>
      </p:sp>
      <p:sp>
        <p:nvSpPr>
          <p:cNvPr id="3" name="Content Placeholder 2"/>
          <p:cNvSpPr>
            <a:spLocks noGrp="1"/>
          </p:cNvSpPr>
          <p:nvPr>
            <p:ph idx="1"/>
          </p:nvPr>
        </p:nvSpPr>
        <p:spPr/>
        <p:txBody>
          <a:bodyPr/>
          <a:lstStyle/>
          <a:p>
            <a:r>
              <a:rPr lang="en-US" dirty="0"/>
              <a:t>What is the first thing you should do when you are developing an algorithm?</a:t>
            </a:r>
          </a:p>
        </p:txBody>
      </p:sp>
      <p:sp>
        <p:nvSpPr>
          <p:cNvPr id="4" name="Slide Number Placeholder 3">
            <a:extLst>
              <a:ext uri="{FF2B5EF4-FFF2-40B4-BE49-F238E27FC236}">
                <a16:creationId xmlns:a16="http://schemas.microsoft.com/office/drawing/2014/main" id="{83F178AE-EA96-4720-8B3E-AE1F34D95D48}"/>
              </a:ext>
            </a:extLst>
          </p:cNvPr>
          <p:cNvSpPr>
            <a:spLocks noGrp="1"/>
          </p:cNvSpPr>
          <p:nvPr>
            <p:ph type="sldNum" sz="quarter" idx="12"/>
          </p:nvPr>
        </p:nvSpPr>
        <p:spPr/>
        <p:txBody>
          <a:bodyPr/>
          <a:lstStyle/>
          <a:p>
            <a:fld id="{4577FE26-ACD1-4964-932B-823877B1C5B5}" type="slidenum">
              <a:rPr lang="en-US" smtClean="0"/>
              <a:pPr/>
              <a:t>3</a:t>
            </a:fld>
            <a:endParaRPr lang="en-US" dirty="0"/>
          </a:p>
        </p:txBody>
      </p:sp>
    </p:spTree>
    <p:extLst>
      <p:ext uri="{BB962C8B-B14F-4D97-AF65-F5344CB8AC3E}">
        <p14:creationId xmlns:p14="http://schemas.microsoft.com/office/powerpoint/2010/main" val="2781884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05C0D-DD2C-4A0B-BC6B-B49A3D69DE5A}"/>
              </a:ext>
            </a:extLst>
          </p:cNvPr>
          <p:cNvSpPr>
            <a:spLocks noGrp="1"/>
          </p:cNvSpPr>
          <p:nvPr>
            <p:ph type="title"/>
          </p:nvPr>
        </p:nvSpPr>
        <p:spPr/>
        <p:txBody>
          <a:bodyPr/>
          <a:lstStyle/>
          <a:p>
            <a:r>
              <a:rPr lang="en-US" dirty="0"/>
              <a:t>A Better Answer</a:t>
            </a:r>
          </a:p>
        </p:txBody>
      </p:sp>
      <p:sp>
        <p:nvSpPr>
          <p:cNvPr id="3" name="Content Placeholder 2">
            <a:extLst>
              <a:ext uri="{FF2B5EF4-FFF2-40B4-BE49-F238E27FC236}">
                <a16:creationId xmlns:a16="http://schemas.microsoft.com/office/drawing/2014/main" id="{61A70B13-484E-4DD9-A248-4702361B60B8}"/>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B9DECC2D-FD75-43C7-96BF-60134F7FFB1A}"/>
              </a:ext>
            </a:extLst>
          </p:cNvPr>
          <p:cNvSpPr>
            <a:spLocks noGrp="1"/>
          </p:cNvSpPr>
          <p:nvPr>
            <p:ph type="sldNum" sz="quarter" idx="12"/>
          </p:nvPr>
        </p:nvSpPr>
        <p:spPr/>
        <p:txBody>
          <a:bodyPr/>
          <a:lstStyle/>
          <a:p>
            <a:fld id="{4577FE26-ACD1-4964-932B-823877B1C5B5}" type="slidenum">
              <a:rPr lang="en-US" smtClean="0"/>
              <a:pPr/>
              <a:t>4</a:t>
            </a:fld>
            <a:endParaRPr lang="en-US" dirty="0"/>
          </a:p>
        </p:txBody>
      </p:sp>
      <p:grpSp>
        <p:nvGrpSpPr>
          <p:cNvPr id="7" name="Group 6">
            <a:extLst>
              <a:ext uri="{FF2B5EF4-FFF2-40B4-BE49-F238E27FC236}">
                <a16:creationId xmlns:a16="http://schemas.microsoft.com/office/drawing/2014/main" id="{EE6064D7-B384-4D89-9237-FE10C3A0C158}"/>
              </a:ext>
            </a:extLst>
          </p:cNvPr>
          <p:cNvGrpSpPr/>
          <p:nvPr/>
        </p:nvGrpSpPr>
        <p:grpSpPr>
          <a:xfrm>
            <a:off x="1073816" y="1131680"/>
            <a:ext cx="9515263" cy="5442848"/>
            <a:chOff x="1073816" y="1131680"/>
            <a:chExt cx="9515263" cy="5442848"/>
          </a:xfrm>
        </p:grpSpPr>
        <p:pic>
          <p:nvPicPr>
            <p:cNvPr id="5" name="Picture 4">
              <a:extLst>
                <a:ext uri="{FF2B5EF4-FFF2-40B4-BE49-F238E27FC236}">
                  <a16:creationId xmlns:a16="http://schemas.microsoft.com/office/drawing/2014/main" id="{497AAB54-1B33-4EF5-996F-0AE3AFB5327D}"/>
                </a:ext>
              </a:extLst>
            </p:cNvPr>
            <p:cNvPicPr>
              <a:picLocks noChangeAspect="1"/>
            </p:cNvPicPr>
            <p:nvPr/>
          </p:nvPicPr>
          <p:blipFill rotWithShape="1">
            <a:blip r:embed="rId2"/>
            <a:srcRect t="364"/>
            <a:stretch/>
          </p:blipFill>
          <p:spPr>
            <a:xfrm>
              <a:off x="1073816" y="1260247"/>
              <a:ext cx="9515263" cy="5314281"/>
            </a:xfrm>
            <a:prstGeom prst="rect">
              <a:avLst/>
            </a:prstGeom>
          </p:spPr>
        </p:pic>
        <p:sp>
          <p:nvSpPr>
            <p:cNvPr id="6" name="Rectangle 5">
              <a:extLst>
                <a:ext uri="{FF2B5EF4-FFF2-40B4-BE49-F238E27FC236}">
                  <a16:creationId xmlns:a16="http://schemas.microsoft.com/office/drawing/2014/main" id="{7863E9D9-A06E-4EE3-98A2-318EE1706B02}"/>
                </a:ext>
              </a:extLst>
            </p:cNvPr>
            <p:cNvSpPr/>
            <p:nvPr/>
          </p:nvSpPr>
          <p:spPr>
            <a:xfrm>
              <a:off x="1219200" y="1131680"/>
              <a:ext cx="1786550" cy="1418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734986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Better Answer</a:t>
            </a:r>
          </a:p>
        </p:txBody>
      </p:sp>
      <p:sp>
        <p:nvSpPr>
          <p:cNvPr id="3" name="Content Placeholder 2"/>
          <p:cNvSpPr>
            <a:spLocks noGrp="1"/>
          </p:cNvSpPr>
          <p:nvPr>
            <p:ph idx="1"/>
          </p:nvPr>
        </p:nvSpPr>
        <p:spPr>
          <a:xfrm>
            <a:off x="1219200" y="1102180"/>
            <a:ext cx="10363200" cy="5023984"/>
          </a:xfrm>
        </p:spPr>
        <p:txBody>
          <a:bodyPr/>
          <a:lstStyle/>
          <a:p>
            <a:r>
              <a:rPr lang="en-US" dirty="0"/>
              <a:t>Review possible tactics and think which might be successful</a:t>
            </a:r>
          </a:p>
          <a:p>
            <a:pPr lvl="1">
              <a:spcBef>
                <a:spcPts val="0"/>
              </a:spcBef>
            </a:pPr>
            <a:r>
              <a:rPr lang="en-US" dirty="0"/>
              <a:t>Greedy methods based on intuitive attributes of good solutions</a:t>
            </a:r>
          </a:p>
          <a:p>
            <a:pPr lvl="1">
              <a:spcBef>
                <a:spcPts val="0"/>
              </a:spcBef>
            </a:pPr>
            <a:r>
              <a:rPr lang="en-US" dirty="0"/>
              <a:t> Solve related, simpler problems</a:t>
            </a:r>
          </a:p>
          <a:p>
            <a:pPr lvl="2">
              <a:spcBef>
                <a:spcPts val="0"/>
              </a:spcBef>
            </a:pPr>
            <a:r>
              <a:rPr lang="en-US" dirty="0"/>
              <a:t>Then, adjust solution for target problem</a:t>
            </a:r>
          </a:p>
          <a:p>
            <a:pPr lvl="1">
              <a:spcBef>
                <a:spcPts val="0"/>
              </a:spcBef>
            </a:pPr>
            <a:r>
              <a:rPr lang="en-US" dirty="0"/>
              <a:t>Divide and Conquer</a:t>
            </a:r>
          </a:p>
          <a:p>
            <a:pPr lvl="2">
              <a:spcBef>
                <a:spcPts val="0"/>
              </a:spcBef>
            </a:pPr>
            <a:r>
              <a:rPr lang="en-US" dirty="0"/>
              <a:t>Decompose a complex problem into multiple simpler problems</a:t>
            </a:r>
          </a:p>
          <a:p>
            <a:pPr lvl="1">
              <a:spcBef>
                <a:spcPts val="0"/>
              </a:spcBef>
            </a:pPr>
            <a:r>
              <a:rPr lang="en-US" dirty="0"/>
              <a:t>Greedy algorithm based on simplified math model </a:t>
            </a:r>
          </a:p>
          <a:p>
            <a:pPr lvl="1">
              <a:spcBef>
                <a:spcPts val="0"/>
              </a:spcBef>
            </a:pPr>
            <a:r>
              <a:rPr lang="en-US" dirty="0"/>
              <a:t>Construct  a parameterized decision structure</a:t>
            </a:r>
          </a:p>
          <a:p>
            <a:pPr lvl="2">
              <a:spcBef>
                <a:spcPts val="0"/>
              </a:spcBef>
            </a:pPr>
            <a:r>
              <a:rPr lang="en-US" dirty="0"/>
              <a:t>Then, optimize the parameters</a:t>
            </a:r>
          </a:p>
          <a:p>
            <a:pPr lvl="1"/>
            <a:endParaRPr lang="en-US" dirty="0"/>
          </a:p>
          <a:p>
            <a:endParaRPr lang="en-US" dirty="0"/>
          </a:p>
        </p:txBody>
      </p:sp>
      <p:sp>
        <p:nvSpPr>
          <p:cNvPr id="4" name="Slide Number Placeholder 3">
            <a:extLst>
              <a:ext uri="{FF2B5EF4-FFF2-40B4-BE49-F238E27FC236}">
                <a16:creationId xmlns:a16="http://schemas.microsoft.com/office/drawing/2014/main" id="{192030EE-13A8-4EBD-815D-E4CDDAF3900F}"/>
              </a:ext>
            </a:extLst>
          </p:cNvPr>
          <p:cNvSpPr>
            <a:spLocks noGrp="1"/>
          </p:cNvSpPr>
          <p:nvPr>
            <p:ph type="sldNum" sz="quarter" idx="12"/>
          </p:nvPr>
        </p:nvSpPr>
        <p:spPr/>
        <p:txBody>
          <a:bodyPr/>
          <a:lstStyle/>
          <a:p>
            <a:fld id="{4577FE26-ACD1-4964-932B-823877B1C5B5}" type="slidenum">
              <a:rPr lang="en-US" smtClean="0"/>
              <a:pPr/>
              <a:t>5</a:t>
            </a:fld>
            <a:endParaRPr lang="en-US" dirty="0"/>
          </a:p>
        </p:txBody>
      </p:sp>
    </p:spTree>
    <p:extLst>
      <p:ext uri="{BB962C8B-B14F-4D97-AF65-F5344CB8AC3E}">
        <p14:creationId xmlns:p14="http://schemas.microsoft.com/office/powerpoint/2010/main" val="573343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2EA81-CF9D-4938-9760-6F26D5070E44}"/>
              </a:ext>
            </a:extLst>
          </p:cNvPr>
          <p:cNvSpPr>
            <a:spLocks noGrp="1"/>
          </p:cNvSpPr>
          <p:nvPr>
            <p:ph type="title"/>
          </p:nvPr>
        </p:nvSpPr>
        <p:spPr/>
        <p:txBody>
          <a:bodyPr/>
          <a:lstStyle/>
          <a:p>
            <a:r>
              <a:rPr lang="en-US" dirty="0"/>
              <a:t>Development Example</a:t>
            </a:r>
          </a:p>
        </p:txBody>
      </p:sp>
      <p:sp>
        <p:nvSpPr>
          <p:cNvPr id="3" name="Content Placeholder 2">
            <a:extLst>
              <a:ext uri="{FF2B5EF4-FFF2-40B4-BE49-F238E27FC236}">
                <a16:creationId xmlns:a16="http://schemas.microsoft.com/office/drawing/2014/main" id="{BC901DF7-9F29-48EB-9409-B7B8DA845A5D}"/>
              </a:ext>
            </a:extLst>
          </p:cNvPr>
          <p:cNvSpPr>
            <a:spLocks noGrp="1"/>
          </p:cNvSpPr>
          <p:nvPr>
            <p:ph idx="1"/>
          </p:nvPr>
        </p:nvSpPr>
        <p:spPr/>
        <p:txBody>
          <a:bodyPr/>
          <a:lstStyle/>
          <a:p>
            <a:r>
              <a:rPr lang="en-US" sz="2800" dirty="0"/>
              <a:t>Strategy</a:t>
            </a:r>
          </a:p>
          <a:p>
            <a:r>
              <a:rPr lang="en-US" sz="2800" dirty="0"/>
              <a:t>Conceptual </a:t>
            </a:r>
            <a:r>
              <a:rPr lang="en-US" sz="2800" dirty="0" smtClean="0"/>
              <a:t>Approach</a:t>
            </a:r>
          </a:p>
          <a:p>
            <a:endParaRPr lang="en-US" sz="2800" dirty="0"/>
          </a:p>
          <a:p>
            <a:pPr marL="0" indent="0">
              <a:buNone/>
            </a:pPr>
            <a:r>
              <a:rPr lang="en-US" sz="2800" dirty="0" smtClean="0"/>
              <a:t>Strategy:</a:t>
            </a:r>
          </a:p>
          <a:p>
            <a:pPr>
              <a:buFontTx/>
              <a:buChar char="-"/>
            </a:pPr>
            <a:r>
              <a:rPr lang="en-US" sz="2800" dirty="0" smtClean="0"/>
              <a:t>Select an item in ascending order of value/weight ratio</a:t>
            </a:r>
          </a:p>
          <a:p>
            <a:pPr marL="0" indent="0">
              <a:buNone/>
            </a:pPr>
            <a:r>
              <a:rPr lang="en-US" sz="2800" dirty="0" smtClean="0"/>
              <a:t>Conceptual Approach:</a:t>
            </a:r>
          </a:p>
          <a:p>
            <a:pPr>
              <a:buFontTx/>
              <a:buChar char="-"/>
            </a:pPr>
            <a:r>
              <a:rPr lang="en-US" sz="2800" dirty="0" smtClean="0"/>
              <a:t>Create a sorted list of items from the items dictionary</a:t>
            </a:r>
          </a:p>
          <a:p>
            <a:pPr>
              <a:buFontTx/>
              <a:buChar char="-"/>
            </a:pPr>
            <a:r>
              <a:rPr lang="en-US" sz="2800" dirty="0" smtClean="0"/>
              <a:t>Iterate through list and for each item</a:t>
            </a:r>
          </a:p>
          <a:p>
            <a:pPr lvl="1">
              <a:buFontTx/>
              <a:buChar char="-"/>
            </a:pPr>
            <a:r>
              <a:rPr lang="en-US" sz="2800" dirty="0" smtClean="0"/>
              <a:t>Append next item to knapsack if it is within the capacity</a:t>
            </a:r>
            <a:endParaRPr lang="en-US" sz="2800" dirty="0"/>
          </a:p>
        </p:txBody>
      </p:sp>
      <p:sp>
        <p:nvSpPr>
          <p:cNvPr id="4" name="Slide Number Placeholder 3">
            <a:extLst>
              <a:ext uri="{FF2B5EF4-FFF2-40B4-BE49-F238E27FC236}">
                <a16:creationId xmlns:a16="http://schemas.microsoft.com/office/drawing/2014/main" id="{077AC93E-ECBB-4B6B-89F3-8C0D82F248BC}"/>
              </a:ext>
            </a:extLst>
          </p:cNvPr>
          <p:cNvSpPr>
            <a:spLocks noGrp="1"/>
          </p:cNvSpPr>
          <p:nvPr>
            <p:ph type="sldNum" sz="quarter" idx="12"/>
          </p:nvPr>
        </p:nvSpPr>
        <p:spPr/>
        <p:txBody>
          <a:bodyPr/>
          <a:lstStyle/>
          <a:p>
            <a:fld id="{4577FE26-ACD1-4964-932B-823877B1C5B5}" type="slidenum">
              <a:rPr lang="en-US" smtClean="0"/>
              <a:pPr/>
              <a:t>6</a:t>
            </a:fld>
            <a:endParaRPr lang="en-US" dirty="0"/>
          </a:p>
        </p:txBody>
      </p:sp>
    </p:spTree>
    <p:extLst>
      <p:ext uri="{BB962C8B-B14F-4D97-AF65-F5344CB8AC3E}">
        <p14:creationId xmlns:p14="http://schemas.microsoft.com/office/powerpoint/2010/main" val="3714879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0D442-DB89-4482-BA6C-F8F78CF9B0E0}"/>
              </a:ext>
            </a:extLst>
          </p:cNvPr>
          <p:cNvSpPr>
            <a:spLocks noGrp="1"/>
          </p:cNvSpPr>
          <p:nvPr>
            <p:ph type="title"/>
          </p:nvPr>
        </p:nvSpPr>
        <p:spPr/>
        <p:txBody>
          <a:bodyPr/>
          <a:lstStyle/>
          <a:p>
            <a:r>
              <a:rPr lang="en-US" dirty="0"/>
              <a:t>Writing Code</a:t>
            </a:r>
          </a:p>
        </p:txBody>
      </p:sp>
      <p:sp>
        <p:nvSpPr>
          <p:cNvPr id="3" name="Content Placeholder 2">
            <a:extLst>
              <a:ext uri="{FF2B5EF4-FFF2-40B4-BE49-F238E27FC236}">
                <a16:creationId xmlns:a16="http://schemas.microsoft.com/office/drawing/2014/main" id="{BDB3BCC7-5991-45A0-BBC8-F986A2D141B9}"/>
              </a:ext>
            </a:extLst>
          </p:cNvPr>
          <p:cNvSpPr>
            <a:spLocks noGrp="1"/>
          </p:cNvSpPr>
          <p:nvPr>
            <p:ph idx="1"/>
          </p:nvPr>
        </p:nvSpPr>
        <p:spPr>
          <a:xfrm>
            <a:off x="1219200" y="1447800"/>
            <a:ext cx="10363200" cy="4678363"/>
          </a:xfrm>
        </p:spPr>
        <p:txBody>
          <a:bodyPr/>
          <a:lstStyle/>
          <a:p>
            <a:r>
              <a:rPr lang="en-US" dirty="0"/>
              <a:t>Program line-by-line or in small chunks</a:t>
            </a:r>
          </a:p>
          <a:p>
            <a:pPr lvl="1"/>
            <a:r>
              <a:rPr lang="en-US" dirty="0"/>
              <a:t>Test each line/chunk</a:t>
            </a:r>
          </a:p>
          <a:p>
            <a:pPr lvl="1"/>
            <a:r>
              <a:rPr lang="en-US" dirty="0"/>
              <a:t>Use functions where reasonable</a:t>
            </a:r>
          </a:p>
          <a:p>
            <a:pPr lvl="2"/>
            <a:r>
              <a:rPr lang="en-US" dirty="0"/>
              <a:t>Easy to test</a:t>
            </a:r>
          </a:p>
          <a:p>
            <a:r>
              <a:rPr lang="en-US" dirty="0" smtClean="0"/>
              <a:t>Checking code as you write it</a:t>
            </a:r>
          </a:p>
          <a:p>
            <a:pPr lvl="1"/>
            <a:r>
              <a:rPr lang="en-US" dirty="0" smtClean="0"/>
              <a:t>Eliminates </a:t>
            </a:r>
            <a:r>
              <a:rPr lang="en-US" dirty="0"/>
              <a:t>syntax errors in individual statements</a:t>
            </a:r>
          </a:p>
          <a:p>
            <a:pPr lvl="1"/>
            <a:r>
              <a:rPr lang="en-US" dirty="0"/>
              <a:t>Bugs may still exist in how the statements interact</a:t>
            </a:r>
          </a:p>
        </p:txBody>
      </p:sp>
      <p:sp>
        <p:nvSpPr>
          <p:cNvPr id="4" name="Slide Number Placeholder 3">
            <a:extLst>
              <a:ext uri="{FF2B5EF4-FFF2-40B4-BE49-F238E27FC236}">
                <a16:creationId xmlns:a16="http://schemas.microsoft.com/office/drawing/2014/main" id="{2C80E8B9-3F86-4AE6-8627-B0CC511994E7}"/>
              </a:ext>
            </a:extLst>
          </p:cNvPr>
          <p:cNvSpPr>
            <a:spLocks noGrp="1"/>
          </p:cNvSpPr>
          <p:nvPr>
            <p:ph type="sldNum" sz="quarter" idx="12"/>
          </p:nvPr>
        </p:nvSpPr>
        <p:spPr/>
        <p:txBody>
          <a:bodyPr/>
          <a:lstStyle/>
          <a:p>
            <a:fld id="{4577FE26-ACD1-4964-932B-823877B1C5B5}" type="slidenum">
              <a:rPr lang="en-US" smtClean="0"/>
              <a:pPr/>
              <a:t>7</a:t>
            </a:fld>
            <a:endParaRPr lang="en-US" dirty="0"/>
          </a:p>
        </p:txBody>
      </p:sp>
    </p:spTree>
    <p:extLst>
      <p:ext uri="{BB962C8B-B14F-4D97-AF65-F5344CB8AC3E}">
        <p14:creationId xmlns:p14="http://schemas.microsoft.com/office/powerpoint/2010/main" val="2715195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D46A9-2583-49E1-BDF9-951261EE10CB}"/>
              </a:ext>
            </a:extLst>
          </p:cNvPr>
          <p:cNvSpPr>
            <a:spLocks noGrp="1"/>
          </p:cNvSpPr>
          <p:nvPr>
            <p:ph type="title"/>
          </p:nvPr>
        </p:nvSpPr>
        <p:spPr/>
        <p:txBody>
          <a:bodyPr/>
          <a:lstStyle/>
          <a:p>
            <a:r>
              <a:rPr lang="en-US" dirty="0"/>
              <a:t>Writing Code</a:t>
            </a:r>
          </a:p>
        </p:txBody>
      </p:sp>
      <p:sp>
        <p:nvSpPr>
          <p:cNvPr id="3" name="Content Placeholder 2">
            <a:extLst>
              <a:ext uri="{FF2B5EF4-FFF2-40B4-BE49-F238E27FC236}">
                <a16:creationId xmlns:a16="http://schemas.microsoft.com/office/drawing/2014/main" id="{C80CB03A-E344-420E-9014-4E545935EABA}"/>
              </a:ext>
            </a:extLst>
          </p:cNvPr>
          <p:cNvSpPr>
            <a:spLocks noGrp="1"/>
          </p:cNvSpPr>
          <p:nvPr>
            <p:ph idx="1"/>
          </p:nvPr>
        </p:nvSpPr>
        <p:spPr/>
        <p:txBody>
          <a:bodyPr/>
          <a:lstStyle/>
          <a:p>
            <a:r>
              <a:rPr lang="en-US" dirty="0"/>
              <a:t>Use good debugging techniques</a:t>
            </a:r>
          </a:p>
          <a:p>
            <a:pPr lvl="1"/>
            <a:r>
              <a:rPr lang="en-US" dirty="0"/>
              <a:t>Use breakpoints</a:t>
            </a:r>
          </a:p>
          <a:p>
            <a:pPr lvl="2"/>
            <a:r>
              <a:rPr lang="en-US" dirty="0"/>
              <a:t>Check variables in console</a:t>
            </a:r>
          </a:p>
          <a:p>
            <a:pPr lvl="2"/>
            <a:r>
              <a:rPr lang="en-US" dirty="0"/>
              <a:t>Use Variable explorer</a:t>
            </a:r>
          </a:p>
          <a:p>
            <a:pPr lvl="1"/>
            <a:r>
              <a:rPr lang="en-US" dirty="0"/>
              <a:t>Print statements</a:t>
            </a:r>
          </a:p>
        </p:txBody>
      </p:sp>
      <p:sp>
        <p:nvSpPr>
          <p:cNvPr id="4" name="Slide Number Placeholder 3">
            <a:extLst>
              <a:ext uri="{FF2B5EF4-FFF2-40B4-BE49-F238E27FC236}">
                <a16:creationId xmlns:a16="http://schemas.microsoft.com/office/drawing/2014/main" id="{9894C26A-85D7-454F-8C89-B17DA4BEE5C4}"/>
              </a:ext>
            </a:extLst>
          </p:cNvPr>
          <p:cNvSpPr>
            <a:spLocks noGrp="1"/>
          </p:cNvSpPr>
          <p:nvPr>
            <p:ph type="sldNum" sz="quarter" idx="12"/>
          </p:nvPr>
        </p:nvSpPr>
        <p:spPr/>
        <p:txBody>
          <a:bodyPr/>
          <a:lstStyle/>
          <a:p>
            <a:fld id="{4577FE26-ACD1-4964-932B-823877B1C5B5}" type="slidenum">
              <a:rPr lang="en-US" smtClean="0"/>
              <a:pPr/>
              <a:t>8</a:t>
            </a:fld>
            <a:endParaRPr lang="en-US" dirty="0"/>
          </a:p>
        </p:txBody>
      </p:sp>
    </p:spTree>
    <p:extLst>
      <p:ext uri="{BB962C8B-B14F-4D97-AF65-F5344CB8AC3E}">
        <p14:creationId xmlns:p14="http://schemas.microsoft.com/office/powerpoint/2010/main" val="346123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E6688-4CC5-4181-9B23-F29E25896295}"/>
              </a:ext>
            </a:extLst>
          </p:cNvPr>
          <p:cNvSpPr>
            <a:spLocks noGrp="1"/>
          </p:cNvSpPr>
          <p:nvPr>
            <p:ph type="title"/>
          </p:nvPr>
        </p:nvSpPr>
        <p:spPr/>
        <p:txBody>
          <a:bodyPr/>
          <a:lstStyle/>
          <a:p>
            <a:r>
              <a:rPr lang="en-US" dirty="0"/>
              <a:t>Writing Code</a:t>
            </a:r>
          </a:p>
        </p:txBody>
      </p:sp>
      <p:sp>
        <p:nvSpPr>
          <p:cNvPr id="3" name="Content Placeholder 2">
            <a:extLst>
              <a:ext uri="{FF2B5EF4-FFF2-40B4-BE49-F238E27FC236}">
                <a16:creationId xmlns:a16="http://schemas.microsoft.com/office/drawing/2014/main" id="{1C2CC02F-9101-4582-BCF9-2C3946EACCF3}"/>
              </a:ext>
            </a:extLst>
          </p:cNvPr>
          <p:cNvSpPr>
            <a:spLocks noGrp="1"/>
          </p:cNvSpPr>
          <p:nvPr>
            <p:ph idx="1"/>
          </p:nvPr>
        </p:nvSpPr>
        <p:spPr>
          <a:xfrm>
            <a:off x="1219200" y="1183820"/>
            <a:ext cx="10363200" cy="4991327"/>
          </a:xfrm>
        </p:spPr>
        <p:txBody>
          <a:bodyPr/>
          <a:lstStyle/>
          <a:p>
            <a:pPr>
              <a:spcBef>
                <a:spcPts val="0"/>
              </a:spcBef>
            </a:pPr>
            <a:r>
              <a:rPr lang="en-US" dirty="0"/>
              <a:t>Check code where solutions are known</a:t>
            </a:r>
          </a:p>
          <a:p>
            <a:pPr lvl="1">
              <a:spcBef>
                <a:spcPts val="0"/>
              </a:spcBef>
            </a:pPr>
            <a:r>
              <a:rPr lang="en-US" dirty="0"/>
              <a:t>Small problems with obvious solutions</a:t>
            </a:r>
          </a:p>
          <a:p>
            <a:pPr>
              <a:spcBef>
                <a:spcPts val="0"/>
              </a:spcBef>
            </a:pPr>
            <a:r>
              <a:rPr lang="en-US" dirty="0"/>
              <a:t>E.g., </a:t>
            </a:r>
            <a:r>
              <a:rPr lang="en-US" dirty="0" smtClean="0"/>
              <a:t>Bin Packing </a:t>
            </a:r>
            <a:r>
              <a:rPr lang="en-US" dirty="0" smtClean="0"/>
              <a:t>assignment (Assignment #2)</a:t>
            </a:r>
            <a:endParaRPr lang="en-US" dirty="0"/>
          </a:p>
          <a:p>
            <a:pPr lvl="1">
              <a:spcBef>
                <a:spcPts val="0"/>
              </a:spcBef>
            </a:pPr>
            <a:r>
              <a:rPr lang="en-US" dirty="0"/>
              <a:t>Pack items into as few </a:t>
            </a:r>
            <a:r>
              <a:rPr lang="en-US" dirty="0" smtClean="0"/>
              <a:t>bins </a:t>
            </a:r>
            <a:r>
              <a:rPr lang="en-US" dirty="0"/>
              <a:t>as possible</a:t>
            </a:r>
          </a:p>
          <a:p>
            <a:pPr lvl="1">
              <a:spcBef>
                <a:spcPts val="0"/>
              </a:spcBef>
            </a:pPr>
            <a:r>
              <a:rPr lang="en-US" dirty="0">
                <a:cs typeface="Courier New" panose="02070309020205020404" pitchFamily="49" charset="0"/>
              </a:rPr>
              <a:t>Cart volume capacity is 10</a:t>
            </a:r>
          </a:p>
          <a:p>
            <a:pPr lvl="1">
              <a:spcBef>
                <a:spcPts val="0"/>
              </a:spcBef>
            </a:pPr>
            <a:r>
              <a:rPr lang="en-US" dirty="0">
                <a:cs typeface="Courier New" panose="02070309020205020404" pitchFamily="49" charset="0"/>
              </a:rPr>
              <a:t>Obvious solutions with item volumes 1, 5, 10</a:t>
            </a:r>
          </a:p>
          <a:p>
            <a:pPr lvl="1">
              <a:spcBef>
                <a:spcPts val="0"/>
              </a:spcBef>
            </a:pPr>
            <a:r>
              <a:rPr lang="en-US" dirty="0">
                <a:cs typeface="Courier New" panose="02070309020205020404" pitchFamily="49" charset="0"/>
              </a:rPr>
              <a:t>Problem data examples</a:t>
            </a:r>
          </a:p>
          <a:p>
            <a:pPr lvl="2">
              <a:spcBef>
                <a:spcPts val="0"/>
              </a:spcBef>
            </a:pPr>
            <a:r>
              <a:rPr lang="en-US" dirty="0">
                <a:cs typeface="Courier New" panose="02070309020205020404" pitchFamily="49" charset="0"/>
              </a:rPr>
              <a:t>10 items of volume 1</a:t>
            </a:r>
          </a:p>
          <a:p>
            <a:pPr lvl="2">
              <a:spcBef>
                <a:spcPts val="0"/>
              </a:spcBef>
            </a:pPr>
            <a:r>
              <a:rPr lang="en-US" dirty="0">
                <a:cs typeface="Courier New" panose="02070309020205020404" pitchFamily="49" charset="0"/>
              </a:rPr>
              <a:t>20 items of volume 1</a:t>
            </a:r>
          </a:p>
          <a:p>
            <a:pPr lvl="2">
              <a:spcBef>
                <a:spcPts val="0"/>
              </a:spcBef>
            </a:pPr>
            <a:r>
              <a:rPr lang="en-US" i="1" dirty="0">
                <a:cs typeface="Courier New" panose="02070309020205020404" pitchFamily="49" charset="0"/>
              </a:rPr>
              <a:t>n</a:t>
            </a:r>
            <a:r>
              <a:rPr lang="en-US" dirty="0">
                <a:cs typeface="Courier New" panose="02070309020205020404" pitchFamily="49" charset="0"/>
              </a:rPr>
              <a:t> items of volume 5</a:t>
            </a:r>
          </a:p>
          <a:p>
            <a:pPr lvl="2">
              <a:spcBef>
                <a:spcPts val="0"/>
              </a:spcBef>
            </a:pPr>
            <a:r>
              <a:rPr lang="en-US" i="1" dirty="0">
                <a:cs typeface="Courier New" panose="02070309020205020404" pitchFamily="49" charset="0"/>
              </a:rPr>
              <a:t>m</a:t>
            </a:r>
            <a:r>
              <a:rPr lang="en-US" dirty="0">
                <a:cs typeface="Courier New" panose="02070309020205020404" pitchFamily="49" charset="0"/>
              </a:rPr>
              <a:t> items of volume 1, </a:t>
            </a:r>
            <a:r>
              <a:rPr lang="en-US" i="1" dirty="0">
                <a:cs typeface="Courier New" panose="02070309020205020404" pitchFamily="49" charset="0"/>
              </a:rPr>
              <a:t>n</a:t>
            </a:r>
            <a:r>
              <a:rPr lang="en-US" dirty="0">
                <a:cs typeface="Courier New" panose="02070309020205020404" pitchFamily="49" charset="0"/>
              </a:rPr>
              <a:t> items of volume 5</a:t>
            </a:r>
          </a:p>
          <a:p>
            <a:pPr lvl="2">
              <a:spcBef>
                <a:spcPts val="0"/>
              </a:spcBef>
            </a:pPr>
            <a:endParaRPr lang="en-US" dirty="0">
              <a:cs typeface="Courier New" panose="02070309020205020404" pitchFamily="49" charset="0"/>
            </a:endParaRPr>
          </a:p>
          <a:p>
            <a:endParaRPr lang="en-US" dirty="0"/>
          </a:p>
          <a:p>
            <a:endParaRPr lang="en-US" dirty="0"/>
          </a:p>
        </p:txBody>
      </p:sp>
      <p:sp>
        <p:nvSpPr>
          <p:cNvPr id="4" name="Slide Number Placeholder 3">
            <a:extLst>
              <a:ext uri="{FF2B5EF4-FFF2-40B4-BE49-F238E27FC236}">
                <a16:creationId xmlns:a16="http://schemas.microsoft.com/office/drawing/2014/main" id="{E891C64C-88E9-49EC-82F2-68E24C35A0D1}"/>
              </a:ext>
            </a:extLst>
          </p:cNvPr>
          <p:cNvSpPr>
            <a:spLocks noGrp="1"/>
          </p:cNvSpPr>
          <p:nvPr>
            <p:ph type="sldNum" sz="quarter" idx="12"/>
          </p:nvPr>
        </p:nvSpPr>
        <p:spPr/>
        <p:txBody>
          <a:bodyPr/>
          <a:lstStyle/>
          <a:p>
            <a:fld id="{4577FE26-ACD1-4964-932B-823877B1C5B5}" type="slidenum">
              <a:rPr lang="en-US" smtClean="0"/>
              <a:pPr/>
              <a:t>9</a:t>
            </a:fld>
            <a:endParaRPr lang="en-US" dirty="0"/>
          </a:p>
        </p:txBody>
      </p:sp>
    </p:spTree>
    <p:extLst>
      <p:ext uri="{BB962C8B-B14F-4D97-AF65-F5344CB8AC3E}">
        <p14:creationId xmlns:p14="http://schemas.microsoft.com/office/powerpoint/2010/main" val="2785040510"/>
      </p:ext>
    </p:extLst>
  </p:cSld>
  <p:clrMapOvr>
    <a:masterClrMapping/>
  </p:clrMapOvr>
</p:sld>
</file>

<file path=ppt/theme/theme1.xml><?xml version="1.0" encoding="utf-8"?>
<a:theme xmlns:a="http://schemas.openxmlformats.org/drawingml/2006/main" name="Theme1">
  <a:themeElements>
    <a:clrScheme name="Presentation3 13">
      <a:dk1>
        <a:srgbClr val="000000"/>
      </a:dk1>
      <a:lt1>
        <a:srgbClr val="FFFFFF"/>
      </a:lt1>
      <a:dk2>
        <a:srgbClr val="000000"/>
      </a:dk2>
      <a:lt2>
        <a:srgbClr val="808080"/>
      </a:lt2>
      <a:accent1>
        <a:srgbClr val="B2B2B2"/>
      </a:accent1>
      <a:accent2>
        <a:srgbClr val="E2BF2C"/>
      </a:accent2>
      <a:accent3>
        <a:srgbClr val="FFFFFF"/>
      </a:accent3>
      <a:accent4>
        <a:srgbClr val="000000"/>
      </a:accent4>
      <a:accent5>
        <a:srgbClr val="D5D5D5"/>
      </a:accent5>
      <a:accent6>
        <a:srgbClr val="CDAD27"/>
      </a:accent6>
      <a:hlink>
        <a:srgbClr val="0033CC"/>
      </a:hlink>
      <a:folHlink>
        <a:srgbClr val="CC3300"/>
      </a:folHlink>
    </a:clrScheme>
    <a:fontScheme name="Presentation3">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tion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tion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esentation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esentation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esentation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esentation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esentation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esentation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Presentation3 13">
        <a:dk1>
          <a:srgbClr val="000000"/>
        </a:dk1>
        <a:lt1>
          <a:srgbClr val="FFFFFF"/>
        </a:lt1>
        <a:dk2>
          <a:srgbClr val="000000"/>
        </a:dk2>
        <a:lt2>
          <a:srgbClr val="808080"/>
        </a:lt2>
        <a:accent1>
          <a:srgbClr val="B2B2B2"/>
        </a:accent1>
        <a:accent2>
          <a:srgbClr val="E2BF2C"/>
        </a:accent2>
        <a:accent3>
          <a:srgbClr val="FFFFFF"/>
        </a:accent3>
        <a:accent4>
          <a:srgbClr val="000000"/>
        </a:accent4>
        <a:accent5>
          <a:srgbClr val="D5D5D5"/>
        </a:accent5>
        <a:accent6>
          <a:srgbClr val="CDAD27"/>
        </a:accent6>
        <a:hlink>
          <a:srgbClr val="0033CC"/>
        </a:hlink>
        <a:folHlink>
          <a:srgbClr val="CC33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3" id="{D4EF8187-C98F-40BE-8F80-AFC7F40156C3}" vid="{A6C1A7BE-2840-40AE-A88A-1A3821499BC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WMWide</Template>
  <TotalTime>2171</TotalTime>
  <Words>1046</Words>
  <PresentationFormat>Widescreen</PresentationFormat>
  <Paragraphs>134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Courier New</vt:lpstr>
      <vt:lpstr>Times New Roman</vt:lpstr>
      <vt:lpstr>Theme1</vt:lpstr>
      <vt:lpstr>Tips for Algorithm Design &amp; Coding Introduction to Assignment 2</vt:lpstr>
      <vt:lpstr>Programming Tips</vt:lpstr>
      <vt:lpstr>What’s Should You do First?</vt:lpstr>
      <vt:lpstr>A Better Answer</vt:lpstr>
      <vt:lpstr>A Better Answer</vt:lpstr>
      <vt:lpstr>Development Example</vt:lpstr>
      <vt:lpstr>Writing Code</vt:lpstr>
      <vt:lpstr>Writing Code</vt:lpstr>
      <vt:lpstr>Writing Code</vt:lpstr>
      <vt:lpstr>Commenting</vt:lpstr>
      <vt:lpstr>Choose Best Data Type for the Situation</vt:lpstr>
      <vt:lpstr>Assignment 2:  Assigning Items to Bins</vt:lpstr>
      <vt:lpstr>Assignment 2: Algorithm Inputs</vt:lpstr>
      <vt:lpstr>Assignment 2: Algorithm Outputs</vt:lpstr>
      <vt:lpstr>Business Problems</vt:lpstr>
      <vt:lpstr>Assignment #2 Hint:  Understanding Output</vt:lpstr>
      <vt:lpstr>Assignment #2 Hint:  Machine Precision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2018-01-04T19:15:23Z</dcterms:created>
  <dcterms:modified xsi:type="dcterms:W3CDTF">2022-03-25T01:09:23Z</dcterms:modified>
</cp:coreProperties>
</file>