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F232-1684-43AE-B49B-2F6E0CC50C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71B-FB5F-4CA6-8D23-F953DF34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5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F232-1684-43AE-B49B-2F6E0CC50C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71B-FB5F-4CA6-8D23-F953DF34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8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F232-1684-43AE-B49B-2F6E0CC50C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71B-FB5F-4CA6-8D23-F953DF34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F232-1684-43AE-B49B-2F6E0CC50C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71B-FB5F-4CA6-8D23-F953DF34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F232-1684-43AE-B49B-2F6E0CC50C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71B-FB5F-4CA6-8D23-F953DF34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4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F232-1684-43AE-B49B-2F6E0CC50C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71B-FB5F-4CA6-8D23-F953DF34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F232-1684-43AE-B49B-2F6E0CC50C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71B-FB5F-4CA6-8D23-F953DF34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F232-1684-43AE-B49B-2F6E0CC50C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71B-FB5F-4CA6-8D23-F953DF34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F232-1684-43AE-B49B-2F6E0CC50C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71B-FB5F-4CA6-8D23-F953DF34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F232-1684-43AE-B49B-2F6E0CC50C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71B-FB5F-4CA6-8D23-F953DF34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F232-1684-43AE-B49B-2F6E0CC50C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71B-FB5F-4CA6-8D23-F953DF34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1F232-1684-43AE-B49B-2F6E0CC50C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E71B-FB5F-4CA6-8D23-F953DF34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6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448"/>
            <a:ext cx="9144000" cy="8961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Lesson 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51560"/>
            <a:ext cx="9144000" cy="4206240"/>
          </a:xfrm>
        </p:spPr>
        <p:txBody>
          <a:bodyPr/>
          <a:lstStyle/>
          <a:p>
            <a:pPr algn="l"/>
            <a:r>
              <a:rPr lang="en-US" b="1" dirty="0" smtClean="0"/>
              <a:t>Housekeeping</a:t>
            </a:r>
          </a:p>
          <a:p>
            <a:pPr algn="l"/>
            <a:r>
              <a:rPr lang="en-US" b="1" dirty="0"/>
              <a:t>	</a:t>
            </a:r>
            <a:r>
              <a:rPr lang="en-US" b="1" dirty="0" smtClean="0"/>
              <a:t>Schedule</a:t>
            </a:r>
          </a:p>
          <a:p>
            <a:pPr algn="l"/>
            <a:r>
              <a:rPr lang="en-US" b="1" dirty="0"/>
              <a:t>	</a:t>
            </a:r>
            <a:r>
              <a:rPr lang="en-US" b="1" dirty="0" smtClean="0"/>
              <a:t>Update </a:t>
            </a:r>
            <a:r>
              <a:rPr lang="en-US" b="1" dirty="0" smtClean="0"/>
              <a:t>on Capstone Information Sessions</a:t>
            </a:r>
          </a:p>
          <a:p>
            <a:pPr algn="l"/>
            <a:r>
              <a:rPr lang="en-US" b="1" dirty="0"/>
              <a:t>	</a:t>
            </a:r>
            <a:r>
              <a:rPr lang="en-US" b="1" dirty="0" smtClean="0"/>
              <a:t>Questions from Lessons 1-3</a:t>
            </a:r>
          </a:p>
          <a:p>
            <a:pPr algn="l"/>
            <a:r>
              <a:rPr lang="en-US" b="1" dirty="0" smtClean="0"/>
              <a:t>Knapsack Assignment (Assignment 1) Discussion</a:t>
            </a:r>
          </a:p>
          <a:p>
            <a:pPr algn="l"/>
            <a:r>
              <a:rPr lang="en-US" b="1" dirty="0" smtClean="0"/>
              <a:t>Bin Packing Assignment (Assignment 2) Expectations</a:t>
            </a:r>
          </a:p>
          <a:p>
            <a:pPr algn="l"/>
            <a:r>
              <a:rPr lang="en-US" b="1" dirty="0" smtClean="0"/>
              <a:t>Practicing Coding in Python (</a:t>
            </a:r>
            <a:r>
              <a:rPr lang="en-US" b="1" dirty="0" err="1" smtClean="0"/>
              <a:t>Spyder</a:t>
            </a:r>
            <a:r>
              <a:rPr lang="en-US" b="1" dirty="0" smtClean="0"/>
              <a:t>)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305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Lesson 4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dc:creator>Wilck, Joseph</dc:creator>
  <cp:lastModifiedBy>Wilck, Joseph</cp:lastModifiedBy>
  <cp:revision>3</cp:revision>
  <dcterms:created xsi:type="dcterms:W3CDTF">2022-03-27T14:57:21Z</dcterms:created>
  <dcterms:modified xsi:type="dcterms:W3CDTF">2022-03-27T14:58:01Z</dcterms:modified>
</cp:coreProperties>
</file>