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30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C356-F010-42E5-AE1F-AE6080C9B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76D50-9DCA-4D8E-A65A-2F0B067F4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B1F5-D14E-46EF-96DE-1BFC5FAD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116A-7DEE-4CE8-AA08-6887A3E7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126B-C961-4C9B-AD23-664DBF49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F20A0-0B5F-4AF4-8F42-90E8E899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10FCD-4BCA-41E4-9DB3-FB72C9271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A86E0-CE2B-486C-898D-C9ECA372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13EF-9061-4E34-96E5-32A5E9DA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4D3A-94F8-4B07-ADCF-10AF75CB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DAB03-BED6-473D-BEAF-A12C63778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34692-92E8-4BA0-9AED-EE466A63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50AC-453E-47C0-81BC-8A9274B5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E713-DF7C-4E91-8E7A-2C7348F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33D9-4978-4E7D-A95E-00115629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A886-03B4-4985-AE8F-144C4635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D3DB5-2BF6-44A3-895C-FB75C44A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87A3-8ED1-4967-A7CC-162C045E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514A-672B-4D28-A6D5-8DD99F89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0E3E8-99F0-4DFA-803C-23EC5BF6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1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14D6-832E-41FE-9EEC-0C56BD53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A5663-01E9-44E9-AC0C-879ACC51F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B9074-F854-401E-BFC1-7E24A514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10F27-FDA6-4D78-B617-223AABC2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9E626-43D6-4A26-9972-F661FE58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D20E-2A2A-4C8C-B2C2-54DB2B0A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60DB-200D-4324-8D75-9649E85C7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B49FF-D92D-49DF-AD0A-6CAC8F5A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A950-921B-4241-9E67-0F693008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438BA-D104-437E-B4B6-B8417AC3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BBE47-0109-4CEC-BF98-A7551C4E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08A0-24A2-4D72-9AA4-636C5038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12BD-D11C-4F30-81CD-16DC0915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F75AF-196D-46C1-82B0-CA6F9751E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F75D4-FCD4-4AA3-A073-9CA479E50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2F1C2-2E58-40AF-BB36-384C98523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44043-9929-477D-B3C6-72AE11A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EE9D6-08CA-4CDD-9489-DEEECCDC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7C23C-3C31-4AE8-AB63-13054CCB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7F04-3A6A-4E9C-A6CE-4883613D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47B93-6CAA-420F-B91B-2A9260FC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43A14-F253-4CC7-ABE2-D6CFC42E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00576-4028-467F-8095-EAC1FB69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706B4-B047-4D6B-9018-4D47BF19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D9B30-2B05-4078-AD61-8A785F6D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FB99-C60F-4000-836D-CE4849B5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FBD6-A29F-46B2-A262-D1599124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A1C7-385B-4E1E-B581-A3ACE904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4BE7-54A2-4CF0-B641-52B6C90CC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D1EBE-0F91-4331-9EF9-AA66B8C8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C4AD-D691-4585-9C81-03884345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CF4AF-B6C8-43F6-8267-A9413346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2CC7-5C17-413D-92DE-425D4FA2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0F059-DABC-43FB-8DC0-62177C908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0D844-0D00-45C3-ACEE-F84647E3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14BF-52C6-4448-80D1-1F77F26C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5F237-9544-402D-9694-94D6D712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2A5A2-4FF7-4928-BB03-48F669E6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35F31-8B72-4B58-B145-0F45F95A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9FF67-5671-4AE3-B012-A855A4B6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D641-B546-441A-98B1-E9905A675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5778-0AA5-49D3-A798-ACFB149EB122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4C0B-955E-4B5C-886B-D27EDD12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F734C-5538-4CB5-A401-3C062104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7DD7-2A2C-4760-A008-DDCD02059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B4D0-3EA9-4360-9AE6-201E38B4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improvement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621389-2F69-4221-8A5E-862FC733B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037" y="3120231"/>
            <a:ext cx="62579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TSP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improvement</dc:title>
  <dc:creator>Paul Blossom</dc:creator>
  <cp:lastModifiedBy>Paul Blossom</cp:lastModifiedBy>
  <cp:revision>1</cp:revision>
  <dcterms:created xsi:type="dcterms:W3CDTF">2021-01-26T14:33:13Z</dcterms:created>
  <dcterms:modified xsi:type="dcterms:W3CDTF">2021-01-26T14:34:08Z</dcterms:modified>
</cp:coreProperties>
</file>