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70CD-BD11-45D0-A2A6-41E2B9C0F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9844F-339E-414F-9018-ACAAA5491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870C-5990-4254-A63F-C4EEEADD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9860-F82C-4D5F-ABA1-DCFB9275EEF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F979B-EC71-4392-B48A-BE21714B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7E4AA-8376-4F15-A017-A2A27EB3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72A9-493A-46C1-A2C0-E33E1977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7610-B08F-4C42-9829-B997D26E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B3AA1-A2BA-40DC-A364-48D1E7D77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6DC47-CC8A-4E15-BE8B-0867761F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9860-F82C-4D5F-ABA1-DCFB9275EEF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975CA-322F-459F-ACEB-B527FC7B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8AA06-2CC7-4069-A5D6-67196291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72A9-493A-46C1-A2C0-E33E1977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8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55094-9C2D-4574-AF7C-033919932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181A7-12BB-4757-934E-AFC9256C1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BB02E-E077-43A5-ACFA-2208557B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9860-F82C-4D5F-ABA1-DCFB9275EEF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A41C9-8FCD-4981-A929-4338DC96D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DD574-2FD9-4328-ADC8-7BD75958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72A9-493A-46C1-A2C0-E33E1977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F5F3-FF96-4648-96A2-314FF6C96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232E-11CB-4ACE-B686-9F66399F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D6CED-9931-424E-B7BF-ACDAC1D0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9860-F82C-4D5F-ABA1-DCFB9275EEF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382AF-45E7-4FCE-9CCE-BAD89F64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BB891-8A2D-4F79-856C-5AAFF57F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72A9-493A-46C1-A2C0-E33E1977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7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6CF6-B605-4B5E-BF2A-3B6C6659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388BE-00AE-44B9-951C-D4179E26C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52744-299E-48E2-826F-3BC4064A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9860-F82C-4D5F-ABA1-DCFB9275EEF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85FF0-CEA3-42DB-B176-A77388D7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12572-33FD-4C8C-96DF-D54835AE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72A9-493A-46C1-A2C0-E33E1977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2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09F9-5101-4382-BC9E-51B3F8A7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FA890-F154-45C7-A91B-8D77E3C75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FB6E4-5299-409B-B75E-4139E1680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9E4E8-E316-4CDD-ADB4-D1672756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9860-F82C-4D5F-ABA1-DCFB9275EEF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0C64D-E82B-4ECB-A81F-512AA5CC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84A8E-1A0A-44D8-B99D-963361F2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72A9-493A-46C1-A2C0-E33E1977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7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50F77-761B-4479-85EB-269F19CE3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6B25E-3D26-4C62-B338-E64110DBD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EFB75-BE7D-47A5-B41D-8984A2B80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FE3EEF-4786-4A34-9C16-08FBF2AAE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D2E3C-721D-4FF9-9573-9678FBF43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0FB85-E9D7-4D4A-8FC3-3D0AA5DE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9860-F82C-4D5F-ABA1-DCFB9275EEF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0133A-7BFA-454E-A101-7FCF52A5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23F17E-F41D-48B4-BE7F-69DE823D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72A9-493A-46C1-A2C0-E33E1977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7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2D59-5EB6-4329-8FC0-E93E3DF5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7C434-92DF-42FE-987E-0B20144A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9860-F82C-4D5F-ABA1-DCFB9275EEF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1C654-3A4E-4840-AD65-B677A4B9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6208F-9A79-4BAA-AD74-BC3CE0FC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72A9-493A-46C1-A2C0-E33E1977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0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5920C-9497-471F-B8F5-CBC85121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9860-F82C-4D5F-ABA1-DCFB9275EEF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52DAAD-B794-4336-AF65-9E22D62B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A23A6-B8DC-4E24-A6FC-F841C6A3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72A9-493A-46C1-A2C0-E33E1977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3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E9F3-EAFD-40AF-86F9-C3F399FE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5C0F2-E036-49A6-B65D-7E7A61719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2637E-955D-4C92-8351-44B6994B9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8B8EE-D6D0-461A-9CC7-FF64AF91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9860-F82C-4D5F-ABA1-DCFB9275EEF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A75A7-5A9B-44A4-A305-7931F3EC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9C4E6-E38C-4492-B756-CBE5FB93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72A9-493A-46C1-A2C0-E33E1977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7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A672-0771-425B-A4B2-7EA38351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FBE37-D4FD-4A78-A8E1-0D55B4AC9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ACE71-9AD7-4ACD-9026-49F8368C1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CDA15-0480-42BD-B453-BCE2BBF5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9860-F82C-4D5F-ABA1-DCFB9275EEF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5DF42-0C25-4BD2-9CA0-A0F0E67B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9BAEB-CB9D-40EE-A266-72547D15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72A9-493A-46C1-A2C0-E33E1977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4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50879-4C0B-4F90-98C8-111C039D9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DF5A9-96C0-4BD7-9555-DA164FBC6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AC60A-67F7-4FBE-B449-B088F2F1F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09860-F82C-4D5F-ABA1-DCFB9275EEF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D3857-3767-4DD8-AE7C-1607DD343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76258-F46C-4C02-8560-57A8613F8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072A9-493A-46C1-A2C0-E33E1977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3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2F6C-C5E3-4E21-8A2D-81F1E6A9AE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Breedlove ANN in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AB0FD-1749-4250-B4E1-505D091966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1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2488-5436-4A49-B649-BC5449A8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1585A-F213-4A8A-9FBB-CE3F72536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show the computations of a node/unit in an Artificial Neural Network (ANN, NN)</a:t>
            </a:r>
          </a:p>
          <a:p>
            <a:pPr lvl="1"/>
            <a:r>
              <a:rPr lang="en-US" dirty="0"/>
              <a:t>Input function</a:t>
            </a:r>
          </a:p>
          <a:p>
            <a:pPr lvl="1"/>
            <a:r>
              <a:rPr lang="en-US" dirty="0"/>
              <a:t>Activation function</a:t>
            </a:r>
          </a:p>
          <a:p>
            <a:pPr lvl="2"/>
            <a:r>
              <a:rPr lang="en-US" dirty="0"/>
              <a:t>Sigmoid</a:t>
            </a:r>
          </a:p>
          <a:p>
            <a:pPr lvl="2"/>
            <a:r>
              <a:rPr lang="en-US" dirty="0"/>
              <a:t>Linear</a:t>
            </a:r>
          </a:p>
          <a:p>
            <a:r>
              <a:rPr lang="en-US" dirty="0"/>
              <a:t>There are several non-standard or non-best practices in this example.</a:t>
            </a:r>
          </a:p>
          <a:p>
            <a:pPr lvl="1"/>
            <a:r>
              <a:rPr lang="en-US" dirty="0"/>
              <a:t>Normally, we will scale input variables to [0, 1]</a:t>
            </a:r>
          </a:p>
          <a:p>
            <a:pPr lvl="1"/>
            <a:r>
              <a:rPr lang="en-US" dirty="0"/>
              <a:t>Consequently, weights and inputs can be any real number</a:t>
            </a:r>
          </a:p>
          <a:p>
            <a:pPr lvl="1"/>
            <a:r>
              <a:rPr lang="en-US" dirty="0"/>
              <a:t>Solver is NOT the same </a:t>
            </a:r>
            <a:r>
              <a:rPr lang="en-US"/>
              <a:t>as backpropagation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41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F216-9B4E-46AC-B5B1-BFFEADCA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Activation Function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27558E-F245-491F-8AA7-3BB7076ED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6890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3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78A4-9ECE-4F58-949F-178E6FE0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Sigmoid Activation Function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054EA8-114F-4204-9003-0BF3922AE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6113"/>
            <a:ext cx="7865575" cy="523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78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Breedlove ANN in Excel</vt:lpstr>
      <vt:lpstr>Purpose</vt:lpstr>
      <vt:lpstr>Linear Activation Function</vt:lpstr>
      <vt:lpstr>Sigmoid Activation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Breedlove ANN in Excel</dc:title>
  <dc:creator>Blossom, Paul</dc:creator>
  <cp:lastModifiedBy>Paul Blossom</cp:lastModifiedBy>
  <cp:revision>2</cp:revision>
  <dcterms:created xsi:type="dcterms:W3CDTF">2021-02-11T12:30:27Z</dcterms:created>
  <dcterms:modified xsi:type="dcterms:W3CDTF">2022-02-09T12:12:35Z</dcterms:modified>
</cp:coreProperties>
</file>