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lossom" userId="6e1339383af635e7" providerId="LiveId" clId="{8183B98D-6916-4277-9EBE-CD6FD74DC279}"/>
    <pc:docChg chg="modSld">
      <pc:chgData name="Paul Blossom" userId="6e1339383af635e7" providerId="LiveId" clId="{8183B98D-6916-4277-9EBE-CD6FD74DC279}" dt="2021-03-10T23:29:40.170" v="12" actId="20577"/>
      <pc:docMkLst>
        <pc:docMk/>
      </pc:docMkLst>
      <pc:sldChg chg="modSp mod">
        <pc:chgData name="Paul Blossom" userId="6e1339383af635e7" providerId="LiveId" clId="{8183B98D-6916-4277-9EBE-CD6FD74DC279}" dt="2021-03-10T23:29:00.883" v="0" actId="20577"/>
        <pc:sldMkLst>
          <pc:docMk/>
          <pc:sldMk cId="3677002059" sldId="259"/>
        </pc:sldMkLst>
        <pc:spChg chg="mod">
          <ac:chgData name="Paul Blossom" userId="6e1339383af635e7" providerId="LiveId" clId="{8183B98D-6916-4277-9EBE-CD6FD74DC279}" dt="2021-03-10T23:29:00.883" v="0" actId="20577"/>
          <ac:spMkLst>
            <pc:docMk/>
            <pc:sldMk cId="3677002059" sldId="259"/>
            <ac:spMk id="3" creationId="{44FF9820-4A02-46BD-ADA1-156C1FF016B6}"/>
          </ac:spMkLst>
        </pc:spChg>
      </pc:sldChg>
      <pc:sldChg chg="modSp mod">
        <pc:chgData name="Paul Blossom" userId="6e1339383af635e7" providerId="LiveId" clId="{8183B98D-6916-4277-9EBE-CD6FD74DC279}" dt="2021-03-10T23:29:40.170" v="12" actId="20577"/>
        <pc:sldMkLst>
          <pc:docMk/>
          <pc:sldMk cId="1783253468" sldId="260"/>
        </pc:sldMkLst>
        <pc:spChg chg="mod">
          <ac:chgData name="Paul Blossom" userId="6e1339383af635e7" providerId="LiveId" clId="{8183B98D-6916-4277-9EBE-CD6FD74DC279}" dt="2021-03-10T23:29:40.170" v="12" actId="20577"/>
          <ac:spMkLst>
            <pc:docMk/>
            <pc:sldMk cId="1783253468" sldId="260"/>
            <ac:spMk id="3" creationId="{AA790A0C-B480-449A-835A-E1636A854F67}"/>
          </ac:spMkLst>
        </pc:spChg>
        <pc:spChg chg="mod">
          <ac:chgData name="Paul Blossom" userId="6e1339383af635e7" providerId="LiveId" clId="{8183B98D-6916-4277-9EBE-CD6FD74DC279}" dt="2021-03-10T23:29:29.713" v="8" actId="20577"/>
          <ac:spMkLst>
            <pc:docMk/>
            <pc:sldMk cId="1783253468" sldId="260"/>
            <ac:spMk id="4" creationId="{C64AF3A8-7B72-4261-A823-E608A3085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8A8E-E84B-47AF-9101-63F91AF7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F19E-BC15-41E7-BF99-2F7003F4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4A41-0C43-4F9F-BC46-135B8B0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2598-6BE1-422D-BC32-4F687F13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3C97-3F0E-46AC-A803-2E22B1D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673F-4553-4BA5-AEB1-35E363BB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C3DBE-9BCA-4B9C-911A-BC10F5F0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6C0-8A8D-4D51-964C-15A83977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6F83-A51B-4C40-9685-ACF2DC45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0F3A-4549-43C2-B256-B01676BC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E1322-77EB-40E7-8EF4-EC5409FB5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2C278-91C6-4030-8648-AFBFE213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83A5-2014-4817-94D0-D72D7DA3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DA40-6216-4C0D-8CFA-B34EEFF6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A939-A9D3-4A4B-AD4B-1465836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A284-1A42-4929-A9D3-D45C5F32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2DA6-F1D1-4458-B4E5-4A3FDF57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E0C9-927B-42B4-85D9-F773CDBE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CA2E-FB7B-495C-BCD4-E2B3C850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B732-5C3C-4F74-A273-1289C6FC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2AD-896E-4BA2-B517-F48AB9D2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273E6-AF2D-48BE-86A5-C3447453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48A3-742C-4553-9D20-1264E940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5117-98E1-42F0-8A78-3011C829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4945-B700-42CB-9875-972489A8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8115-693D-439D-A375-321363A1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8C24-0947-4A4B-A32B-D57D89E01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D7939-BAB4-4FB7-AA92-BE97580B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FE2C1-1A3A-4B6E-810B-2F497EE1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337B-379C-4E21-B6FE-910E0ED2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6F85C-34F6-4A49-9E93-2EF3EC1E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896-D0EF-4031-810E-0047F73A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F811-A3A0-453F-9B73-47F41AAD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881C-91AC-40AA-8DC0-D2F55209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D9900-79B2-48AF-A538-CA8F55822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6A997-673E-4CB9-A5D4-0D392B0A6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56F8D-145B-41CF-8F67-ADE420EB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3EC17-FC76-4F8E-8849-9FFED14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5CE6-CF6B-4F02-9645-3B6C3AE0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217-273C-4CAF-B5EB-6667162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FAFF6-3ABC-4010-9CF6-B1F16B64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9F363-3FC3-47F6-801D-A58432E3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39456-6EB6-488F-B25A-0A23352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214C3-0064-4441-8D83-0CBC0C36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328AC-427E-4D57-BE5C-E0DB5108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BC5C5-C217-4489-A8CF-62FD11BD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1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036F-8431-439C-813E-807EF034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5201-7896-42F7-B63D-3113936D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EC3C1-5A6F-4CEC-9D4D-5347F12E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DCDAD-D44E-4E7F-8BD8-B113D5CA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3F14-79F4-47B2-8E73-2EE9E735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7A69-D6A4-4550-9AD5-7F6DA752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BC61-A54A-4022-AE5C-235B87F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FC4F0-5410-48B4-8298-1BE24CF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528A9-DCF0-456B-89BA-DF696447C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C049-AD4E-4F36-87EF-7162223F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FAE23-C50B-4E80-9366-A2FB0010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17BD-1E7F-409F-9430-770EF01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54F63-3A76-450E-A900-59136F48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83BA-0E19-41C1-9B74-E397EAD3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ED27-8814-472B-8121-5C4048741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1963-6D38-40BD-8118-B9C3E4BF204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AEB4-A949-4D2D-A5C2-099C0FF35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4980-169F-4B65-A3AD-3FAD3979C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75FE1-207E-4499-BBBB-DC6C9A2B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6890-F039-4128-B51C-8A705EEA5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EEE05-304B-4FB4-A311-17D14FB74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482A-959F-4B6C-8DF1-0D49D452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might want to add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9194-AF43-4602-8BBA-C7755A1C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datasets can introduce problems</a:t>
            </a:r>
          </a:p>
          <a:p>
            <a:pPr lvl="1"/>
            <a:r>
              <a:rPr lang="en-US" dirty="0"/>
              <a:t>Memorize dataset</a:t>
            </a:r>
          </a:p>
          <a:p>
            <a:pPr lvl="1"/>
            <a:r>
              <a:rPr lang="en-US" dirty="0"/>
              <a:t>Disjointed structure, not smooth – impedes learning</a:t>
            </a:r>
          </a:p>
          <a:p>
            <a:r>
              <a:rPr lang="en-US" dirty="0"/>
              <a:t>Can reduce generalization error</a:t>
            </a:r>
          </a:p>
          <a:p>
            <a:r>
              <a:rPr lang="en-US" dirty="0"/>
              <a:t>Adding noise can have a regularization effect on the NN</a:t>
            </a:r>
          </a:p>
          <a:p>
            <a:r>
              <a:rPr lang="en-US" dirty="0"/>
              <a:t>Less able to memorize the dataset</a:t>
            </a:r>
          </a:p>
          <a:p>
            <a:r>
              <a:rPr lang="en-US" dirty="0"/>
              <a:t>Effectively increases size of dataset – a kind of data augmentation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4671-C9C6-4C56-A950-AF6268E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where to add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4CCD-910F-432F-BAE6-23AF65BC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common is to add gaussian noise to input</a:t>
            </a:r>
          </a:p>
          <a:p>
            <a:pPr lvl="1"/>
            <a:r>
              <a:rPr lang="en-US" dirty="0"/>
              <a:t>Gaussian noise has a mean of zero and a standard deviation of one.</a:t>
            </a:r>
          </a:p>
          <a:p>
            <a:pPr lvl="1"/>
            <a:r>
              <a:rPr lang="en-US" dirty="0"/>
              <a:t>Also called jitter</a:t>
            </a:r>
          </a:p>
          <a:p>
            <a:r>
              <a:rPr lang="en-US" dirty="0"/>
              <a:t>Too little noise has no effect</a:t>
            </a:r>
          </a:p>
          <a:p>
            <a:r>
              <a:rPr lang="en-US" dirty="0"/>
              <a:t>Too much noise makes the data unlearnable</a:t>
            </a:r>
          </a:p>
          <a:p>
            <a:r>
              <a:rPr lang="en-US" dirty="0"/>
              <a:t>Other places to add noise:</a:t>
            </a:r>
          </a:p>
          <a:p>
            <a:pPr lvl="1"/>
            <a:r>
              <a:rPr lang="en-US" dirty="0"/>
              <a:t>Activations – outputs of each layer (anywhere in network) – useful in Deep Neural Networks </a:t>
            </a:r>
          </a:p>
          <a:p>
            <a:pPr lvl="1"/>
            <a:r>
              <a:rPr lang="en-US" dirty="0"/>
              <a:t>Weights – alternative to inputs – useful in recurrent neural networks.</a:t>
            </a:r>
          </a:p>
          <a:p>
            <a:pPr lvl="1"/>
            <a:r>
              <a:rPr lang="en-US" dirty="0"/>
              <a:t>Gradients – the direction to update weights – improve robustness of optimization process</a:t>
            </a:r>
          </a:p>
          <a:p>
            <a:pPr lvl="1"/>
            <a:r>
              <a:rPr lang="en-US" dirty="0"/>
              <a:t>Outputs – target variables or labels – useful if data has mislabeled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A9ED-2A03-4B9C-8026-C152E4EC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Adding noise to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9820-4A02-46BD-ADA1-156C1FF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GaussianNoise</a:t>
            </a:r>
            <a:r>
              <a:rPr lang="en-US" dirty="0"/>
              <a:t>(0.01, </a:t>
            </a:r>
            <a:r>
              <a:rPr lang="en-US" dirty="0" err="1"/>
              <a:t>input_shape</a:t>
            </a:r>
            <a:r>
              <a:rPr lang="en-US" dirty="0"/>
              <a:t>=(n,))) </a:t>
            </a:r>
          </a:p>
          <a:p>
            <a:pPr marL="0" indent="0">
              <a:buNone/>
            </a:pPr>
            <a:r>
              <a:rPr lang="en-US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6770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B80A-FDA8-4BF0-9E50-FD0C86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Adding noise around (or to) the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0A0C-B480-449A-835A-E1636A854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(Dense(64))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GaussianNoise</a:t>
            </a:r>
            <a:r>
              <a:rPr lang="en-US" dirty="0"/>
              <a:t>(0.25)) 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(Activation('</a:t>
            </a:r>
            <a:r>
              <a:rPr lang="en-US" dirty="0" err="1"/>
              <a:t>relu</a:t>
            </a:r>
            <a:r>
              <a:rPr lang="en-US" dirty="0"/>
              <a:t>’)) 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/>
              <a:t>Dense(16))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 </a:t>
            </a:r>
          </a:p>
          <a:p>
            <a:pPr marL="0" indent="0">
              <a:buNone/>
            </a:pPr>
            <a:r>
              <a:rPr lang="en-US" dirty="0"/>
              <a:t>Perhaps more appropriate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F3A8-7B72-4261-A823-E608A30854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(Dense(64))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(Activation('</a:t>
            </a:r>
            <a:r>
              <a:rPr lang="en-US" dirty="0" err="1"/>
              <a:t>relu</a:t>
            </a:r>
            <a:r>
              <a:rPr lang="en-US" dirty="0"/>
              <a:t>’))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GaussianNoise</a:t>
            </a:r>
            <a:r>
              <a:rPr lang="en-US" dirty="0"/>
              <a:t>(0.25)) 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(Dense(16)) 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 If using </a:t>
            </a:r>
            <a:r>
              <a:rPr lang="en-US" dirty="0" err="1"/>
              <a:t>relu</a:t>
            </a:r>
            <a:r>
              <a:rPr lang="en-US" dirty="0"/>
              <a:t>, if noise is negative, output may be out-of-range</a:t>
            </a:r>
          </a:p>
        </p:txBody>
      </p:sp>
    </p:spTree>
    <p:extLst>
      <p:ext uri="{BB962C8B-B14F-4D97-AF65-F5344CB8AC3E}">
        <p14:creationId xmlns:p14="http://schemas.microsoft.com/office/powerpoint/2010/main" val="17832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Noise regularization</vt:lpstr>
      <vt:lpstr>Why you might want to add noise</vt:lpstr>
      <vt:lpstr>How and where to add noise</vt:lpstr>
      <vt:lpstr>Example 1: Adding noise to input</vt:lpstr>
      <vt:lpstr>Example 2: Adding noise around (or to) the activation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regularization</dc:title>
  <dc:creator>Paul Blossom</dc:creator>
  <cp:lastModifiedBy>Blossom, Paul</cp:lastModifiedBy>
  <cp:revision>1</cp:revision>
  <dcterms:created xsi:type="dcterms:W3CDTF">2021-03-09T15:41:33Z</dcterms:created>
  <dcterms:modified xsi:type="dcterms:W3CDTF">2021-03-10T23:29:43Z</dcterms:modified>
</cp:coreProperties>
</file>