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4637-9C2A-4A04-8F8D-37D924ECD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F8C66-1DF0-4CB5-B4E9-073F12C9C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8A861-C2A0-4E2D-BF47-4D6B1F9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DD32-9FF8-492B-8F47-B9018DEC418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2694-2BB5-4099-9253-D2CA3371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9C447-F52D-4320-A3D6-620B90AE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B40E-2B38-4534-B12C-3AAF057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760C-19D5-4212-9E96-064881FC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6B9E0-6BDA-43CC-BF1C-40032539C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C6316-7438-48F3-BD94-5F8CFC31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DD32-9FF8-492B-8F47-B9018DEC418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A4936-29A6-4B33-B467-E9651592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CE1F-688E-47E5-B732-32DFB758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B40E-2B38-4534-B12C-3AAF057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7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4B3BC-78B4-4DE7-8602-67A1BD18D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13CF1-49D5-4CD7-AAAD-02C82AEC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9717-70A5-44B7-8DF4-98798A6E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DD32-9FF8-492B-8F47-B9018DEC418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D54A-7B71-495F-8798-9DEEB08B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41E77-A09F-4C3E-BE32-09A6B601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B40E-2B38-4534-B12C-3AAF057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7CA3-3C18-4C7F-96FB-F8448F24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F742-BABC-47CE-B968-0DE6F07A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C2F0-1A4C-4396-8711-201FC16D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DD32-9FF8-492B-8F47-B9018DEC418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9B94-5921-4596-9D0A-94CC5090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8ED8-9483-4275-A6D1-5704026B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B40E-2B38-4534-B12C-3AAF057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55F0-D17A-4E5D-96A7-AF4CF6D5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47D8-CEDE-4AAF-905B-283CD2C18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490C-FCBB-4C68-885E-401294A0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DD32-9FF8-492B-8F47-B9018DEC418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0892-4350-460A-B364-73E6C02E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01E4-E4E8-45E0-872A-9F69C951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B40E-2B38-4534-B12C-3AAF057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B236-24CF-480A-8B86-14451D79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6C06-C296-411B-912C-7D3BD46F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774A4-9AFE-4DF4-9D04-A68E65A7E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DBD6-CD3C-4F8A-8DBF-A6B94F5F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DD32-9FF8-492B-8F47-B9018DEC418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94E7-228E-4A20-8F26-8DA55B0E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9F8FB-903D-4876-866A-CC7975A1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B40E-2B38-4534-B12C-3AAF057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7B32-B2B8-49A4-BE2C-F7DBCAC4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3D8-A22C-43A6-BFF5-03F68811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E73A9-1CEC-42E6-9C49-08D9C637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A47EF-5220-4B17-92DE-F37591180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C0DAE-BEF4-43DD-BC7F-9345D8A33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5D8A8-BB9F-4758-A61F-067B62BF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DD32-9FF8-492B-8F47-B9018DEC418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E06FC-ED59-4AE3-9C22-8484AD3C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7A0FB-F572-45F6-B5C2-CFDFFD42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B40E-2B38-4534-B12C-3AAF057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3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1381-2F3A-4A05-BB35-E84B92A5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B360F-BE25-42EE-B131-06E807F1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DD32-9FF8-492B-8F47-B9018DEC418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434FB-6123-4FD6-9BCE-9EF2995B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9A872-59A0-4A8E-B322-220E66AB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B40E-2B38-4534-B12C-3AAF057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45B7D-1052-41AC-B46B-855E950E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DD32-9FF8-492B-8F47-B9018DEC418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C8B2C-70CE-43C5-960D-9CB10D69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95E38-A570-4EC9-9454-83438144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B40E-2B38-4534-B12C-3AAF057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1358-C944-4DAF-8077-827D9127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00E0-9560-47C5-AE94-1F2E7FAF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62BCB-FB08-4A80-A4F3-2ABABE0EA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6F3F-0368-470C-A541-A743FD97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DD32-9FF8-492B-8F47-B9018DEC418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8EA06-333D-49C9-BDE7-EA9E2527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34B17-BB08-4606-83FB-88EC8374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B40E-2B38-4534-B12C-3AAF057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0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CCF0-B02A-440B-985C-D45F13EF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2C8F2-FF5A-4AE6-ABE8-0641863DA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7AFDE-841C-4F79-A146-DEF50DA47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EF127-22E1-46A9-A1E8-F24A8701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DD32-9FF8-492B-8F47-B9018DEC418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BD444-A465-4DAC-A9DB-ED3D0211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B043B-F0C7-40AB-A1EA-E19BB914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B40E-2B38-4534-B12C-3AAF057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9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DB382-3B96-44BE-A408-24C3614B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C8EC-695F-4BDD-9274-4171A75A3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2AC2-A3DF-4629-B81E-D8B442B27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DD32-9FF8-492B-8F47-B9018DEC418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1B19-493E-49A8-93E7-87C3470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3925-AA1A-4CDA-BB98-5604DC036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EB40E-2B38-4534-B12C-3AAF057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51C0-FD63-4AA4-B43B-D612B06B6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– </a:t>
            </a:r>
            <a:r>
              <a:rPr lang="en-US" dirty="0" err="1"/>
              <a:t>softmax</a:t>
            </a:r>
            <a:r>
              <a:rPr lang="en-US" dirty="0"/>
              <a:t> vs. sigmoid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F2CA0-32D8-4102-8C08-5BE255393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FB4ACE-B0A2-4EC9-88B6-4DC2E928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vs. sigmoid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2EF15-B938-4189-850A-0E0BC3ED4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4E74B-D08A-454E-88FB-1066EF6C8A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Used for multi-classification    </a:t>
            </a:r>
          </a:p>
          <a:p>
            <a:r>
              <a:rPr lang="en-US" dirty="0"/>
              <a:t>Probabilities for all classes sum to one</a:t>
            </a:r>
          </a:p>
          <a:p>
            <a:r>
              <a:rPr lang="en-US" dirty="0"/>
              <a:t>Use in output layer</a:t>
            </a:r>
          </a:p>
          <a:p>
            <a:r>
              <a:rPr lang="en-US" dirty="0" err="1"/>
              <a:t>Softmax</a:t>
            </a:r>
            <a:r>
              <a:rPr lang="en-US" dirty="0"/>
              <a:t> is just multiclass sigmoid </a:t>
            </a:r>
            <a:r>
              <a:rPr lang="en-US"/>
              <a:t>(kind of</a:t>
            </a:r>
            <a:r>
              <a:rPr lang="en-US" dirty="0"/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8B0D94-B684-44B3-8B8C-D64E7F849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8EEC8B-6DD2-4350-AFAD-5B8493C1AC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Used for binary classification</a:t>
            </a:r>
          </a:p>
          <a:p>
            <a:r>
              <a:rPr lang="en-US" dirty="0"/>
              <a:t>Probabilities for all classes need not sum to one</a:t>
            </a:r>
          </a:p>
          <a:p>
            <a:r>
              <a:rPr lang="en-US" dirty="0"/>
              <a:t>Use in any layer (subject to hyperparameter optimization)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0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CNN – softmax vs. sigmoid</vt:lpstr>
      <vt:lpstr>softmax vs. sigmoid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– softmax vs. sigmoid</dc:title>
  <dc:creator>Paul Blossom</dc:creator>
  <cp:lastModifiedBy>Paul Blossom</cp:lastModifiedBy>
  <cp:revision>1</cp:revision>
  <dcterms:created xsi:type="dcterms:W3CDTF">2021-03-17T12:11:02Z</dcterms:created>
  <dcterms:modified xsi:type="dcterms:W3CDTF">2021-03-17T12:23:29Z</dcterms:modified>
</cp:coreProperties>
</file>