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4:10.3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2732 10853,'378'-14,"-4"-20,165-10,1 16,-423 22,260-15,277-10,132 11,103 2,1 18,-454 1,-39 2,216-1,-348-9,0-12,341-69,-123-37,-13-31,-322 105,217-71,105-28,128-34,181-58,7-22,-8-31,-26-42,-366 136,-71 17,-51 17,442-324,-255 172,226-87,30 51,-621 313,73-35,245-122,-52-13,-18-30,-244 171,-3-4,-3-3,130-159,-181 191,-1-1,-3-2,-1-1,-3-2,30-87,-15 9,27-160,13-234,-32 184,18 4,19 39,-6 23,-71 235,-1 0,-1-1,-3 0,-2-59,-2-76,4 119,10-61,3 33,6-35,-18 71,-3-75,-2 66,1 25,-3-122,0 104,-10-52,5 62,-2 1,-1 1,-2 0,-34-68,43 98,-1 1,0-1,0 1,0 1,-1-1,0 1,-9-8,2 4,-1 0,-27-14,-117-62,-68-35,179 100,0 1,-2 3,0 2,-1 2,-1 2,0 2,0 3,-85 0,-103 19,1 14,-61 5,-157-13,-46 3,390-11,1 5,-161 44,182-31,-156 72,-70 74,284-156,-224 135,-2-12,233-129,0-2,-51 17,64-26,-1 1,1-1,-1-1,1 0,-1-1,1 0,-1-1,-21-4,5-3,-56-21,-118-67,5-16,15 8,10 17,-299-105,-201-16,105 70,-7 25,266 53,112 22,-308-35,188 17,101 15,-390-43,570 79,-42-5,-155-16,225 26,-1 0,0 0,1 1,-1 0,-8 3,-41 14,47-14,-158 59,-36 12,-6-12,56-30,-219 19,-161-19,505-32,-683 10,665-12,-1-1,-65-12,94 9,-120-18,118 21,1 1,-1 1,1 1,-36 5,27 1,1 1,0 1,1 2,-35 17,-102 67,148-85,-68 42,-178 106,-281 161,76-44,184-114,274-156,-1 0,1 0,-1-1,0-1,0 0,-1 0,-14 1,-6-2,-40-2,46-1,-71-2,1-4,-130-27,-60-34,-6-2,141 40,-102-23,219 44,-201-52,6-18,-63-28,246 94,0 2,-1 3,0 1,-73 0,-91-4,15 1,-216 36,370-22,-508 79,497-72,-1-3,0-2,0-2,-97-7,-311-18,334 20,-196 3,128 10,-41 0,-86-13,317 1,-1 1,1 0,0 0,-1 1,1 0,0 0,0 0,0 1,1-1,-1 2,-6 3,-7 7,-30 27,39-31,-10 9,1 1,1 1,1 1,-24 38,-46 103,68-124,-8 13,-60 135,77-160,-12 29,-19 77,17-32,-27 125,-35 121,26-62,37-159,5-20,-6 183,29 108,47 79,48-11,-89-426,2-1,1 0,2-1,1-1,37 57,-49-86,0-1,0 0,0 0,1 0,0-1,0 0,0 0,0 0,1-1,0 0,0 0,0-1,1 0,-1 0,1-1,-1 1,1-2,0 1,0-1,16 0,2-3,-21 1,0 1,0-1,1 1,-1 0,0 1,1-1,4 2,-8-1,-1-1,0 1,0-1,0 1,1 0,-1-1,0 1,0 0,0 0,0 0,0 0,0 0,-1 0,1 0,0 0,0 0,-1 0,1 1,-1-1,1 0,-1 0,1 2,0 2,0-1,-1 1,0 0,0-1,-1 9,-3 17,-2 0,-17 49,15-53,-32 106,-5 16,-87 301,17 4,93-340,5 0,-4 222,34 333,-13-635,36 417,-26-356,12 75,-16-145,1 0,1-1,21 41,43 61,-37-70,-8-14,-2 0,37 85,-23 6,-26-81,26 55,-9-25,0 5,-5-13,19 84,15 71,-6-42,-9-27,-39-143,39 114,-36-110,1-1,1 0,1 0,18 23,-13-22,1-1,35 29,46 27,-42-34,-4-3,1-3,93 47,67 9,-202-87,120 50,-101-40,42 12,-69-25,15 4,0 0,0-2,37 3,58-5,-72-2,28-1,125-18,-131 10,-25 4,-1 0,55-19,-17-3,-2-4,86-52,-72 35,53-32,-113 64,-19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4:14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789 38,'-39'0,"-43"-7,53 4,-39 2,-12-1,11-9,-8 0,-111 9,97 3,41-1,35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4:30.34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151 1086,'0'1535,"12"-1107,16-2,-28-425,64 478,5-164,23-5,-88-296,83 220,17-10,-90-201,2 0,0 0,1-2,1 0,1-1,27 21,137 94,-129-99,367 231,26-42,65-19,16-48,-2-69,4-32,-418-46,575 41,-337-38,677 13,-490-34,-47-1,-2 15,-51 32,79 28,4-35,403-45,-638-3,511-98,-718 97,-2-3,96-40,-139 47,-1-3,-1 0,-1-2,0-2,-1 0,-1-2,40-41,-40 32,-2-1,39-63,-35 43,30-76,-15 9,33-142,-14 60,-50 169,1-1,2 1,37-53,-28 52,1 0,2 2,35-29,-15 20,75-48,-102 75,1 1,0 1,26-9,74-18,12-4,65-46,-144 63,-19 8,-1-2,-1-1,-1-2,0-1,33-31,77-89,-5-12,-60 65,443-471,-506 543,153-169,-165 183,-1 0,0-1,0 1,0-1,0 1,0-1,-1 0,0 0,0 0,-1-1,1 1,-1 0,0-1,0-8,-2-41,-3-1,-13-65,3 44,-44-132,-44-69,99 271,-94-205,73 169,-2 2,-54-67,22 44,-4 3,-1 2,-111-77,-188-114,123 88,-102-97,120 86,-9 13,-6 34,-9 18,91 41,-196-74,240 104,-143-28,-63 19,-2 25,24 6,-175-4,35 31,-168 25,276-42,-260 6,-22 37,-207-12,702-25,-339 24,271-12,-503 19,351-33,-84 2,176 8,48-1,-467 39,622-43,-62 9,-103 26,-44 38,26-6,-32 3,7 19,78-25,59-27,77-30,0-1,-46 8,48-12,8-1,1 2,0 0,-30 15,-57 37,-5 3,91-53,-1-1,0 0,0-2,-43 7,-98 0,160-13,-14 1,-5 0,0 0,0 2,-42 10,-159 54,209-62,0 1,1 1,-1 0,2 0,-21 16,27-19,0 0,0-1,0 0,-12 4,8-3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4:33.96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1351 1,'-38'0,"-5"-1,0 3,-53 7,-43 7,-113 20,76-13,125-18,-19 1,-358-6,413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4:53.95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5:12.2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7T22:25:21.3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50A0-B18F-46AC-A8E1-66CFDDB5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81496-04E1-48D9-8D35-9210620A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F14C-C24A-464B-9836-F7694609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321B-D011-4BE4-982A-BDBD6B61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0490-33DB-43A9-BFB7-2000E690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5F2-486A-4C9C-9A57-556CC5D8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A8100-3876-4C29-9378-7A7B57F3A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C6369-5B19-454F-9EB4-E2C0B61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4836-7837-4D2B-8AF1-D2A4294B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6077-2D45-48BA-9F7F-64BA7DA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BAA67-0532-4F30-9C6E-84F8D732D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77D1-E1D1-4EA3-8DBA-11C2EBA9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F285-FC12-43E4-90A4-201B7FC6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46CF-A65B-4097-8C5E-68233D27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F6DD-1687-46EC-8207-3C4EC7E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5E10-2A29-40F8-A76D-5A16C4A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8C89-666F-40BB-AC0A-566112B6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4DF9-7FB1-42C4-B248-C898C7AB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10E1-DCE5-43D0-9139-A1D46CCB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BD67-E207-4313-9B4F-4094F9E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A4C9-138E-4015-9758-A706CC9B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8B63-8AFD-45BE-BAFC-58823B2F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CFF3-39AC-40DE-A64C-B164FCA9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5D23-FF5B-4385-872E-0AD4901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3387-C743-47E4-9C45-2CF53113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EB1C-50C1-4CEF-BF0E-1750BF4A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70A6-918F-4232-8E73-588760036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D795C-86BC-4EFD-BBC0-05858C82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327A-E67C-4220-9CEC-0EB94945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83155-96E1-4F34-8B68-4941FE13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8583-B734-4A4A-BE28-D4A1B36B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D223-C873-4BC5-A6D0-E2CD18C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1C88-25C7-4BC1-ADBA-D81FEB38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ECF18-B07B-477E-AEE4-EB720522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F04BC-55DC-49CB-976E-F1A0F07DD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C70B1-54F0-4B3E-B461-0E8FD355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0CA7D-F2C1-47F9-9DF9-82E7D04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37CAA-E2FC-4522-B969-6B41C83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83519-E501-4AFC-B967-953090FF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023A-8F29-4075-93D7-2E096B82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1B46B-1B8E-41BA-AFEF-D928803E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75948-7710-435C-BBEB-6B0003EF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72A56-14CE-4C90-AA35-16C6F56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B80E7-6A36-447A-976C-2348ED51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18D89-8DE5-441E-9C6A-61AC6D52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3F12-1A5D-4478-954A-BBF8D901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8BB5-6352-42C2-B749-BA38E6B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A7E-9F79-43CA-AF98-09AE1D53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CDFD-7078-434F-999D-69B0AA07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003F9-764D-4FE8-9A01-CCA0B1DE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7E26-1219-422D-A692-A0AD06F2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5A20D-18D1-4D9B-8FA0-2910E652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51E9-25E2-4571-9DA4-694B9953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BA404-9CD2-40D0-A433-6F9C1E042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B9883-897A-410D-B7B3-B4F95E43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543F-EFA9-49C7-B5A6-DEE48A6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DB19-F019-4682-875B-38CE309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EB07-4A06-4705-AC92-B608FB64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B9C8-947C-4896-A369-9DE77621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9DC6-534F-458A-91DF-4B0D2A06A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C5E8-CEAE-444C-B830-490247CA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A754-087D-4D62-951A-7C31ABD05DF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18FF-9F19-4402-BB3A-6FAAC5092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01EA-B18B-4580-B9F6-BEBD8892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EAA6-BC65-4B3B-96A2-B233B62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010B-7FFA-4E1C-A71C-AC2865DB1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863D-1864-421D-B708-645259B17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3153-D71E-4E6B-BAC2-FE3BD85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70B670-FAD4-454B-B123-CFCE48A8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80" y="2133216"/>
            <a:ext cx="2733675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89B79-4179-4562-BBE1-295F26BD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24" y="2338977"/>
            <a:ext cx="3771900" cy="1152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A336E9-FD80-4ADB-B6E2-BCEE3BF2316B}"/>
              </a:ext>
            </a:extLst>
          </p:cNvPr>
          <p:cNvSpPr txBox="1"/>
          <p:nvPr/>
        </p:nvSpPr>
        <p:spPr>
          <a:xfrm>
            <a:off x="6096000" y="3681167"/>
            <a:ext cx="370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0,   0.1, 0.2                                          0.9</a:t>
            </a:r>
          </a:p>
        </p:txBody>
      </p:sp>
    </p:spTree>
    <p:extLst>
      <p:ext uri="{BB962C8B-B14F-4D97-AF65-F5344CB8AC3E}">
        <p14:creationId xmlns:p14="http://schemas.microsoft.com/office/powerpoint/2010/main" val="21927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574A-27FB-4379-86C1-23DA31E4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C7016-2502-4856-8C8F-527181199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9250" y="2191544"/>
            <a:ext cx="3619500" cy="36195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AC803-0302-43C5-9DC7-CCA12D196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Squares are pixels</a:t>
            </a:r>
          </a:p>
          <a:p>
            <a:r>
              <a:rPr lang="en-US" dirty="0"/>
              <a:t>30x30</a:t>
            </a:r>
          </a:p>
          <a:p>
            <a:endParaRPr lang="en-US" dirty="0"/>
          </a:p>
          <a:p>
            <a:r>
              <a:rPr lang="en-US" dirty="0" err="1"/>
              <a:t>Pixellated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Phone 12 MP 4000x3000</a:t>
            </a:r>
          </a:p>
          <a:p>
            <a:endParaRPr lang="en-US" dirty="0"/>
          </a:p>
          <a:p>
            <a:r>
              <a:rPr lang="en-US" dirty="0"/>
              <a:t>(R, G, B) = (256, 256, 256)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Scaled [0,1]</a:t>
            </a:r>
          </a:p>
        </p:txBody>
      </p:sp>
    </p:spTree>
    <p:extLst>
      <p:ext uri="{BB962C8B-B14F-4D97-AF65-F5344CB8AC3E}">
        <p14:creationId xmlns:p14="http://schemas.microsoft.com/office/powerpoint/2010/main" val="2808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62B0A-C539-4FDE-A2EC-0062E02A8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2126"/>
            <a:ext cx="5181600" cy="5774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BA711-5B8B-4595-8DB0-D3AA8470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532" y="339144"/>
            <a:ext cx="7761668" cy="583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(layers.Conv2D(32, (3, 3), activation='</a:t>
            </a:r>
            <a:r>
              <a:rPr lang="en-US" sz="1800" dirty="0" err="1"/>
              <a:t>relu</a:t>
            </a:r>
            <a:r>
              <a:rPr lang="en-US" sz="1800" dirty="0"/>
              <a:t>', </a:t>
            </a:r>
            <a:r>
              <a:rPr lang="en-US" sz="1800" dirty="0" err="1"/>
              <a:t>input_shape</a:t>
            </a:r>
            <a:r>
              <a:rPr lang="en-US" sz="1800" dirty="0"/>
              <a:t>=(150, 150, 3)))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(layers.MaxPooling2D((2, 2)))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(layers.Conv2D(64, (3, 3), activation='</a:t>
            </a:r>
            <a:r>
              <a:rPr lang="en-US" sz="1800" dirty="0" err="1"/>
              <a:t>relu</a:t>
            </a:r>
            <a:r>
              <a:rPr lang="en-US" sz="1800" dirty="0"/>
              <a:t>'))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(layers.MaxPooling2D((2, 2)))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(layers.Conv2D(128, (3, 3), activation='</a:t>
            </a:r>
            <a:r>
              <a:rPr lang="en-US" sz="1800" dirty="0" err="1"/>
              <a:t>relu</a:t>
            </a:r>
            <a:r>
              <a:rPr lang="en-US" sz="1800" dirty="0"/>
              <a:t>'))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(layers.MaxPooling2D((2, 2)))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(layers.Conv2D(128, (3, 3), activation='</a:t>
            </a:r>
            <a:r>
              <a:rPr lang="en-US" sz="1800" dirty="0" err="1"/>
              <a:t>relu</a:t>
            </a:r>
            <a:r>
              <a:rPr lang="en-US" sz="1800" dirty="0"/>
              <a:t>'))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(layers.MaxPooling2D((2, 2)))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</a:t>
            </a:r>
            <a:r>
              <a:rPr lang="en-US" sz="1800" dirty="0" err="1"/>
              <a:t>layers.Flatten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</a:t>
            </a:r>
            <a:r>
              <a:rPr lang="en-US" sz="1800" dirty="0" err="1"/>
              <a:t>layers.Dense</a:t>
            </a:r>
            <a:r>
              <a:rPr lang="en-US" sz="1800" dirty="0"/>
              <a:t>(512, activation='</a:t>
            </a:r>
            <a:r>
              <a:rPr lang="en-US" sz="1800" dirty="0" err="1"/>
              <a:t>relu</a:t>
            </a:r>
            <a:r>
              <a:rPr lang="en-US" sz="1800" dirty="0"/>
              <a:t>'))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</a:t>
            </a:r>
            <a:r>
              <a:rPr lang="en-US" sz="1800" dirty="0" err="1"/>
              <a:t>layers.Dense</a:t>
            </a:r>
            <a:r>
              <a:rPr lang="en-US" sz="1800" dirty="0"/>
              <a:t>(1, activation='sigmoid'))</a:t>
            </a:r>
          </a:p>
        </p:txBody>
      </p:sp>
      <p:sp>
        <p:nvSpPr>
          <p:cNvPr id="7" name="Action Button: Go Hom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5AB068A-1509-4246-A425-A9482A629D4A}"/>
              </a:ext>
            </a:extLst>
          </p:cNvPr>
          <p:cNvSpPr/>
          <p:nvPr/>
        </p:nvSpPr>
        <p:spPr>
          <a:xfrm>
            <a:off x="1570197" y="481565"/>
            <a:ext cx="1249051" cy="537682"/>
          </a:xfrm>
          <a:prstGeom prst="actionButtonHom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DA380-0584-4251-AFC3-8D3F12F1FB62}"/>
              </a:ext>
            </a:extLst>
          </p:cNvPr>
          <p:cNvSpPr/>
          <p:nvPr/>
        </p:nvSpPr>
        <p:spPr>
          <a:xfrm>
            <a:off x="766291" y="1614151"/>
            <a:ext cx="2856865" cy="2584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Detector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1CAF53E-9B1C-4B5A-BB44-A80AA3485207}"/>
              </a:ext>
            </a:extLst>
          </p:cNvPr>
          <p:cNvSpPr/>
          <p:nvPr/>
        </p:nvSpPr>
        <p:spPr>
          <a:xfrm>
            <a:off x="2022082" y="1075204"/>
            <a:ext cx="352023" cy="523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48557-FEC3-4C40-A226-3FBFD91AAC4A}"/>
              </a:ext>
            </a:extLst>
          </p:cNvPr>
          <p:cNvSpPr/>
          <p:nvPr/>
        </p:nvSpPr>
        <p:spPr>
          <a:xfrm>
            <a:off x="753414" y="4848109"/>
            <a:ext cx="2869742" cy="9873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9183DB6-87A9-4317-80C7-6CBEB5993668}"/>
              </a:ext>
            </a:extLst>
          </p:cNvPr>
          <p:cNvSpPr/>
          <p:nvPr/>
        </p:nvSpPr>
        <p:spPr>
          <a:xfrm>
            <a:off x="2012273" y="4261440"/>
            <a:ext cx="352023" cy="523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D14543-A8BC-4F6D-A865-8755B2A78E06}"/>
                  </a:ext>
                </a:extLst>
              </p14:cNvPr>
              <p14:cNvContentPartPr/>
              <p14:nvPr/>
            </p14:nvContentPartPr>
            <p14:xfrm>
              <a:off x="3858803" y="252568"/>
              <a:ext cx="8119440" cy="399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D14543-A8BC-4F6D-A865-8755B2A78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803" y="243928"/>
                <a:ext cx="8137080" cy="40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E107B2-0D06-466E-A8E8-B49788ADD903}"/>
                  </a:ext>
                </a:extLst>
              </p14:cNvPr>
              <p14:cNvContentPartPr/>
              <p14:nvPr/>
            </p14:nvContentPartPr>
            <p14:xfrm>
              <a:off x="3613643" y="2686528"/>
              <a:ext cx="284400" cy="1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E107B2-0D06-466E-A8E8-B49788ADD9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5003" y="2677888"/>
                <a:ext cx="302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6F415E-2A6B-48BE-B226-8358FD80C5A4}"/>
                  </a:ext>
                </a:extLst>
              </p14:cNvPr>
              <p14:cNvContentPartPr/>
              <p14:nvPr/>
            </p14:nvContentPartPr>
            <p14:xfrm>
              <a:off x="4049603" y="4305448"/>
              <a:ext cx="5229000" cy="238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6F415E-2A6B-48BE-B226-8358FD80C5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0963" y="4296808"/>
                <a:ext cx="5246640" cy="24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168E6D-0358-491C-9F73-3776FCF3ACFC}"/>
                  </a:ext>
                </a:extLst>
              </p14:cNvPr>
              <p14:cNvContentPartPr/>
              <p14:nvPr/>
            </p14:nvContentPartPr>
            <p14:xfrm>
              <a:off x="3617603" y="5185288"/>
              <a:ext cx="486720" cy="3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168E6D-0358-491C-9F73-3776FCF3AC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8603" y="5176288"/>
                <a:ext cx="504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4239D4-E5A4-4C0B-8093-DAAABAC9768A}"/>
                  </a:ext>
                </a:extLst>
              </p14:cNvPr>
              <p14:cNvContentPartPr/>
              <p14:nvPr/>
            </p14:nvContentPartPr>
            <p14:xfrm>
              <a:off x="1759643" y="84116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4239D4-E5A4-4C0B-8093-DAAABAC976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1003" y="832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CA87EC-085A-495F-98E5-A9548CAAC889}"/>
                  </a:ext>
                </a:extLst>
              </p14:cNvPr>
              <p14:cNvContentPartPr/>
              <p14:nvPr/>
            </p14:nvContentPartPr>
            <p14:xfrm>
              <a:off x="2592683" y="83252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CA87EC-085A-495F-98E5-A9548CAAC8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4043" y="823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F265DA-824D-4881-A9F1-1EC65AC96CB4}"/>
                  </a:ext>
                </a:extLst>
              </p14:cNvPr>
              <p14:cNvContentPartPr/>
              <p14:nvPr/>
            </p14:nvContentPartPr>
            <p14:xfrm>
              <a:off x="2721563" y="63524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F265DA-824D-4881-A9F1-1EC65AC96C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2563" y="6262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72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Deep Learning</vt:lpstr>
      <vt:lpstr>Images</vt:lpstr>
      <vt:lpstr>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Blossom, Paul</dc:creator>
  <cp:lastModifiedBy>Blossom, Paul</cp:lastModifiedBy>
  <cp:revision>6</cp:revision>
  <dcterms:created xsi:type="dcterms:W3CDTF">2021-03-17T21:58:53Z</dcterms:created>
  <dcterms:modified xsi:type="dcterms:W3CDTF">2021-03-17T23:02:38Z</dcterms:modified>
</cp:coreProperties>
</file>