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8A9F00-D205-497B-9C94-3CB8D1A3972F}" v="2" dt="2021-03-24T16:58:06.5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91" autoAdjust="0"/>
    <p:restoredTop sz="94660"/>
  </p:normalViewPr>
  <p:slideViewPr>
    <p:cSldViewPr snapToGrid="0">
      <p:cViewPr varScale="1">
        <p:scale>
          <a:sx n="112" d="100"/>
          <a:sy n="112" d="100"/>
        </p:scale>
        <p:origin x="82" y="8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Blossom" userId="6e1339383af635e7" providerId="LiveId" clId="{CB8A9F00-D205-497B-9C94-3CB8D1A3972F}"/>
    <pc:docChg chg="undo custSel addSld delSld modSld sldOrd">
      <pc:chgData name="Paul Blossom" userId="6e1339383af635e7" providerId="LiveId" clId="{CB8A9F00-D205-497B-9C94-3CB8D1A3972F}" dt="2021-03-24T17:09:06.729" v="641" actId="47"/>
      <pc:docMkLst>
        <pc:docMk/>
      </pc:docMkLst>
      <pc:sldChg chg="modSp mod">
        <pc:chgData name="Paul Blossom" userId="6e1339383af635e7" providerId="LiveId" clId="{CB8A9F00-D205-497B-9C94-3CB8D1A3972F}" dt="2021-03-24T15:48:42.299" v="28" actId="20577"/>
        <pc:sldMkLst>
          <pc:docMk/>
          <pc:sldMk cId="4220104433" sldId="256"/>
        </pc:sldMkLst>
        <pc:spChg chg="mod">
          <ac:chgData name="Paul Blossom" userId="6e1339383af635e7" providerId="LiveId" clId="{CB8A9F00-D205-497B-9C94-3CB8D1A3972F}" dt="2021-03-24T15:48:42.299" v="28" actId="20577"/>
          <ac:spMkLst>
            <pc:docMk/>
            <pc:sldMk cId="4220104433" sldId="256"/>
            <ac:spMk id="2" creationId="{09FE03DC-3B26-4197-9A23-166541D36110}"/>
          </ac:spMkLst>
        </pc:spChg>
      </pc:sldChg>
      <pc:sldChg chg="addSp delSp modSp mod modClrScheme chgLayout">
        <pc:chgData name="Paul Blossom" userId="6e1339383af635e7" providerId="LiveId" clId="{CB8A9F00-D205-497B-9C94-3CB8D1A3972F}" dt="2021-03-24T16:58:01.650" v="417" actId="21"/>
        <pc:sldMkLst>
          <pc:docMk/>
          <pc:sldMk cId="161853314" sldId="260"/>
        </pc:sldMkLst>
        <pc:spChg chg="mod ord">
          <ac:chgData name="Paul Blossom" userId="6e1339383af635e7" providerId="LiveId" clId="{CB8A9F00-D205-497B-9C94-3CB8D1A3972F}" dt="2021-03-24T16:54:23.328" v="387" actId="700"/>
          <ac:spMkLst>
            <pc:docMk/>
            <pc:sldMk cId="161853314" sldId="260"/>
            <ac:spMk id="2" creationId="{162048A4-3DAD-4763-814A-3151C26A0BBC}"/>
          </ac:spMkLst>
        </pc:spChg>
        <pc:spChg chg="mod ord">
          <ac:chgData name="Paul Blossom" userId="6e1339383af635e7" providerId="LiveId" clId="{CB8A9F00-D205-497B-9C94-3CB8D1A3972F}" dt="2021-03-24T16:57:49.170" v="415" actId="27636"/>
          <ac:spMkLst>
            <pc:docMk/>
            <pc:sldMk cId="161853314" sldId="260"/>
            <ac:spMk id="3" creationId="{DEBCA71F-2A33-43AF-94FD-66B6B8D1CD48}"/>
          </ac:spMkLst>
        </pc:spChg>
        <pc:spChg chg="add del mod">
          <ac:chgData name="Paul Blossom" userId="6e1339383af635e7" providerId="LiveId" clId="{CB8A9F00-D205-497B-9C94-3CB8D1A3972F}" dt="2021-03-24T16:58:01.650" v="417" actId="21"/>
          <ac:spMkLst>
            <pc:docMk/>
            <pc:sldMk cId="161853314" sldId="260"/>
            <ac:spMk id="5" creationId="{04533C52-2FEF-4E5D-8123-A262A3135E64}"/>
          </ac:spMkLst>
        </pc:spChg>
        <pc:spChg chg="add del mod ord">
          <ac:chgData name="Paul Blossom" userId="6e1339383af635e7" providerId="LiveId" clId="{CB8A9F00-D205-497B-9C94-3CB8D1A3972F}" dt="2021-03-24T16:54:23.328" v="387" actId="700"/>
          <ac:spMkLst>
            <pc:docMk/>
            <pc:sldMk cId="161853314" sldId="260"/>
            <ac:spMk id="6" creationId="{000DCB4E-0D91-4BA5-863B-A02000C2ADD4}"/>
          </ac:spMkLst>
        </pc:spChg>
        <pc:picChg chg="add del mod">
          <ac:chgData name="Paul Blossom" userId="6e1339383af635e7" providerId="LiveId" clId="{CB8A9F00-D205-497B-9C94-3CB8D1A3972F}" dt="2021-03-24T16:57:45.253" v="413" actId="478"/>
          <ac:picMkLst>
            <pc:docMk/>
            <pc:sldMk cId="161853314" sldId="260"/>
            <ac:picMk id="8" creationId="{CD15FDE0-694E-471A-B680-2831BE412CAA}"/>
          </ac:picMkLst>
        </pc:picChg>
      </pc:sldChg>
      <pc:sldChg chg="addSp modSp mod">
        <pc:chgData name="Paul Blossom" userId="6e1339383af635e7" providerId="LiveId" clId="{CB8A9F00-D205-497B-9C94-3CB8D1A3972F}" dt="2021-03-24T16:58:09.265" v="419" actId="1076"/>
        <pc:sldMkLst>
          <pc:docMk/>
          <pc:sldMk cId="3367061113" sldId="261"/>
        </pc:sldMkLst>
        <pc:spChg chg="mod">
          <ac:chgData name="Paul Blossom" userId="6e1339383af635e7" providerId="LiveId" clId="{CB8A9F00-D205-497B-9C94-3CB8D1A3972F}" dt="2021-03-24T16:50:04.493" v="342" actId="20577"/>
          <ac:spMkLst>
            <pc:docMk/>
            <pc:sldMk cId="3367061113" sldId="261"/>
            <ac:spMk id="2" creationId="{1D45200E-4E8E-4766-95A4-4BE0CBFA48BE}"/>
          </ac:spMkLst>
        </pc:spChg>
        <pc:spChg chg="mod">
          <ac:chgData name="Paul Blossom" userId="6e1339383af635e7" providerId="LiveId" clId="{CB8A9F00-D205-497B-9C94-3CB8D1A3972F}" dt="2021-03-24T16:57:24.766" v="412" actId="6549"/>
          <ac:spMkLst>
            <pc:docMk/>
            <pc:sldMk cId="3367061113" sldId="261"/>
            <ac:spMk id="3" creationId="{D8DEB6BF-507A-495B-B3AD-5FF439C81B63}"/>
          </ac:spMkLst>
        </pc:spChg>
        <pc:spChg chg="add mod">
          <ac:chgData name="Paul Blossom" userId="6e1339383af635e7" providerId="LiveId" clId="{CB8A9F00-D205-497B-9C94-3CB8D1A3972F}" dt="2021-03-24T16:58:09.265" v="419" actId="1076"/>
          <ac:spMkLst>
            <pc:docMk/>
            <pc:sldMk cId="3367061113" sldId="261"/>
            <ac:spMk id="6" creationId="{BF3A60B0-D2E4-443D-BED0-45E1C03BBEC4}"/>
          </ac:spMkLst>
        </pc:spChg>
        <pc:picChg chg="add mod">
          <ac:chgData name="Paul Blossom" userId="6e1339383af635e7" providerId="LiveId" clId="{CB8A9F00-D205-497B-9C94-3CB8D1A3972F}" dt="2021-03-24T16:56:55.056" v="403" actId="1076"/>
          <ac:picMkLst>
            <pc:docMk/>
            <pc:sldMk cId="3367061113" sldId="261"/>
            <ac:picMk id="5" creationId="{B9767BE7-EFFF-4E64-8E83-5C602DBCB778}"/>
          </ac:picMkLst>
        </pc:picChg>
      </pc:sldChg>
      <pc:sldChg chg="modSp mod">
        <pc:chgData name="Paul Blossom" userId="6e1339383af635e7" providerId="LiveId" clId="{CB8A9F00-D205-497B-9C94-3CB8D1A3972F}" dt="2021-03-24T16:34:44.996" v="40" actId="20577"/>
        <pc:sldMkLst>
          <pc:docMk/>
          <pc:sldMk cId="2077975051" sldId="262"/>
        </pc:sldMkLst>
        <pc:spChg chg="mod">
          <ac:chgData name="Paul Blossom" userId="6e1339383af635e7" providerId="LiveId" clId="{CB8A9F00-D205-497B-9C94-3CB8D1A3972F}" dt="2021-03-24T16:34:44.996" v="40" actId="20577"/>
          <ac:spMkLst>
            <pc:docMk/>
            <pc:sldMk cId="2077975051" sldId="262"/>
            <ac:spMk id="2" creationId="{77A6BCD1-00CF-4639-8E5C-A4FBB3371700}"/>
          </ac:spMkLst>
        </pc:spChg>
        <pc:spChg chg="mod">
          <ac:chgData name="Paul Blossom" userId="6e1339383af635e7" providerId="LiveId" clId="{CB8A9F00-D205-497B-9C94-3CB8D1A3972F}" dt="2021-03-24T16:34:40.349" v="30" actId="20577"/>
          <ac:spMkLst>
            <pc:docMk/>
            <pc:sldMk cId="2077975051" sldId="262"/>
            <ac:spMk id="3" creationId="{12C93DC7-D9CA-4816-8E56-D31160C819BC}"/>
          </ac:spMkLst>
        </pc:spChg>
      </pc:sldChg>
      <pc:sldChg chg="modSp mod ord">
        <pc:chgData name="Paul Blossom" userId="6e1339383af635e7" providerId="LiveId" clId="{CB8A9F00-D205-497B-9C94-3CB8D1A3972F}" dt="2021-03-24T16:38:50.173" v="108" actId="20577"/>
        <pc:sldMkLst>
          <pc:docMk/>
          <pc:sldMk cId="2148556456" sldId="263"/>
        </pc:sldMkLst>
        <pc:spChg chg="mod">
          <ac:chgData name="Paul Blossom" userId="6e1339383af635e7" providerId="LiveId" clId="{CB8A9F00-D205-497B-9C94-3CB8D1A3972F}" dt="2021-03-24T16:38:50.173" v="108" actId="20577"/>
          <ac:spMkLst>
            <pc:docMk/>
            <pc:sldMk cId="2148556456" sldId="263"/>
            <ac:spMk id="2" creationId="{BF10E73A-B052-4B23-851F-C54CADC7BAAB}"/>
          </ac:spMkLst>
        </pc:spChg>
        <pc:spChg chg="mod">
          <ac:chgData name="Paul Blossom" userId="6e1339383af635e7" providerId="LiveId" clId="{CB8A9F00-D205-497B-9C94-3CB8D1A3972F}" dt="2021-03-24T16:36:13.413" v="60" actId="20577"/>
          <ac:spMkLst>
            <pc:docMk/>
            <pc:sldMk cId="2148556456" sldId="263"/>
            <ac:spMk id="3" creationId="{8FD03F16-F7CA-4F7F-8D66-45920B9E8388}"/>
          </ac:spMkLst>
        </pc:spChg>
      </pc:sldChg>
      <pc:sldChg chg="modSp mod ord">
        <pc:chgData name="Paul Blossom" userId="6e1339383af635e7" providerId="LiveId" clId="{CB8A9F00-D205-497B-9C94-3CB8D1A3972F}" dt="2021-03-24T16:40:46.834" v="154" actId="27636"/>
        <pc:sldMkLst>
          <pc:docMk/>
          <pc:sldMk cId="3427304906" sldId="264"/>
        </pc:sldMkLst>
        <pc:spChg chg="mod">
          <ac:chgData name="Paul Blossom" userId="6e1339383af635e7" providerId="LiveId" clId="{CB8A9F00-D205-497B-9C94-3CB8D1A3972F}" dt="2021-03-24T16:39:02.658" v="109"/>
          <ac:spMkLst>
            <pc:docMk/>
            <pc:sldMk cId="3427304906" sldId="264"/>
            <ac:spMk id="2" creationId="{F8E504EA-469F-47E9-87F6-92816708ADED}"/>
          </ac:spMkLst>
        </pc:spChg>
        <pc:spChg chg="mod">
          <ac:chgData name="Paul Blossom" userId="6e1339383af635e7" providerId="LiveId" clId="{CB8A9F00-D205-497B-9C94-3CB8D1A3972F}" dt="2021-03-24T16:40:46.834" v="154" actId="27636"/>
          <ac:spMkLst>
            <pc:docMk/>
            <pc:sldMk cId="3427304906" sldId="264"/>
            <ac:spMk id="3" creationId="{0AB00FCE-C69E-42B8-98A2-9AB0839575CC}"/>
          </ac:spMkLst>
        </pc:spChg>
      </pc:sldChg>
      <pc:sldChg chg="modSp new mod ord">
        <pc:chgData name="Paul Blossom" userId="6e1339383af635e7" providerId="LiveId" clId="{CB8A9F00-D205-497B-9C94-3CB8D1A3972F}" dt="2021-03-24T16:45:32.758" v="204" actId="27636"/>
        <pc:sldMkLst>
          <pc:docMk/>
          <pc:sldMk cId="2045300503" sldId="265"/>
        </pc:sldMkLst>
        <pc:spChg chg="mod">
          <ac:chgData name="Paul Blossom" userId="6e1339383af635e7" providerId="LiveId" clId="{CB8A9F00-D205-497B-9C94-3CB8D1A3972F}" dt="2021-03-24T16:39:21.388" v="125" actId="20577"/>
          <ac:spMkLst>
            <pc:docMk/>
            <pc:sldMk cId="2045300503" sldId="265"/>
            <ac:spMk id="2" creationId="{8E3298F2-6B9F-4880-9886-4E7F59C6A5C6}"/>
          </ac:spMkLst>
        </pc:spChg>
        <pc:spChg chg="mod">
          <ac:chgData name="Paul Blossom" userId="6e1339383af635e7" providerId="LiveId" clId="{CB8A9F00-D205-497B-9C94-3CB8D1A3972F}" dt="2021-03-24T16:45:32.758" v="204" actId="27636"/>
          <ac:spMkLst>
            <pc:docMk/>
            <pc:sldMk cId="2045300503" sldId="265"/>
            <ac:spMk id="3" creationId="{C08B38AA-8B72-41CE-928B-614E961DB4CB}"/>
          </ac:spMkLst>
        </pc:spChg>
      </pc:sldChg>
      <pc:sldChg chg="modSp new del mod">
        <pc:chgData name="Paul Blossom" userId="6e1339383af635e7" providerId="LiveId" clId="{CB8A9F00-D205-497B-9C94-3CB8D1A3972F}" dt="2021-03-24T17:09:06.729" v="641" actId="47"/>
        <pc:sldMkLst>
          <pc:docMk/>
          <pc:sldMk cId="871712897" sldId="266"/>
        </pc:sldMkLst>
        <pc:spChg chg="mod">
          <ac:chgData name="Paul Blossom" userId="6e1339383af635e7" providerId="LiveId" clId="{CB8A9F00-D205-497B-9C94-3CB8D1A3972F}" dt="2021-03-24T17:08:39.950" v="640" actId="20577"/>
          <ac:spMkLst>
            <pc:docMk/>
            <pc:sldMk cId="871712897" sldId="266"/>
            <ac:spMk id="2" creationId="{F4475DAC-F05A-4FFB-8BD5-B89CA53A61A3}"/>
          </ac:spMkLst>
        </pc:spChg>
        <pc:spChg chg="mod">
          <ac:chgData name="Paul Blossom" userId="6e1339383af635e7" providerId="LiveId" clId="{CB8A9F00-D205-497B-9C94-3CB8D1A3972F}" dt="2021-03-24T17:08:18.711" v="620" actId="20577"/>
          <ac:spMkLst>
            <pc:docMk/>
            <pc:sldMk cId="871712897" sldId="266"/>
            <ac:spMk id="3" creationId="{5ED47535-A848-4763-98B8-1FDEEDA87F5F}"/>
          </ac:spMkLst>
        </pc:spChg>
      </pc:sldChg>
      <pc:sldChg chg="modSp new del mod ord">
        <pc:chgData name="Paul Blossom" userId="6e1339383af635e7" providerId="LiveId" clId="{CB8A9F00-D205-497B-9C94-3CB8D1A3972F}" dt="2021-03-24T16:46:05.572" v="205" actId="47"/>
        <pc:sldMkLst>
          <pc:docMk/>
          <pc:sldMk cId="1030635635" sldId="266"/>
        </pc:sldMkLst>
        <pc:spChg chg="mod">
          <ac:chgData name="Paul Blossom" userId="6e1339383af635e7" providerId="LiveId" clId="{CB8A9F00-D205-497B-9C94-3CB8D1A3972F}" dt="2021-03-24T14:12:50.073" v="10"/>
          <ac:spMkLst>
            <pc:docMk/>
            <pc:sldMk cId="1030635635" sldId="266"/>
            <ac:spMk id="2" creationId="{DA2CDBF8-C041-4079-8D10-9B5BADFA5EEA}"/>
          </ac:spMkLst>
        </pc:spChg>
        <pc:spChg chg="mod">
          <ac:chgData name="Paul Blossom" userId="6e1339383af635e7" providerId="LiveId" clId="{CB8A9F00-D205-497B-9C94-3CB8D1A3972F}" dt="2021-03-24T14:12:27.475" v="6" actId="27636"/>
          <ac:spMkLst>
            <pc:docMk/>
            <pc:sldMk cId="1030635635" sldId="266"/>
            <ac:spMk id="3" creationId="{5DFB6E56-5582-4436-BE17-0D97BFE653D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8D73-CEF9-4B35-BC76-9ED0FBBBDF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3328D2-D807-4AD4-BFCA-F25242E445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E83268-E089-4912-A36E-3EC1218AB9CB}"/>
              </a:ext>
            </a:extLst>
          </p:cNvPr>
          <p:cNvSpPr>
            <a:spLocks noGrp="1"/>
          </p:cNvSpPr>
          <p:nvPr>
            <p:ph type="dt" sz="half" idx="10"/>
          </p:nvPr>
        </p:nvSpPr>
        <p:spPr/>
        <p:txBody>
          <a:bodyPr/>
          <a:lstStyle/>
          <a:p>
            <a:fld id="{5D847D28-0730-4BDF-8FCD-D1C7722EF8FB}" type="datetimeFigureOut">
              <a:rPr lang="en-US" smtClean="0"/>
              <a:t>3/24/2021</a:t>
            </a:fld>
            <a:endParaRPr lang="en-US"/>
          </a:p>
        </p:txBody>
      </p:sp>
      <p:sp>
        <p:nvSpPr>
          <p:cNvPr id="5" name="Footer Placeholder 4">
            <a:extLst>
              <a:ext uri="{FF2B5EF4-FFF2-40B4-BE49-F238E27FC236}">
                <a16:creationId xmlns:a16="http://schemas.microsoft.com/office/drawing/2014/main" id="{125CED3E-AEE7-4B84-968E-2DAF846B9C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231C18-0F47-42B2-8E98-9A4FF12B4A1F}"/>
              </a:ext>
            </a:extLst>
          </p:cNvPr>
          <p:cNvSpPr>
            <a:spLocks noGrp="1"/>
          </p:cNvSpPr>
          <p:nvPr>
            <p:ph type="sldNum" sz="quarter" idx="12"/>
          </p:nvPr>
        </p:nvSpPr>
        <p:spPr/>
        <p:txBody>
          <a:bodyPr/>
          <a:lstStyle/>
          <a:p>
            <a:fld id="{2A8E82D6-1834-4816-996A-8DC2E0627FB7}" type="slidenum">
              <a:rPr lang="en-US" smtClean="0"/>
              <a:t>‹#›</a:t>
            </a:fld>
            <a:endParaRPr lang="en-US"/>
          </a:p>
        </p:txBody>
      </p:sp>
    </p:spTree>
    <p:extLst>
      <p:ext uri="{BB962C8B-B14F-4D97-AF65-F5344CB8AC3E}">
        <p14:creationId xmlns:p14="http://schemas.microsoft.com/office/powerpoint/2010/main" val="140688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947D9-BBA5-4D28-A2D6-83C0EC1FEB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D81921-EED6-41FD-8E11-4500379A67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285E28-8A54-4C48-82B0-B20933ED00E5}"/>
              </a:ext>
            </a:extLst>
          </p:cNvPr>
          <p:cNvSpPr>
            <a:spLocks noGrp="1"/>
          </p:cNvSpPr>
          <p:nvPr>
            <p:ph type="dt" sz="half" idx="10"/>
          </p:nvPr>
        </p:nvSpPr>
        <p:spPr/>
        <p:txBody>
          <a:bodyPr/>
          <a:lstStyle/>
          <a:p>
            <a:fld id="{5D847D28-0730-4BDF-8FCD-D1C7722EF8FB}" type="datetimeFigureOut">
              <a:rPr lang="en-US" smtClean="0"/>
              <a:t>3/24/2021</a:t>
            </a:fld>
            <a:endParaRPr lang="en-US"/>
          </a:p>
        </p:txBody>
      </p:sp>
      <p:sp>
        <p:nvSpPr>
          <p:cNvPr id="5" name="Footer Placeholder 4">
            <a:extLst>
              <a:ext uri="{FF2B5EF4-FFF2-40B4-BE49-F238E27FC236}">
                <a16:creationId xmlns:a16="http://schemas.microsoft.com/office/drawing/2014/main" id="{6FAFF120-1F41-4CFF-A000-9C230C0E74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F3EFE5-1A2B-4EF0-B0C0-65C97E705901}"/>
              </a:ext>
            </a:extLst>
          </p:cNvPr>
          <p:cNvSpPr>
            <a:spLocks noGrp="1"/>
          </p:cNvSpPr>
          <p:nvPr>
            <p:ph type="sldNum" sz="quarter" idx="12"/>
          </p:nvPr>
        </p:nvSpPr>
        <p:spPr/>
        <p:txBody>
          <a:bodyPr/>
          <a:lstStyle/>
          <a:p>
            <a:fld id="{2A8E82D6-1834-4816-996A-8DC2E0627FB7}" type="slidenum">
              <a:rPr lang="en-US" smtClean="0"/>
              <a:t>‹#›</a:t>
            </a:fld>
            <a:endParaRPr lang="en-US"/>
          </a:p>
        </p:txBody>
      </p:sp>
    </p:spTree>
    <p:extLst>
      <p:ext uri="{BB962C8B-B14F-4D97-AF65-F5344CB8AC3E}">
        <p14:creationId xmlns:p14="http://schemas.microsoft.com/office/powerpoint/2010/main" val="372030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004C9A-60D5-4FB8-BD60-4FB74275DF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34EEAD-2511-4044-9CE1-BC1679637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FBD8AA-C7A6-47C5-9BC0-D61EE638C37C}"/>
              </a:ext>
            </a:extLst>
          </p:cNvPr>
          <p:cNvSpPr>
            <a:spLocks noGrp="1"/>
          </p:cNvSpPr>
          <p:nvPr>
            <p:ph type="dt" sz="half" idx="10"/>
          </p:nvPr>
        </p:nvSpPr>
        <p:spPr/>
        <p:txBody>
          <a:bodyPr/>
          <a:lstStyle/>
          <a:p>
            <a:fld id="{5D847D28-0730-4BDF-8FCD-D1C7722EF8FB}" type="datetimeFigureOut">
              <a:rPr lang="en-US" smtClean="0"/>
              <a:t>3/24/2021</a:t>
            </a:fld>
            <a:endParaRPr lang="en-US"/>
          </a:p>
        </p:txBody>
      </p:sp>
      <p:sp>
        <p:nvSpPr>
          <p:cNvPr id="5" name="Footer Placeholder 4">
            <a:extLst>
              <a:ext uri="{FF2B5EF4-FFF2-40B4-BE49-F238E27FC236}">
                <a16:creationId xmlns:a16="http://schemas.microsoft.com/office/drawing/2014/main" id="{0E316F81-5119-4E87-BE3A-4ADB9A14C7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77D0A-6A12-4C59-A163-EF67491AAB5C}"/>
              </a:ext>
            </a:extLst>
          </p:cNvPr>
          <p:cNvSpPr>
            <a:spLocks noGrp="1"/>
          </p:cNvSpPr>
          <p:nvPr>
            <p:ph type="sldNum" sz="quarter" idx="12"/>
          </p:nvPr>
        </p:nvSpPr>
        <p:spPr/>
        <p:txBody>
          <a:bodyPr/>
          <a:lstStyle/>
          <a:p>
            <a:fld id="{2A8E82D6-1834-4816-996A-8DC2E0627FB7}" type="slidenum">
              <a:rPr lang="en-US" smtClean="0"/>
              <a:t>‹#›</a:t>
            </a:fld>
            <a:endParaRPr lang="en-US"/>
          </a:p>
        </p:txBody>
      </p:sp>
    </p:spTree>
    <p:extLst>
      <p:ext uri="{BB962C8B-B14F-4D97-AF65-F5344CB8AC3E}">
        <p14:creationId xmlns:p14="http://schemas.microsoft.com/office/powerpoint/2010/main" val="2340237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575F3-264F-4727-A1B8-1FAB31E618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DB1BAE-6727-48A4-B90E-4CB92B1360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76577D-2EEC-481E-970C-296C5EDDB493}"/>
              </a:ext>
            </a:extLst>
          </p:cNvPr>
          <p:cNvSpPr>
            <a:spLocks noGrp="1"/>
          </p:cNvSpPr>
          <p:nvPr>
            <p:ph type="dt" sz="half" idx="10"/>
          </p:nvPr>
        </p:nvSpPr>
        <p:spPr/>
        <p:txBody>
          <a:bodyPr/>
          <a:lstStyle/>
          <a:p>
            <a:fld id="{5D847D28-0730-4BDF-8FCD-D1C7722EF8FB}" type="datetimeFigureOut">
              <a:rPr lang="en-US" smtClean="0"/>
              <a:t>3/24/2021</a:t>
            </a:fld>
            <a:endParaRPr lang="en-US"/>
          </a:p>
        </p:txBody>
      </p:sp>
      <p:sp>
        <p:nvSpPr>
          <p:cNvPr id="5" name="Footer Placeholder 4">
            <a:extLst>
              <a:ext uri="{FF2B5EF4-FFF2-40B4-BE49-F238E27FC236}">
                <a16:creationId xmlns:a16="http://schemas.microsoft.com/office/drawing/2014/main" id="{82F5A4DB-8FAE-4350-B1B8-0668255CA4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81913A-8476-4899-8A60-10DDA3132447}"/>
              </a:ext>
            </a:extLst>
          </p:cNvPr>
          <p:cNvSpPr>
            <a:spLocks noGrp="1"/>
          </p:cNvSpPr>
          <p:nvPr>
            <p:ph type="sldNum" sz="quarter" idx="12"/>
          </p:nvPr>
        </p:nvSpPr>
        <p:spPr/>
        <p:txBody>
          <a:bodyPr/>
          <a:lstStyle/>
          <a:p>
            <a:fld id="{2A8E82D6-1834-4816-996A-8DC2E0627FB7}" type="slidenum">
              <a:rPr lang="en-US" smtClean="0"/>
              <a:t>‹#›</a:t>
            </a:fld>
            <a:endParaRPr lang="en-US"/>
          </a:p>
        </p:txBody>
      </p:sp>
    </p:spTree>
    <p:extLst>
      <p:ext uri="{BB962C8B-B14F-4D97-AF65-F5344CB8AC3E}">
        <p14:creationId xmlns:p14="http://schemas.microsoft.com/office/powerpoint/2010/main" val="2436074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B6A0A-9359-4690-AD01-97CCBB2A5A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636B21-D868-4BEE-B34E-03D1E35708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D8ADEB-BB35-4C00-923B-932C3137554E}"/>
              </a:ext>
            </a:extLst>
          </p:cNvPr>
          <p:cNvSpPr>
            <a:spLocks noGrp="1"/>
          </p:cNvSpPr>
          <p:nvPr>
            <p:ph type="dt" sz="half" idx="10"/>
          </p:nvPr>
        </p:nvSpPr>
        <p:spPr/>
        <p:txBody>
          <a:bodyPr/>
          <a:lstStyle/>
          <a:p>
            <a:fld id="{5D847D28-0730-4BDF-8FCD-D1C7722EF8FB}" type="datetimeFigureOut">
              <a:rPr lang="en-US" smtClean="0"/>
              <a:t>3/24/2021</a:t>
            </a:fld>
            <a:endParaRPr lang="en-US"/>
          </a:p>
        </p:txBody>
      </p:sp>
      <p:sp>
        <p:nvSpPr>
          <p:cNvPr id="5" name="Footer Placeholder 4">
            <a:extLst>
              <a:ext uri="{FF2B5EF4-FFF2-40B4-BE49-F238E27FC236}">
                <a16:creationId xmlns:a16="http://schemas.microsoft.com/office/drawing/2014/main" id="{118B4B2D-C441-4ADB-8AFB-E3136A65D0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2DE77A-1FDE-4903-A2BE-A25227B4BA67}"/>
              </a:ext>
            </a:extLst>
          </p:cNvPr>
          <p:cNvSpPr>
            <a:spLocks noGrp="1"/>
          </p:cNvSpPr>
          <p:nvPr>
            <p:ph type="sldNum" sz="quarter" idx="12"/>
          </p:nvPr>
        </p:nvSpPr>
        <p:spPr/>
        <p:txBody>
          <a:bodyPr/>
          <a:lstStyle/>
          <a:p>
            <a:fld id="{2A8E82D6-1834-4816-996A-8DC2E0627FB7}" type="slidenum">
              <a:rPr lang="en-US" smtClean="0"/>
              <a:t>‹#›</a:t>
            </a:fld>
            <a:endParaRPr lang="en-US"/>
          </a:p>
        </p:txBody>
      </p:sp>
    </p:spTree>
    <p:extLst>
      <p:ext uri="{BB962C8B-B14F-4D97-AF65-F5344CB8AC3E}">
        <p14:creationId xmlns:p14="http://schemas.microsoft.com/office/powerpoint/2010/main" val="453716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44430-1188-48D8-AF7E-5C48146C44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93AC91-772A-4230-9810-8475206044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0B73E2-B084-4927-AF88-C8A2805500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D72EA8-695C-4B93-B251-0FA2D9FBA42D}"/>
              </a:ext>
            </a:extLst>
          </p:cNvPr>
          <p:cNvSpPr>
            <a:spLocks noGrp="1"/>
          </p:cNvSpPr>
          <p:nvPr>
            <p:ph type="dt" sz="half" idx="10"/>
          </p:nvPr>
        </p:nvSpPr>
        <p:spPr/>
        <p:txBody>
          <a:bodyPr/>
          <a:lstStyle/>
          <a:p>
            <a:fld id="{5D847D28-0730-4BDF-8FCD-D1C7722EF8FB}" type="datetimeFigureOut">
              <a:rPr lang="en-US" smtClean="0"/>
              <a:t>3/24/2021</a:t>
            </a:fld>
            <a:endParaRPr lang="en-US"/>
          </a:p>
        </p:txBody>
      </p:sp>
      <p:sp>
        <p:nvSpPr>
          <p:cNvPr id="6" name="Footer Placeholder 5">
            <a:extLst>
              <a:ext uri="{FF2B5EF4-FFF2-40B4-BE49-F238E27FC236}">
                <a16:creationId xmlns:a16="http://schemas.microsoft.com/office/drawing/2014/main" id="{B399E1B8-77DF-4D14-8860-30A1D70836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8A241-C166-4B71-8D83-81C2CE05EBA6}"/>
              </a:ext>
            </a:extLst>
          </p:cNvPr>
          <p:cNvSpPr>
            <a:spLocks noGrp="1"/>
          </p:cNvSpPr>
          <p:nvPr>
            <p:ph type="sldNum" sz="quarter" idx="12"/>
          </p:nvPr>
        </p:nvSpPr>
        <p:spPr/>
        <p:txBody>
          <a:bodyPr/>
          <a:lstStyle/>
          <a:p>
            <a:fld id="{2A8E82D6-1834-4816-996A-8DC2E0627FB7}" type="slidenum">
              <a:rPr lang="en-US" smtClean="0"/>
              <a:t>‹#›</a:t>
            </a:fld>
            <a:endParaRPr lang="en-US"/>
          </a:p>
        </p:txBody>
      </p:sp>
    </p:spTree>
    <p:extLst>
      <p:ext uri="{BB962C8B-B14F-4D97-AF65-F5344CB8AC3E}">
        <p14:creationId xmlns:p14="http://schemas.microsoft.com/office/powerpoint/2010/main" val="54396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7E91C-38D1-4057-9A5C-44EFC90086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520521-6A8A-4531-AC15-8AFD8D4689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081697-18E9-49EB-94DB-91B39D27E3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DEA9C2-A9AA-4547-A2DD-A5290D8A61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8A8508-4135-4561-9717-525911DE8F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9E5445-7AAE-466D-87B8-ECD4882F37CB}"/>
              </a:ext>
            </a:extLst>
          </p:cNvPr>
          <p:cNvSpPr>
            <a:spLocks noGrp="1"/>
          </p:cNvSpPr>
          <p:nvPr>
            <p:ph type="dt" sz="half" idx="10"/>
          </p:nvPr>
        </p:nvSpPr>
        <p:spPr/>
        <p:txBody>
          <a:bodyPr/>
          <a:lstStyle/>
          <a:p>
            <a:fld id="{5D847D28-0730-4BDF-8FCD-D1C7722EF8FB}" type="datetimeFigureOut">
              <a:rPr lang="en-US" smtClean="0"/>
              <a:t>3/24/2021</a:t>
            </a:fld>
            <a:endParaRPr lang="en-US"/>
          </a:p>
        </p:txBody>
      </p:sp>
      <p:sp>
        <p:nvSpPr>
          <p:cNvPr id="8" name="Footer Placeholder 7">
            <a:extLst>
              <a:ext uri="{FF2B5EF4-FFF2-40B4-BE49-F238E27FC236}">
                <a16:creationId xmlns:a16="http://schemas.microsoft.com/office/drawing/2014/main" id="{30ECA6A0-DE21-4F29-AD00-2DC93C13E2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B8DC5F-6624-4D4E-B4CB-99B48A79628C}"/>
              </a:ext>
            </a:extLst>
          </p:cNvPr>
          <p:cNvSpPr>
            <a:spLocks noGrp="1"/>
          </p:cNvSpPr>
          <p:nvPr>
            <p:ph type="sldNum" sz="quarter" idx="12"/>
          </p:nvPr>
        </p:nvSpPr>
        <p:spPr/>
        <p:txBody>
          <a:bodyPr/>
          <a:lstStyle/>
          <a:p>
            <a:fld id="{2A8E82D6-1834-4816-996A-8DC2E0627FB7}" type="slidenum">
              <a:rPr lang="en-US" smtClean="0"/>
              <a:t>‹#›</a:t>
            </a:fld>
            <a:endParaRPr lang="en-US"/>
          </a:p>
        </p:txBody>
      </p:sp>
    </p:spTree>
    <p:extLst>
      <p:ext uri="{BB962C8B-B14F-4D97-AF65-F5344CB8AC3E}">
        <p14:creationId xmlns:p14="http://schemas.microsoft.com/office/powerpoint/2010/main" val="4198519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DD0B1-2865-49AA-8747-EF75B11713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4610EC-CD8F-4370-90F8-46CDA30235E3}"/>
              </a:ext>
            </a:extLst>
          </p:cNvPr>
          <p:cNvSpPr>
            <a:spLocks noGrp="1"/>
          </p:cNvSpPr>
          <p:nvPr>
            <p:ph type="dt" sz="half" idx="10"/>
          </p:nvPr>
        </p:nvSpPr>
        <p:spPr/>
        <p:txBody>
          <a:bodyPr/>
          <a:lstStyle/>
          <a:p>
            <a:fld id="{5D847D28-0730-4BDF-8FCD-D1C7722EF8FB}" type="datetimeFigureOut">
              <a:rPr lang="en-US" smtClean="0"/>
              <a:t>3/24/2021</a:t>
            </a:fld>
            <a:endParaRPr lang="en-US"/>
          </a:p>
        </p:txBody>
      </p:sp>
      <p:sp>
        <p:nvSpPr>
          <p:cNvPr id="4" name="Footer Placeholder 3">
            <a:extLst>
              <a:ext uri="{FF2B5EF4-FFF2-40B4-BE49-F238E27FC236}">
                <a16:creationId xmlns:a16="http://schemas.microsoft.com/office/drawing/2014/main" id="{9ADA9676-684B-48C8-A197-3456677A16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3D93C4-08CB-482F-B719-B1BCE508DCD0}"/>
              </a:ext>
            </a:extLst>
          </p:cNvPr>
          <p:cNvSpPr>
            <a:spLocks noGrp="1"/>
          </p:cNvSpPr>
          <p:nvPr>
            <p:ph type="sldNum" sz="quarter" idx="12"/>
          </p:nvPr>
        </p:nvSpPr>
        <p:spPr/>
        <p:txBody>
          <a:bodyPr/>
          <a:lstStyle/>
          <a:p>
            <a:fld id="{2A8E82D6-1834-4816-996A-8DC2E0627FB7}" type="slidenum">
              <a:rPr lang="en-US" smtClean="0"/>
              <a:t>‹#›</a:t>
            </a:fld>
            <a:endParaRPr lang="en-US"/>
          </a:p>
        </p:txBody>
      </p:sp>
    </p:spTree>
    <p:extLst>
      <p:ext uri="{BB962C8B-B14F-4D97-AF65-F5344CB8AC3E}">
        <p14:creationId xmlns:p14="http://schemas.microsoft.com/office/powerpoint/2010/main" val="3060132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44D6A0-1D7F-41FC-9EED-1F74AE04D406}"/>
              </a:ext>
            </a:extLst>
          </p:cNvPr>
          <p:cNvSpPr>
            <a:spLocks noGrp="1"/>
          </p:cNvSpPr>
          <p:nvPr>
            <p:ph type="dt" sz="half" idx="10"/>
          </p:nvPr>
        </p:nvSpPr>
        <p:spPr/>
        <p:txBody>
          <a:bodyPr/>
          <a:lstStyle/>
          <a:p>
            <a:fld id="{5D847D28-0730-4BDF-8FCD-D1C7722EF8FB}" type="datetimeFigureOut">
              <a:rPr lang="en-US" smtClean="0"/>
              <a:t>3/24/2021</a:t>
            </a:fld>
            <a:endParaRPr lang="en-US"/>
          </a:p>
        </p:txBody>
      </p:sp>
      <p:sp>
        <p:nvSpPr>
          <p:cNvPr id="3" name="Footer Placeholder 2">
            <a:extLst>
              <a:ext uri="{FF2B5EF4-FFF2-40B4-BE49-F238E27FC236}">
                <a16:creationId xmlns:a16="http://schemas.microsoft.com/office/drawing/2014/main" id="{99C281B6-3670-4DF3-A91B-FB3323A85A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F9757C-FBAF-4055-AB97-52B8896B63A6}"/>
              </a:ext>
            </a:extLst>
          </p:cNvPr>
          <p:cNvSpPr>
            <a:spLocks noGrp="1"/>
          </p:cNvSpPr>
          <p:nvPr>
            <p:ph type="sldNum" sz="quarter" idx="12"/>
          </p:nvPr>
        </p:nvSpPr>
        <p:spPr/>
        <p:txBody>
          <a:bodyPr/>
          <a:lstStyle/>
          <a:p>
            <a:fld id="{2A8E82D6-1834-4816-996A-8DC2E0627FB7}" type="slidenum">
              <a:rPr lang="en-US" smtClean="0"/>
              <a:t>‹#›</a:t>
            </a:fld>
            <a:endParaRPr lang="en-US"/>
          </a:p>
        </p:txBody>
      </p:sp>
    </p:spTree>
    <p:extLst>
      <p:ext uri="{BB962C8B-B14F-4D97-AF65-F5344CB8AC3E}">
        <p14:creationId xmlns:p14="http://schemas.microsoft.com/office/powerpoint/2010/main" val="2171568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D588D-D159-40EE-B088-29E8FBAA7C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B5F34C-2B52-480B-843F-648FBE9745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A132B3-C6FC-4EAD-A7B5-4466A25B7B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C4278B-36D8-4F2D-9B00-6AAE9591E21C}"/>
              </a:ext>
            </a:extLst>
          </p:cNvPr>
          <p:cNvSpPr>
            <a:spLocks noGrp="1"/>
          </p:cNvSpPr>
          <p:nvPr>
            <p:ph type="dt" sz="half" idx="10"/>
          </p:nvPr>
        </p:nvSpPr>
        <p:spPr/>
        <p:txBody>
          <a:bodyPr/>
          <a:lstStyle/>
          <a:p>
            <a:fld id="{5D847D28-0730-4BDF-8FCD-D1C7722EF8FB}" type="datetimeFigureOut">
              <a:rPr lang="en-US" smtClean="0"/>
              <a:t>3/24/2021</a:t>
            </a:fld>
            <a:endParaRPr lang="en-US"/>
          </a:p>
        </p:txBody>
      </p:sp>
      <p:sp>
        <p:nvSpPr>
          <p:cNvPr id="6" name="Footer Placeholder 5">
            <a:extLst>
              <a:ext uri="{FF2B5EF4-FFF2-40B4-BE49-F238E27FC236}">
                <a16:creationId xmlns:a16="http://schemas.microsoft.com/office/drawing/2014/main" id="{7FCCC548-9F90-4B4E-8915-CA5AA7E65B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EF26B7-A31F-4508-9236-E6351CCF31A9}"/>
              </a:ext>
            </a:extLst>
          </p:cNvPr>
          <p:cNvSpPr>
            <a:spLocks noGrp="1"/>
          </p:cNvSpPr>
          <p:nvPr>
            <p:ph type="sldNum" sz="quarter" idx="12"/>
          </p:nvPr>
        </p:nvSpPr>
        <p:spPr/>
        <p:txBody>
          <a:bodyPr/>
          <a:lstStyle/>
          <a:p>
            <a:fld id="{2A8E82D6-1834-4816-996A-8DC2E0627FB7}" type="slidenum">
              <a:rPr lang="en-US" smtClean="0"/>
              <a:t>‹#›</a:t>
            </a:fld>
            <a:endParaRPr lang="en-US"/>
          </a:p>
        </p:txBody>
      </p:sp>
    </p:spTree>
    <p:extLst>
      <p:ext uri="{BB962C8B-B14F-4D97-AF65-F5344CB8AC3E}">
        <p14:creationId xmlns:p14="http://schemas.microsoft.com/office/powerpoint/2010/main" val="964168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89316-DA25-4F47-9EF3-572F2E37D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FD84AE-D944-4314-A95D-CCC3BBEA77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A457D9-B649-47E6-BCE9-F6FAACD91E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2BBC7B-CD6D-4016-A31C-F8EB1D82EBE9}"/>
              </a:ext>
            </a:extLst>
          </p:cNvPr>
          <p:cNvSpPr>
            <a:spLocks noGrp="1"/>
          </p:cNvSpPr>
          <p:nvPr>
            <p:ph type="dt" sz="half" idx="10"/>
          </p:nvPr>
        </p:nvSpPr>
        <p:spPr/>
        <p:txBody>
          <a:bodyPr/>
          <a:lstStyle/>
          <a:p>
            <a:fld id="{5D847D28-0730-4BDF-8FCD-D1C7722EF8FB}" type="datetimeFigureOut">
              <a:rPr lang="en-US" smtClean="0"/>
              <a:t>3/24/2021</a:t>
            </a:fld>
            <a:endParaRPr lang="en-US"/>
          </a:p>
        </p:txBody>
      </p:sp>
      <p:sp>
        <p:nvSpPr>
          <p:cNvPr id="6" name="Footer Placeholder 5">
            <a:extLst>
              <a:ext uri="{FF2B5EF4-FFF2-40B4-BE49-F238E27FC236}">
                <a16:creationId xmlns:a16="http://schemas.microsoft.com/office/drawing/2014/main" id="{F3CEC709-9A57-45DA-841A-8899DFC9C4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90D541-CD42-4E76-ADE5-937AC4C1FFA1}"/>
              </a:ext>
            </a:extLst>
          </p:cNvPr>
          <p:cNvSpPr>
            <a:spLocks noGrp="1"/>
          </p:cNvSpPr>
          <p:nvPr>
            <p:ph type="sldNum" sz="quarter" idx="12"/>
          </p:nvPr>
        </p:nvSpPr>
        <p:spPr/>
        <p:txBody>
          <a:bodyPr/>
          <a:lstStyle/>
          <a:p>
            <a:fld id="{2A8E82D6-1834-4816-996A-8DC2E0627FB7}" type="slidenum">
              <a:rPr lang="en-US" smtClean="0"/>
              <a:t>‹#›</a:t>
            </a:fld>
            <a:endParaRPr lang="en-US"/>
          </a:p>
        </p:txBody>
      </p:sp>
    </p:spTree>
    <p:extLst>
      <p:ext uri="{BB962C8B-B14F-4D97-AF65-F5344CB8AC3E}">
        <p14:creationId xmlns:p14="http://schemas.microsoft.com/office/powerpoint/2010/main" val="692952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AF4103-B472-4798-A42B-33903CC47E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F119D6-E737-4CFE-98CD-1DDF7D3072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E5E5BC-A470-476E-A2F4-5910580950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847D28-0730-4BDF-8FCD-D1C7722EF8FB}" type="datetimeFigureOut">
              <a:rPr lang="en-US" smtClean="0"/>
              <a:t>3/24/2021</a:t>
            </a:fld>
            <a:endParaRPr lang="en-US"/>
          </a:p>
        </p:txBody>
      </p:sp>
      <p:sp>
        <p:nvSpPr>
          <p:cNvPr id="5" name="Footer Placeholder 4">
            <a:extLst>
              <a:ext uri="{FF2B5EF4-FFF2-40B4-BE49-F238E27FC236}">
                <a16:creationId xmlns:a16="http://schemas.microsoft.com/office/drawing/2014/main" id="{53C382FC-CDFC-4BB0-83D4-3CDB3955C9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DF2DEB-3C04-4580-8D12-263780CE0D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8E82D6-1834-4816-996A-8DC2E0627FB7}" type="slidenum">
              <a:rPr lang="en-US" smtClean="0"/>
              <a:t>‹#›</a:t>
            </a:fld>
            <a:endParaRPr lang="en-US"/>
          </a:p>
        </p:txBody>
      </p:sp>
    </p:spTree>
    <p:extLst>
      <p:ext uri="{BB962C8B-B14F-4D97-AF65-F5344CB8AC3E}">
        <p14:creationId xmlns:p14="http://schemas.microsoft.com/office/powerpoint/2010/main" val="1768128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robots.ox.ac.uk/~vgg/research/deep_eval/" TargetMode="External"/><Relationship Id="rId2" Type="http://schemas.openxmlformats.org/officeDocument/2006/relationships/hyperlink" Target="https://arxiv.org/abs/1512.00567" TargetMode="External"/><Relationship Id="rId1" Type="http://schemas.openxmlformats.org/officeDocument/2006/relationships/slideLayout" Target="../slideLayouts/slideLayout2.xml"/><Relationship Id="rId4" Type="http://schemas.openxmlformats.org/officeDocument/2006/relationships/hyperlink" Target="https://www.isikdogan.com/blog/how-to-design-a-convolutional-neural-network.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03DC-3B26-4197-9A23-166541D36110}"/>
              </a:ext>
            </a:extLst>
          </p:cNvPr>
          <p:cNvSpPr>
            <a:spLocks noGrp="1"/>
          </p:cNvSpPr>
          <p:nvPr>
            <p:ph type="ctrTitle"/>
          </p:nvPr>
        </p:nvSpPr>
        <p:spPr/>
        <p:txBody>
          <a:bodyPr/>
          <a:lstStyle/>
          <a:p>
            <a:r>
              <a:rPr lang="en-US" dirty="0"/>
              <a:t>Designing CNN’s</a:t>
            </a:r>
          </a:p>
        </p:txBody>
      </p:sp>
      <p:sp>
        <p:nvSpPr>
          <p:cNvPr id="3" name="Subtitle 2">
            <a:extLst>
              <a:ext uri="{FF2B5EF4-FFF2-40B4-BE49-F238E27FC236}">
                <a16:creationId xmlns:a16="http://schemas.microsoft.com/office/drawing/2014/main" id="{83F93B41-AA0E-4F04-A895-07879818E1D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2010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0E73A-B052-4B23-851F-C54CADC7BAAB}"/>
              </a:ext>
            </a:extLst>
          </p:cNvPr>
          <p:cNvSpPr>
            <a:spLocks noGrp="1"/>
          </p:cNvSpPr>
          <p:nvPr>
            <p:ph type="title"/>
          </p:nvPr>
        </p:nvSpPr>
        <p:spPr/>
        <p:txBody>
          <a:bodyPr/>
          <a:lstStyle/>
          <a:p>
            <a:r>
              <a:rPr lang="en-US" dirty="0"/>
              <a:t>Architecture design</a:t>
            </a:r>
          </a:p>
        </p:txBody>
      </p:sp>
      <p:sp>
        <p:nvSpPr>
          <p:cNvPr id="3" name="Content Placeholder 2">
            <a:extLst>
              <a:ext uri="{FF2B5EF4-FFF2-40B4-BE49-F238E27FC236}">
                <a16:creationId xmlns:a16="http://schemas.microsoft.com/office/drawing/2014/main" id="{8FD03F16-F7CA-4F7F-8D66-45920B9E8388}"/>
              </a:ext>
            </a:extLst>
          </p:cNvPr>
          <p:cNvSpPr>
            <a:spLocks noGrp="1"/>
          </p:cNvSpPr>
          <p:nvPr>
            <p:ph idx="1"/>
          </p:nvPr>
        </p:nvSpPr>
        <p:spPr/>
        <p:txBody>
          <a:bodyPr/>
          <a:lstStyle/>
          <a:p>
            <a:r>
              <a:rPr lang="en-US" dirty="0"/>
              <a:t>Designing the architecture of a model involves choosing the types of layers and the way they are arranged and connected to each other. </a:t>
            </a:r>
          </a:p>
          <a:p>
            <a:r>
              <a:rPr lang="en-US" dirty="0"/>
              <a:t>There are infinitely many ways one can design a network.</a:t>
            </a:r>
          </a:p>
          <a:p>
            <a:r>
              <a:rPr lang="en-US" dirty="0"/>
              <a:t>Designing a good model usually involves a lot of trial and error. </a:t>
            </a:r>
          </a:p>
          <a:p>
            <a:r>
              <a:rPr lang="en-US" dirty="0"/>
              <a:t>It is still more of an art than science, and people have their own ways of designing models. </a:t>
            </a:r>
          </a:p>
          <a:p>
            <a:r>
              <a:rPr lang="en-US" dirty="0"/>
              <a:t>'folk wisdom'</a:t>
            </a:r>
          </a:p>
        </p:txBody>
      </p:sp>
    </p:spTree>
    <p:extLst>
      <p:ext uri="{BB962C8B-B14F-4D97-AF65-F5344CB8AC3E}">
        <p14:creationId xmlns:p14="http://schemas.microsoft.com/office/powerpoint/2010/main" val="2148556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04EA-469F-47E9-87F6-92816708ADED}"/>
              </a:ext>
            </a:extLst>
          </p:cNvPr>
          <p:cNvSpPr>
            <a:spLocks noGrp="1"/>
          </p:cNvSpPr>
          <p:nvPr>
            <p:ph type="title"/>
          </p:nvPr>
        </p:nvSpPr>
        <p:spPr/>
        <p:txBody>
          <a:bodyPr/>
          <a:lstStyle/>
          <a:p>
            <a:r>
              <a:rPr lang="en-US" dirty="0"/>
              <a:t>Architecture design</a:t>
            </a:r>
          </a:p>
        </p:txBody>
      </p:sp>
      <p:sp>
        <p:nvSpPr>
          <p:cNvPr id="3" name="Content Placeholder 2">
            <a:extLst>
              <a:ext uri="{FF2B5EF4-FFF2-40B4-BE49-F238E27FC236}">
                <a16:creationId xmlns:a16="http://schemas.microsoft.com/office/drawing/2014/main" id="{0AB00FCE-C69E-42B8-98A2-9AB0839575CC}"/>
              </a:ext>
            </a:extLst>
          </p:cNvPr>
          <p:cNvSpPr>
            <a:spLocks noGrp="1"/>
          </p:cNvSpPr>
          <p:nvPr>
            <p:ph idx="1"/>
          </p:nvPr>
        </p:nvSpPr>
        <p:spPr/>
        <p:txBody>
          <a:bodyPr>
            <a:normAutofit fontScale="92500"/>
          </a:bodyPr>
          <a:lstStyle/>
          <a:p>
            <a:r>
              <a:rPr lang="en-US" dirty="0"/>
              <a:t>How do you decide on the size of the kernels in the convolutional layers? </a:t>
            </a:r>
          </a:p>
          <a:p>
            <a:pPr lvl="1"/>
            <a:r>
              <a:rPr lang="en-US" dirty="0"/>
              <a:t>Short answer: 3x3 and 1x1 kernels usually work the best. They might sound too small, but you can stack 3x3 kernels on top of each other to achieve a larger receptive field.</a:t>
            </a:r>
          </a:p>
          <a:p>
            <a:r>
              <a:rPr lang="en-US" dirty="0"/>
              <a:t> A 1x1 filter is, in fact, a 1x1xN filter where N is the number of input channels. You can think of them as channel-wise dense layers that learn cross-channel features.</a:t>
            </a:r>
          </a:p>
          <a:p>
            <a:r>
              <a:rPr lang="en-US" dirty="0"/>
              <a:t>Combining 1x1 filters with 3x3 filters can help build very efficient models. This pattern is at the heart of many convolutional neural network architectures, including Inception family models, and </a:t>
            </a:r>
            <a:r>
              <a:rPr lang="en-US" dirty="0" err="1"/>
              <a:t>MobileNets</a:t>
            </a:r>
            <a:r>
              <a:rPr lang="en-US" dirty="0"/>
              <a:t>.</a:t>
            </a:r>
          </a:p>
          <a:p>
            <a:r>
              <a:rPr lang="en-US" dirty="0"/>
              <a:t> </a:t>
            </a:r>
          </a:p>
        </p:txBody>
      </p:sp>
    </p:spTree>
    <p:extLst>
      <p:ext uri="{BB962C8B-B14F-4D97-AF65-F5344CB8AC3E}">
        <p14:creationId xmlns:p14="http://schemas.microsoft.com/office/powerpoint/2010/main" val="3427304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298F2-6B9F-4880-9886-4E7F59C6A5C6}"/>
              </a:ext>
            </a:extLst>
          </p:cNvPr>
          <p:cNvSpPr>
            <a:spLocks noGrp="1"/>
          </p:cNvSpPr>
          <p:nvPr>
            <p:ph type="title"/>
          </p:nvPr>
        </p:nvSpPr>
        <p:spPr/>
        <p:txBody>
          <a:bodyPr/>
          <a:lstStyle/>
          <a:p>
            <a:r>
              <a:rPr lang="en-US" dirty="0"/>
              <a:t>Other parameters</a:t>
            </a:r>
          </a:p>
        </p:txBody>
      </p:sp>
      <p:sp>
        <p:nvSpPr>
          <p:cNvPr id="3" name="Content Placeholder 2">
            <a:extLst>
              <a:ext uri="{FF2B5EF4-FFF2-40B4-BE49-F238E27FC236}">
                <a16:creationId xmlns:a16="http://schemas.microsoft.com/office/drawing/2014/main" id="{C08B38AA-8B72-41CE-928B-614E961DB4CB}"/>
              </a:ext>
            </a:extLst>
          </p:cNvPr>
          <p:cNvSpPr>
            <a:spLocks noGrp="1"/>
          </p:cNvSpPr>
          <p:nvPr>
            <p:ph idx="1"/>
          </p:nvPr>
        </p:nvSpPr>
        <p:spPr/>
        <p:txBody>
          <a:bodyPr>
            <a:normAutofit fontScale="85000" lnSpcReduction="10000"/>
          </a:bodyPr>
          <a:lstStyle/>
          <a:p>
            <a:r>
              <a:rPr lang="en-US" dirty="0"/>
              <a:t>How to choose the sliding window step size, also known as the stride?</a:t>
            </a:r>
          </a:p>
          <a:p>
            <a:pPr lvl="1"/>
            <a:r>
              <a:rPr lang="en-US" dirty="0"/>
              <a:t> Choose one (1) if you want to preserve the spatial resolution of the activations, choose two (2) if you want to </a:t>
            </a:r>
            <a:r>
              <a:rPr lang="en-US" dirty="0" err="1"/>
              <a:t>downsample</a:t>
            </a:r>
            <a:r>
              <a:rPr lang="en-US" dirty="0"/>
              <a:t>.</a:t>
            </a:r>
          </a:p>
          <a:p>
            <a:r>
              <a:rPr lang="en-US" dirty="0"/>
              <a:t>How to choose pooling parameters? </a:t>
            </a:r>
          </a:p>
          <a:p>
            <a:pPr lvl="1"/>
            <a:r>
              <a:rPr lang="en-US" dirty="0"/>
              <a:t>Max pooling with a pooling size of 2x2 usually works fine. </a:t>
            </a:r>
          </a:p>
          <a:p>
            <a:r>
              <a:rPr lang="en-US" dirty="0"/>
              <a:t>How to choose the type of activation functions? </a:t>
            </a:r>
          </a:p>
          <a:p>
            <a:pPr lvl="1"/>
            <a:r>
              <a:rPr lang="en-US" dirty="0"/>
              <a:t>Short answer: choose </a:t>
            </a:r>
            <a:r>
              <a:rPr lang="en-US" dirty="0" err="1"/>
              <a:t>ReLU</a:t>
            </a:r>
            <a:r>
              <a:rPr lang="en-US" dirty="0"/>
              <a:t> except for the output layer. </a:t>
            </a:r>
          </a:p>
          <a:p>
            <a:r>
              <a:rPr lang="en-US" dirty="0"/>
              <a:t>What type of regularization techniques should I use? </a:t>
            </a:r>
          </a:p>
          <a:p>
            <a:pPr lvl="1"/>
            <a:r>
              <a:rPr lang="en-US" dirty="0"/>
              <a:t>Short answer: use dropout or </a:t>
            </a:r>
            <a:r>
              <a:rPr lang="en-US" dirty="0" err="1"/>
              <a:t>Batchnormalization</a:t>
            </a:r>
            <a:endParaRPr lang="en-US" dirty="0"/>
          </a:p>
          <a:p>
            <a:r>
              <a:rPr lang="en-US" dirty="0"/>
              <a:t>What should be the batch size? </a:t>
            </a:r>
          </a:p>
          <a:p>
            <a:pPr lvl="1"/>
            <a:r>
              <a:rPr lang="en-US" dirty="0"/>
              <a:t>A batch size of 32 usually works fine for image recognition tasks. If the gradient is too noisy, you might try a bigger batch size. If you feel like the optimization gets stuck in local minima or if you run out of memory, then a smaller batch size would work better.</a:t>
            </a:r>
          </a:p>
          <a:p>
            <a:endParaRPr lang="en-US" dirty="0"/>
          </a:p>
        </p:txBody>
      </p:sp>
    </p:spTree>
    <p:extLst>
      <p:ext uri="{BB962C8B-B14F-4D97-AF65-F5344CB8AC3E}">
        <p14:creationId xmlns:p14="http://schemas.microsoft.com/office/powerpoint/2010/main" val="2045300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48A4-3DAD-4763-814A-3151C26A0BBC}"/>
              </a:ext>
            </a:extLst>
          </p:cNvPr>
          <p:cNvSpPr>
            <a:spLocks noGrp="1"/>
          </p:cNvSpPr>
          <p:nvPr>
            <p:ph type="title"/>
          </p:nvPr>
        </p:nvSpPr>
        <p:spPr/>
        <p:txBody>
          <a:bodyPr/>
          <a:lstStyle/>
          <a:p>
            <a:r>
              <a:rPr lang="en-US" dirty="0"/>
              <a:t>More folk wisdom</a:t>
            </a:r>
          </a:p>
        </p:txBody>
      </p:sp>
      <p:sp>
        <p:nvSpPr>
          <p:cNvPr id="3" name="Content Placeholder 2">
            <a:extLst>
              <a:ext uri="{FF2B5EF4-FFF2-40B4-BE49-F238E27FC236}">
                <a16:creationId xmlns:a16="http://schemas.microsoft.com/office/drawing/2014/main" id="{DEBCA71F-2A33-43AF-94FD-66B6B8D1CD48}"/>
              </a:ext>
            </a:extLst>
          </p:cNvPr>
          <p:cNvSpPr>
            <a:spLocks noGrp="1"/>
          </p:cNvSpPr>
          <p:nvPr>
            <p:ph idx="1"/>
          </p:nvPr>
        </p:nvSpPr>
        <p:spPr>
          <a:xfrm>
            <a:off x="838200" y="1502229"/>
            <a:ext cx="10515600" cy="3943350"/>
          </a:xfrm>
        </p:spPr>
        <p:txBody>
          <a:bodyPr>
            <a:normAutofit/>
          </a:bodyPr>
          <a:lstStyle/>
          <a:p>
            <a:r>
              <a:rPr lang="en-US" dirty="0"/>
              <a:t>In general, smaller kernel size is preferred over larger kernel size for convolutional layer to better extract useful features. </a:t>
            </a:r>
          </a:p>
          <a:p>
            <a:r>
              <a:rPr lang="en-US" dirty="0"/>
              <a:t>In general, kernel size of odd numbers are preferred over kernel size of even numbers. </a:t>
            </a:r>
          </a:p>
          <a:p>
            <a:r>
              <a:rPr lang="en-US" dirty="0"/>
              <a:t>Since the hidden layers of a CNN work as a feature extractor, for more detailed content based on larger number of pixels would require larger number of filters. If localized differences are to receive greater attention, smaller number of filters may be useful. </a:t>
            </a:r>
          </a:p>
        </p:txBody>
      </p:sp>
    </p:spTree>
    <p:extLst>
      <p:ext uri="{BB962C8B-B14F-4D97-AF65-F5344CB8AC3E}">
        <p14:creationId xmlns:p14="http://schemas.microsoft.com/office/powerpoint/2010/main" val="161853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5200E-4E8E-4766-95A4-4BE0CBFA48BE}"/>
              </a:ext>
            </a:extLst>
          </p:cNvPr>
          <p:cNvSpPr>
            <a:spLocks noGrp="1"/>
          </p:cNvSpPr>
          <p:nvPr>
            <p:ph type="title"/>
          </p:nvPr>
        </p:nvSpPr>
        <p:spPr/>
        <p:txBody>
          <a:bodyPr/>
          <a:lstStyle/>
          <a:p>
            <a:r>
              <a:rPr lang="en-US" dirty="0"/>
              <a:t>Yet more folk wisdom</a:t>
            </a:r>
          </a:p>
        </p:txBody>
      </p:sp>
      <p:sp>
        <p:nvSpPr>
          <p:cNvPr id="3" name="Content Placeholder 2">
            <a:extLst>
              <a:ext uri="{FF2B5EF4-FFF2-40B4-BE49-F238E27FC236}">
                <a16:creationId xmlns:a16="http://schemas.microsoft.com/office/drawing/2014/main" id="{D8DEB6BF-507A-495B-B3AD-5FF439C81B63}"/>
              </a:ext>
            </a:extLst>
          </p:cNvPr>
          <p:cNvSpPr>
            <a:spLocks noGrp="1"/>
          </p:cNvSpPr>
          <p:nvPr>
            <p:ph idx="1"/>
          </p:nvPr>
        </p:nvSpPr>
        <p:spPr>
          <a:xfrm>
            <a:off x="838200" y="1825625"/>
            <a:ext cx="10515600" cy="2117725"/>
          </a:xfrm>
        </p:spPr>
        <p:txBody>
          <a:bodyPr>
            <a:normAutofit lnSpcReduction="10000"/>
          </a:bodyPr>
          <a:lstStyle/>
          <a:p>
            <a:r>
              <a:rPr lang="en-US" dirty="0"/>
              <a:t>Use stacks of smaller receptive field convolutional layers instead of using a single large receptive field convolutional layers.</a:t>
            </a:r>
          </a:p>
          <a:p>
            <a:pPr lvl="1"/>
            <a:r>
              <a:rPr lang="en-US" dirty="0"/>
              <a:t>i.e. A stack of two 3x3 conv layers vs a single 7x7 conv layer. </a:t>
            </a:r>
          </a:p>
          <a:p>
            <a:r>
              <a:rPr lang="en-US" dirty="0"/>
              <a:t>Use 1x1 conv layers (Network in Network style) to reduce dimensionality. </a:t>
            </a:r>
          </a:p>
          <a:p>
            <a:endParaRPr lang="en-US" dirty="0"/>
          </a:p>
        </p:txBody>
      </p:sp>
      <p:pic>
        <p:nvPicPr>
          <p:cNvPr id="5" name="Picture 4">
            <a:extLst>
              <a:ext uri="{FF2B5EF4-FFF2-40B4-BE49-F238E27FC236}">
                <a16:creationId xmlns:a16="http://schemas.microsoft.com/office/drawing/2014/main" id="{B9767BE7-EFFF-4E64-8E83-5C602DBCB778}"/>
              </a:ext>
            </a:extLst>
          </p:cNvPr>
          <p:cNvPicPr>
            <a:picLocks noChangeAspect="1"/>
          </p:cNvPicPr>
          <p:nvPr/>
        </p:nvPicPr>
        <p:blipFill>
          <a:blip r:embed="rId2"/>
          <a:stretch>
            <a:fillRect/>
          </a:stretch>
        </p:blipFill>
        <p:spPr>
          <a:xfrm>
            <a:off x="2064190" y="3943350"/>
            <a:ext cx="6561389" cy="2286198"/>
          </a:xfrm>
          <a:prstGeom prst="rect">
            <a:avLst/>
          </a:prstGeom>
        </p:spPr>
      </p:pic>
      <p:sp>
        <p:nvSpPr>
          <p:cNvPr id="6" name="TextBox 5">
            <a:extLst>
              <a:ext uri="{FF2B5EF4-FFF2-40B4-BE49-F238E27FC236}">
                <a16:creationId xmlns:a16="http://schemas.microsoft.com/office/drawing/2014/main" id="{BF3A60B0-D2E4-443D-BED0-45E1C03BBEC4}"/>
              </a:ext>
            </a:extLst>
          </p:cNvPr>
          <p:cNvSpPr txBox="1"/>
          <p:nvPr/>
        </p:nvSpPr>
        <p:spPr>
          <a:xfrm>
            <a:off x="1020495" y="6229548"/>
            <a:ext cx="6097136" cy="369332"/>
          </a:xfrm>
          <a:prstGeom prst="rect">
            <a:avLst/>
          </a:prstGeom>
          <a:noFill/>
        </p:spPr>
        <p:txBody>
          <a:bodyPr wrap="square">
            <a:spAutoFit/>
          </a:bodyPr>
          <a:lstStyle/>
          <a:p>
            <a:r>
              <a:rPr lang="en-US" dirty="0"/>
              <a:t>https://arxiv.org/pdf/1312.4400.pdf</a:t>
            </a:r>
          </a:p>
        </p:txBody>
      </p:sp>
    </p:spTree>
    <p:extLst>
      <p:ext uri="{BB962C8B-B14F-4D97-AF65-F5344CB8AC3E}">
        <p14:creationId xmlns:p14="http://schemas.microsoft.com/office/powerpoint/2010/main" val="3367061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BCD1-00CF-4639-8E5C-A4FBB337170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2C93DC7-D9CA-4816-8E56-D31160C819BC}"/>
              </a:ext>
            </a:extLst>
          </p:cNvPr>
          <p:cNvSpPr>
            <a:spLocks noGrp="1"/>
          </p:cNvSpPr>
          <p:nvPr>
            <p:ph idx="1"/>
          </p:nvPr>
        </p:nvSpPr>
        <p:spPr/>
        <p:txBody>
          <a:bodyPr/>
          <a:lstStyle/>
          <a:p>
            <a:r>
              <a:rPr lang="en-US" dirty="0">
                <a:hlinkClick r:id="rId2"/>
              </a:rPr>
              <a:t>https://arxiv.org/abs/1512.00567</a:t>
            </a:r>
            <a:endParaRPr lang="en-US" dirty="0"/>
          </a:p>
          <a:p>
            <a:r>
              <a:rPr lang="en-US" dirty="0">
                <a:hlinkClick r:id="rId3"/>
              </a:rPr>
              <a:t>https://www.robots.ox.ac.uk/~vgg/research/deep_eval/</a:t>
            </a:r>
            <a:endParaRPr lang="en-US" dirty="0"/>
          </a:p>
          <a:p>
            <a:r>
              <a:rPr lang="en-US" dirty="0">
                <a:hlinkClick r:id="rId4"/>
              </a:rPr>
              <a:t>https://www.isikdogan.com/blog/how-to-design-a-convolutional-neural-network.html</a:t>
            </a:r>
            <a:endParaRPr lang="en-US" dirty="0"/>
          </a:p>
          <a:p>
            <a:endParaRPr lang="en-US" dirty="0"/>
          </a:p>
        </p:txBody>
      </p:sp>
    </p:spTree>
    <p:extLst>
      <p:ext uri="{BB962C8B-B14F-4D97-AF65-F5344CB8AC3E}">
        <p14:creationId xmlns:p14="http://schemas.microsoft.com/office/powerpoint/2010/main" val="2077975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558</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Designing CNN’s</vt:lpstr>
      <vt:lpstr>Architecture design</vt:lpstr>
      <vt:lpstr>Architecture design</vt:lpstr>
      <vt:lpstr>Other parameters</vt:lpstr>
      <vt:lpstr>More folk wisdom</vt:lpstr>
      <vt:lpstr>Yet more folk wisdom</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Blossom</dc:creator>
  <cp:lastModifiedBy>Paul Blossom</cp:lastModifiedBy>
  <cp:revision>1</cp:revision>
  <dcterms:created xsi:type="dcterms:W3CDTF">2021-03-24T14:10:22Z</dcterms:created>
  <dcterms:modified xsi:type="dcterms:W3CDTF">2021-03-24T17:09:15Z</dcterms:modified>
</cp:coreProperties>
</file>