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>
      <p:cViewPr>
        <p:scale>
          <a:sx n="130" d="100"/>
          <a:sy n="130" d="100"/>
        </p:scale>
        <p:origin x="245" y="-1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812CF-CBF2-4E80-B2BC-02EE5FDD0DA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EE4EE-75C4-47D0-88A7-C4271803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E4EE-75C4-47D0-88A7-C42718030C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3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8F30-BDA0-443C-A709-532E36E6916E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F74-A2C6-4ADC-ADC5-E9C0550A8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8F30-BDA0-443C-A709-532E36E6916E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F74-A2C6-4ADC-ADC5-E9C0550A8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8F30-BDA0-443C-A709-532E36E6916E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F74-A2C6-4ADC-ADC5-E9C0550A8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8F30-BDA0-443C-A709-532E36E6916E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F74-A2C6-4ADC-ADC5-E9C0550A8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8F30-BDA0-443C-A709-532E36E6916E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F74-A2C6-4ADC-ADC5-E9C0550A8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8F30-BDA0-443C-A709-532E36E6916E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F74-A2C6-4ADC-ADC5-E9C0550A8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8F30-BDA0-443C-A709-532E36E6916E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F74-A2C6-4ADC-ADC5-E9C0550A8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8F30-BDA0-443C-A709-532E36E6916E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F74-A2C6-4ADC-ADC5-E9C0550A8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8F30-BDA0-443C-A709-532E36E6916E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F74-A2C6-4ADC-ADC5-E9C0550A8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8F30-BDA0-443C-A709-532E36E6916E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F74-A2C6-4ADC-ADC5-E9C0550A8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8F30-BDA0-443C-A709-532E36E6916E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F74-A2C6-4ADC-ADC5-E9C0550A8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A8F30-BDA0-443C-A709-532E36E6916E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0F74-A2C6-4ADC-ADC5-E9C0550A8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7309" y="2247363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1600200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28800" y="2895600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48000" y="2235558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7"/>
            <a:endCxn id="5" idx="2"/>
          </p:cNvCxnSpPr>
          <p:nvPr/>
        </p:nvCxnSpPr>
        <p:spPr>
          <a:xfrm rot="5400000" flipH="1" flipV="1">
            <a:off x="1252103" y="1748781"/>
            <a:ext cx="458578" cy="694816"/>
          </a:xfrm>
          <a:prstGeom prst="straightConnector1">
            <a:avLst/>
          </a:prstGeom>
          <a:ln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2"/>
          </p:cNvCxnSpPr>
          <p:nvPr/>
        </p:nvCxnSpPr>
        <p:spPr>
          <a:xfrm rot="16200000" flipH="1">
            <a:off x="1251566" y="2585066"/>
            <a:ext cx="459652" cy="694816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7" idx="1"/>
          </p:cNvCxnSpPr>
          <p:nvPr/>
        </p:nvCxnSpPr>
        <p:spPr>
          <a:xfrm>
            <a:off x="2410691" y="1866900"/>
            <a:ext cx="722525" cy="446773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7" idx="3"/>
          </p:cNvCxnSpPr>
          <p:nvPr/>
        </p:nvCxnSpPr>
        <p:spPr>
          <a:xfrm flipV="1">
            <a:off x="2410691" y="2690843"/>
            <a:ext cx="722525" cy="471457"/>
          </a:xfrm>
          <a:prstGeom prst="straightConnector1">
            <a:avLst/>
          </a:prstGeom>
          <a:ln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  <a:endCxn id="6" idx="0"/>
          </p:cNvCxnSpPr>
          <p:nvPr/>
        </p:nvCxnSpPr>
        <p:spPr>
          <a:xfrm rot="5400000">
            <a:off x="1738746" y="2514600"/>
            <a:ext cx="762000" cy="1588"/>
          </a:xfrm>
          <a:prstGeom prst="straightConnector1">
            <a:avLst/>
          </a:prstGeom>
          <a:ln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30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3000" y="2895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33600" y="228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908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2895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611" y="161739"/>
            <a:ext cx="5289389" cy="25221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909" y="2325129"/>
            <a:ext cx="5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P=0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8798" y="838200"/>
            <a:ext cx="56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T=2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P=2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28799" y="3472934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</a:t>
            </a:r>
            <a:r>
              <a:rPr lang="en-US" b="1" strike="sngStrike" dirty="0" smtClean="0">
                <a:solidFill>
                  <a:srgbClr val="00B050"/>
                </a:solidFill>
              </a:rPr>
              <a:t>4,</a:t>
            </a:r>
            <a:r>
              <a:rPr lang="en-US" b="1" dirty="0" smtClean="0">
                <a:solidFill>
                  <a:srgbClr val="00B050"/>
                </a:solidFill>
              </a:rPr>
              <a:t> 3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P=3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9567" y="2710934"/>
            <a:ext cx="175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</a:t>
            </a:r>
            <a:r>
              <a:rPr lang="en-US" b="1" strike="sngStrike" dirty="0" smtClean="0">
                <a:solidFill>
                  <a:srgbClr val="00B050"/>
                </a:solidFill>
              </a:rPr>
              <a:t>infinity,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strike="sngStrike" dirty="0" smtClean="0">
                <a:solidFill>
                  <a:srgbClr val="00B050"/>
                </a:solidFill>
              </a:rPr>
              <a:t>7,</a:t>
            </a:r>
            <a:r>
              <a:rPr lang="en-US" b="1" dirty="0" smtClean="0">
                <a:solidFill>
                  <a:srgbClr val="00B050"/>
                </a:solidFill>
              </a:rPr>
              <a:t> 6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 = 6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3276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Shortest Path</a:t>
            </a:r>
          </a:p>
          <a:p>
            <a:r>
              <a:rPr lang="en-US" dirty="0" smtClean="0"/>
              <a:t>1-&gt;2-&gt;3-&gt;4; distance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7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03472" y="1600200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1600200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45151" y="2514600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56709" y="1600200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485363" y="1866900"/>
            <a:ext cx="648237" cy="1588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7" idx="2"/>
          </p:cNvCxnSpPr>
          <p:nvPr/>
        </p:nvCxnSpPr>
        <p:spPr>
          <a:xfrm>
            <a:off x="2715491" y="1866900"/>
            <a:ext cx="741218" cy="1588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4"/>
            <a:endCxn id="6" idx="7"/>
          </p:cNvCxnSpPr>
          <p:nvPr/>
        </p:nvCxnSpPr>
        <p:spPr>
          <a:xfrm rot="5400000">
            <a:off x="3265184" y="2110243"/>
            <a:ext cx="459115" cy="505829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38837" y="15497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62200" y="228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71800" y="156035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779818" y="1600200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7" idx="6"/>
            <a:endCxn id="24" idx="2"/>
          </p:cNvCxnSpPr>
          <p:nvPr/>
        </p:nvCxnSpPr>
        <p:spPr>
          <a:xfrm>
            <a:off x="4038600" y="1866900"/>
            <a:ext cx="741218" cy="1588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91000" y="152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6" idx="1"/>
            <a:endCxn id="5" idx="4"/>
          </p:cNvCxnSpPr>
          <p:nvPr/>
        </p:nvCxnSpPr>
        <p:spPr>
          <a:xfrm rot="16200000" flipV="1">
            <a:off x="2397900" y="2160247"/>
            <a:ext cx="459115" cy="405821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05200" y="2297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7136" y="1678770"/>
            <a:ext cx="5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P=0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81645" y="838200"/>
            <a:ext cx="56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T=3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P=3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1577" y="769422"/>
            <a:ext cx="137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</a:t>
            </a:r>
            <a:r>
              <a:rPr lang="en-US" b="1" strike="sngStrike" dirty="0" smtClean="0">
                <a:solidFill>
                  <a:srgbClr val="00B050"/>
                </a:solidFill>
              </a:rPr>
              <a:t>infinity,</a:t>
            </a:r>
            <a:r>
              <a:rPr lang="en-US" b="1" dirty="0" smtClean="0">
                <a:solidFill>
                  <a:srgbClr val="00B050"/>
                </a:solidFill>
              </a:rPr>
              <a:t> 4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P=4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0200" y="137568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</a:t>
            </a:r>
            <a:r>
              <a:rPr lang="en-US" b="1" strike="sngStrike" dirty="0" smtClean="0">
                <a:solidFill>
                  <a:srgbClr val="00B050"/>
                </a:solidFill>
              </a:rPr>
              <a:t>infinity, </a:t>
            </a:r>
            <a:r>
              <a:rPr lang="en-US" b="1" dirty="0" smtClean="0">
                <a:solidFill>
                  <a:srgbClr val="00B050"/>
                </a:solidFill>
              </a:rPr>
              <a:t>9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1576" y="2726848"/>
            <a:ext cx="137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</a:t>
            </a:r>
            <a:r>
              <a:rPr lang="en-US" b="1" strike="sngStrike" dirty="0" smtClean="0">
                <a:solidFill>
                  <a:srgbClr val="00B050"/>
                </a:solidFill>
              </a:rPr>
              <a:t>infinity, 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P=1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7309" y="2247363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1600200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28800" y="2895600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48000" y="2235558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7"/>
            <a:endCxn id="5" idx="2"/>
          </p:cNvCxnSpPr>
          <p:nvPr/>
        </p:nvCxnSpPr>
        <p:spPr>
          <a:xfrm rot="5400000" flipH="1" flipV="1">
            <a:off x="1252103" y="1748781"/>
            <a:ext cx="458578" cy="694816"/>
          </a:xfrm>
          <a:prstGeom prst="straightConnector1">
            <a:avLst/>
          </a:prstGeom>
          <a:ln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2"/>
          </p:cNvCxnSpPr>
          <p:nvPr/>
        </p:nvCxnSpPr>
        <p:spPr>
          <a:xfrm rot="16200000" flipH="1">
            <a:off x="1251566" y="2585066"/>
            <a:ext cx="459652" cy="694816"/>
          </a:xfrm>
          <a:prstGeom prst="straightConnector1">
            <a:avLst/>
          </a:prstGeom>
          <a:ln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7" idx="1"/>
          </p:cNvCxnSpPr>
          <p:nvPr/>
        </p:nvCxnSpPr>
        <p:spPr>
          <a:xfrm>
            <a:off x="2410691" y="1866900"/>
            <a:ext cx="722525" cy="446773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7" idx="3"/>
          </p:cNvCxnSpPr>
          <p:nvPr/>
        </p:nvCxnSpPr>
        <p:spPr>
          <a:xfrm flipV="1">
            <a:off x="2410691" y="2690843"/>
            <a:ext cx="722525" cy="471457"/>
          </a:xfrm>
          <a:prstGeom prst="straightConnector1">
            <a:avLst/>
          </a:prstGeom>
          <a:ln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  <a:endCxn id="6" idx="0"/>
          </p:cNvCxnSpPr>
          <p:nvPr/>
        </p:nvCxnSpPr>
        <p:spPr>
          <a:xfrm rot="5400000">
            <a:off x="1738746" y="25146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30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3000" y="2895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33600" y="228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908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2895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145" y="2313673"/>
            <a:ext cx="5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P=0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62991" y="827709"/>
            <a:ext cx="128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t=6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P=6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69869" y="3402568"/>
            <a:ext cx="56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t=2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P=2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7215" y="2286000"/>
            <a:ext cx="167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</a:t>
            </a:r>
            <a:r>
              <a:rPr lang="en-US" b="1" strike="sngStrike" dirty="0" smtClean="0">
                <a:solidFill>
                  <a:srgbClr val="00B050"/>
                </a:solidFill>
              </a:rPr>
              <a:t>infinity,</a:t>
            </a:r>
            <a:r>
              <a:rPr lang="en-US" b="1" dirty="0" smtClean="0">
                <a:solidFill>
                  <a:srgbClr val="00B050"/>
                </a:solidFill>
              </a:rPr>
              <a:t> 4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 = 4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637309" y="2247363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828800" y="1600200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828800" y="2895600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047998" y="1600200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0" idx="7"/>
            <a:endCxn id="21" idx="2"/>
          </p:cNvCxnSpPr>
          <p:nvPr/>
        </p:nvCxnSpPr>
        <p:spPr>
          <a:xfrm rot="5400000" flipH="1" flipV="1">
            <a:off x="1252103" y="1748781"/>
            <a:ext cx="458578" cy="694816"/>
          </a:xfrm>
          <a:prstGeom prst="straightConnector1">
            <a:avLst/>
          </a:prstGeom>
          <a:ln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5"/>
            <a:endCxn id="23" idx="2"/>
          </p:cNvCxnSpPr>
          <p:nvPr/>
        </p:nvCxnSpPr>
        <p:spPr>
          <a:xfrm rot="16200000" flipH="1">
            <a:off x="1251566" y="2585066"/>
            <a:ext cx="459652" cy="694816"/>
          </a:xfrm>
          <a:prstGeom prst="straightConnector1">
            <a:avLst/>
          </a:prstGeom>
          <a:ln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6"/>
            <a:endCxn id="24" idx="2"/>
          </p:cNvCxnSpPr>
          <p:nvPr/>
        </p:nvCxnSpPr>
        <p:spPr>
          <a:xfrm>
            <a:off x="2410691" y="1866900"/>
            <a:ext cx="637307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7"/>
            <a:endCxn id="24" idx="3"/>
          </p:cNvCxnSpPr>
          <p:nvPr/>
        </p:nvCxnSpPr>
        <p:spPr>
          <a:xfrm flipV="1">
            <a:off x="2325475" y="2055485"/>
            <a:ext cx="807739" cy="918230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4"/>
            <a:endCxn id="23" idx="0"/>
          </p:cNvCxnSpPr>
          <p:nvPr/>
        </p:nvCxnSpPr>
        <p:spPr>
          <a:xfrm rot="5400000">
            <a:off x="1738746" y="25146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430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43000" y="2895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66900" y="232547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90800" y="155391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38400" y="228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047999" y="2895600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  <a:endCxn id="40" idx="2"/>
          </p:cNvCxnSpPr>
          <p:nvPr/>
        </p:nvCxnSpPr>
        <p:spPr>
          <a:xfrm>
            <a:off x="2410691" y="3162300"/>
            <a:ext cx="637308" cy="0"/>
          </a:xfrm>
          <a:prstGeom prst="straightConnector1">
            <a:avLst/>
          </a:prstGeom>
          <a:ln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99816" y="312165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0" idx="0"/>
            <a:endCxn id="24" idx="4"/>
          </p:cNvCxnSpPr>
          <p:nvPr/>
        </p:nvCxnSpPr>
        <p:spPr>
          <a:xfrm flipH="1" flipV="1">
            <a:off x="3338944" y="2133600"/>
            <a:ext cx="1" cy="762000"/>
          </a:xfrm>
          <a:prstGeom prst="straightConnector1">
            <a:avLst/>
          </a:prstGeom>
          <a:ln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54175" y="228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950630" y="2247363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24" idx="6"/>
            <a:endCxn id="45" idx="1"/>
          </p:cNvCxnSpPr>
          <p:nvPr/>
        </p:nvCxnSpPr>
        <p:spPr>
          <a:xfrm>
            <a:off x="3629889" y="1866900"/>
            <a:ext cx="405957" cy="458578"/>
          </a:xfrm>
          <a:prstGeom prst="straightConnector1">
            <a:avLst/>
          </a:prstGeom>
          <a:ln>
            <a:solidFill>
              <a:srgbClr val="7030A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6"/>
            <a:endCxn id="45" idx="4"/>
          </p:cNvCxnSpPr>
          <p:nvPr/>
        </p:nvCxnSpPr>
        <p:spPr>
          <a:xfrm flipV="1">
            <a:off x="3629890" y="2780763"/>
            <a:ext cx="611686" cy="381537"/>
          </a:xfrm>
          <a:prstGeom prst="straightConnector1">
            <a:avLst/>
          </a:prstGeom>
          <a:ln>
            <a:solidFill>
              <a:srgbClr val="7030A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70521" y="178743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57619" y="29776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" y="2313673"/>
            <a:ext cx="5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P=0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38397" y="761141"/>
            <a:ext cx="56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t=2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P=2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28800" y="3437287"/>
            <a:ext cx="56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P=1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73620" y="753429"/>
            <a:ext cx="157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</a:t>
            </a:r>
            <a:r>
              <a:rPr lang="en-US" b="1" strike="sngStrik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infinity,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strike="sngStrike" dirty="0" smtClean="0">
                <a:solidFill>
                  <a:srgbClr val="00B050"/>
                </a:solidFill>
              </a:rPr>
              <a:t>4,</a:t>
            </a:r>
            <a:r>
              <a:rPr lang="en-US" b="1" dirty="0" smtClean="0">
                <a:solidFill>
                  <a:srgbClr val="00B050"/>
                </a:solidFill>
              </a:rPr>
              <a:t> 3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P=3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91018" y="2247363"/>
            <a:ext cx="157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</a:t>
            </a:r>
            <a:r>
              <a:rPr lang="en-US" b="1" strike="sngStrike" dirty="0" smtClean="0">
                <a:solidFill>
                  <a:srgbClr val="00B050"/>
                </a:solidFill>
              </a:rPr>
              <a:t>infinity,</a:t>
            </a:r>
            <a:r>
              <a:rPr lang="en-US" b="1" dirty="0" smtClean="0">
                <a:solidFill>
                  <a:srgbClr val="00B050"/>
                </a:solidFill>
              </a:rPr>
              <a:t> 9, 9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P=9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90723" y="3397653"/>
            <a:ext cx="157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</a:t>
            </a:r>
            <a:r>
              <a:rPr lang="en-US" b="1" strike="sngStrike" dirty="0" smtClean="0">
                <a:solidFill>
                  <a:srgbClr val="00B050"/>
                </a:solidFill>
              </a:rPr>
              <a:t>infinity,</a:t>
            </a:r>
            <a:r>
              <a:rPr lang="en-US" b="1" dirty="0" smtClean="0">
                <a:solidFill>
                  <a:srgbClr val="00B050"/>
                </a:solidFill>
              </a:rPr>
              <a:t> 2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P=2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4600" y="12192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1-&gt;3-&gt;5-&gt;6</a:t>
            </a:r>
          </a:p>
          <a:p>
            <a:r>
              <a:rPr lang="en-US" dirty="0" smtClean="0"/>
              <a:t>1-&gt;3-&gt;5-&gt;4-&gt;6</a:t>
            </a:r>
          </a:p>
          <a:p>
            <a:r>
              <a:rPr lang="en-US" dirty="0" smtClean="0"/>
              <a:t>Distance of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2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4835" y="4724400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94963" y="4724400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18072" y="4724400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446726" y="4991100"/>
            <a:ext cx="648237" cy="1588"/>
          </a:xfrm>
          <a:prstGeom prst="straightConnector1">
            <a:avLst/>
          </a:prstGeom>
          <a:ln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7" idx="2"/>
          </p:cNvCxnSpPr>
          <p:nvPr/>
        </p:nvCxnSpPr>
        <p:spPr>
          <a:xfrm>
            <a:off x="2676854" y="4991100"/>
            <a:ext cx="741218" cy="1588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61563" y="4673958"/>
            <a:ext cx="9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33163" y="46845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228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741181" y="4724400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7" idx="6"/>
            <a:endCxn id="24" idx="2"/>
          </p:cNvCxnSpPr>
          <p:nvPr/>
        </p:nvCxnSpPr>
        <p:spPr>
          <a:xfrm>
            <a:off x="3999963" y="4991100"/>
            <a:ext cx="741218" cy="1588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52363" y="4648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248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085072" y="4724400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5343854" y="4991100"/>
            <a:ext cx="741218" cy="1588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9272" y="4648200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288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456672" y="4724400"/>
            <a:ext cx="581891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>
            <a:off x="6715454" y="4991100"/>
            <a:ext cx="741218" cy="1588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43163" y="464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338</a:t>
            </a:r>
            <a:endParaRPr lang="en-US" dirty="0"/>
          </a:p>
        </p:txBody>
      </p:sp>
      <p:cxnSp>
        <p:nvCxnSpPr>
          <p:cNvPr id="29" name="Curved Connector 28"/>
          <p:cNvCxnSpPr>
            <a:stCxn id="4" idx="0"/>
            <a:endCxn id="7" idx="1"/>
          </p:cNvCxnSpPr>
          <p:nvPr/>
        </p:nvCxnSpPr>
        <p:spPr>
          <a:xfrm rot="16200000" flipH="1">
            <a:off x="2290476" y="3589704"/>
            <a:ext cx="78115" cy="2347507"/>
          </a:xfrm>
          <a:prstGeom prst="curvedConnector3">
            <a:avLst>
              <a:gd name="adj1" fmla="val -292645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71163" y="4114800"/>
            <a:ext cx="9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258</a:t>
            </a:r>
            <a:endParaRPr lang="en-US" dirty="0"/>
          </a:p>
        </p:txBody>
      </p:sp>
      <p:cxnSp>
        <p:nvCxnSpPr>
          <p:cNvPr id="34" name="Curved Connector 33"/>
          <p:cNvCxnSpPr>
            <a:stCxn id="4" idx="4"/>
            <a:endCxn id="24" idx="3"/>
          </p:cNvCxnSpPr>
          <p:nvPr/>
        </p:nvCxnSpPr>
        <p:spPr>
          <a:xfrm rot="5400000" flipH="1" flipV="1">
            <a:off x="2952031" y="3383435"/>
            <a:ext cx="78115" cy="3670616"/>
          </a:xfrm>
          <a:prstGeom prst="curvedConnector3">
            <a:avLst>
              <a:gd name="adj1" fmla="val -292645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47363" y="5498068"/>
            <a:ext cx="9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355</a:t>
            </a:r>
            <a:endParaRPr lang="en-US" dirty="0"/>
          </a:p>
        </p:txBody>
      </p:sp>
      <p:cxnSp>
        <p:nvCxnSpPr>
          <p:cNvPr id="40" name="Curved Connector 39"/>
          <p:cNvCxnSpPr>
            <a:stCxn id="4" idx="7"/>
            <a:endCxn id="17" idx="1"/>
          </p:cNvCxnSpPr>
          <p:nvPr/>
        </p:nvCxnSpPr>
        <p:spPr>
          <a:xfrm rot="5400000" flipH="1" flipV="1">
            <a:off x="3765899" y="2398126"/>
            <a:ext cx="1588" cy="4808778"/>
          </a:xfrm>
          <a:prstGeom prst="curvedConnector3">
            <a:avLst>
              <a:gd name="adj1" fmla="val 1931454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0000" y="4114800"/>
            <a:ext cx="9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537</a:t>
            </a:r>
            <a:endParaRPr lang="en-US" dirty="0"/>
          </a:p>
        </p:txBody>
      </p:sp>
      <p:cxnSp>
        <p:nvCxnSpPr>
          <p:cNvPr id="45" name="Curved Connector 44"/>
          <p:cNvCxnSpPr>
            <a:stCxn id="4" idx="5"/>
            <a:endCxn id="20" idx="3"/>
          </p:cNvCxnSpPr>
          <p:nvPr/>
        </p:nvCxnSpPr>
        <p:spPr>
          <a:xfrm rot="16200000" flipH="1">
            <a:off x="4451699" y="2089496"/>
            <a:ext cx="1588" cy="6180378"/>
          </a:xfrm>
          <a:prstGeom prst="curvedConnector3">
            <a:avLst>
              <a:gd name="adj1" fmla="val 1931454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19600" y="5423079"/>
            <a:ext cx="9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841</a:t>
            </a:r>
            <a:endParaRPr lang="en-US" dirty="0"/>
          </a:p>
        </p:txBody>
      </p:sp>
      <p:cxnSp>
        <p:nvCxnSpPr>
          <p:cNvPr id="49" name="Curved Connector 48"/>
          <p:cNvCxnSpPr>
            <a:stCxn id="5" idx="7"/>
            <a:endCxn id="24" idx="1"/>
          </p:cNvCxnSpPr>
          <p:nvPr/>
        </p:nvCxnSpPr>
        <p:spPr>
          <a:xfrm rot="5400000" flipH="1" flipV="1">
            <a:off x="3709017" y="3685136"/>
            <a:ext cx="1588" cy="2234759"/>
          </a:xfrm>
          <a:prstGeom prst="curvedConnector3">
            <a:avLst>
              <a:gd name="adj1" fmla="val 5094403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314163" y="3581400"/>
            <a:ext cx="9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278</a:t>
            </a:r>
            <a:endParaRPr lang="en-US" dirty="0"/>
          </a:p>
        </p:txBody>
      </p:sp>
      <p:cxnSp>
        <p:nvCxnSpPr>
          <p:cNvPr id="54" name="Curved Connector 53"/>
          <p:cNvCxnSpPr>
            <a:stCxn id="5" idx="5"/>
            <a:endCxn id="17" idx="3"/>
          </p:cNvCxnSpPr>
          <p:nvPr/>
        </p:nvCxnSpPr>
        <p:spPr>
          <a:xfrm rot="16200000" flipH="1">
            <a:off x="4380963" y="3390360"/>
            <a:ext cx="1588" cy="3578650"/>
          </a:xfrm>
          <a:prstGeom prst="curvedConnector3">
            <a:avLst>
              <a:gd name="adj1" fmla="val 395898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23763" y="5791200"/>
            <a:ext cx="9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375</a:t>
            </a:r>
            <a:endParaRPr lang="en-US" dirty="0"/>
          </a:p>
        </p:txBody>
      </p:sp>
      <p:cxnSp>
        <p:nvCxnSpPr>
          <p:cNvPr id="59" name="Curved Connector 58"/>
          <p:cNvCxnSpPr>
            <a:stCxn id="5" idx="7"/>
            <a:endCxn id="20" idx="1"/>
          </p:cNvCxnSpPr>
          <p:nvPr/>
        </p:nvCxnSpPr>
        <p:spPr>
          <a:xfrm rot="5400000" flipH="1" flipV="1">
            <a:off x="5066763" y="2327390"/>
            <a:ext cx="1588" cy="4950250"/>
          </a:xfrm>
          <a:prstGeom prst="curvedConnector3">
            <a:avLst>
              <a:gd name="adj1" fmla="val 4770001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76800" y="3657600"/>
            <a:ext cx="9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557</a:t>
            </a:r>
            <a:endParaRPr lang="en-US" dirty="0"/>
          </a:p>
        </p:txBody>
      </p:sp>
      <p:cxnSp>
        <p:nvCxnSpPr>
          <p:cNvPr id="64" name="Curved Connector 63"/>
          <p:cNvCxnSpPr>
            <a:stCxn id="7" idx="5"/>
            <a:endCxn id="17" idx="3"/>
          </p:cNvCxnSpPr>
          <p:nvPr/>
        </p:nvCxnSpPr>
        <p:spPr>
          <a:xfrm rot="16200000" flipH="1">
            <a:off x="5042517" y="4051914"/>
            <a:ext cx="1588" cy="2255541"/>
          </a:xfrm>
          <a:prstGeom prst="curvedConnector3">
            <a:avLst>
              <a:gd name="adj1" fmla="val 598650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00600" y="6070242"/>
            <a:ext cx="9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298</a:t>
            </a:r>
            <a:endParaRPr lang="en-US" dirty="0"/>
          </a:p>
        </p:txBody>
      </p:sp>
      <p:cxnSp>
        <p:nvCxnSpPr>
          <p:cNvPr id="69" name="Curved Connector 68"/>
          <p:cNvCxnSpPr>
            <a:stCxn id="7" idx="7"/>
            <a:endCxn id="20" idx="1"/>
          </p:cNvCxnSpPr>
          <p:nvPr/>
        </p:nvCxnSpPr>
        <p:spPr>
          <a:xfrm rot="5400000" flipH="1" flipV="1">
            <a:off x="5728317" y="2988945"/>
            <a:ext cx="1588" cy="3627141"/>
          </a:xfrm>
          <a:prstGeom prst="curvedConnector3">
            <a:avLst>
              <a:gd name="adj1" fmla="val 54188115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523963" y="3581400"/>
            <a:ext cx="9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395</a:t>
            </a:r>
            <a:endParaRPr lang="en-US" dirty="0"/>
          </a:p>
        </p:txBody>
      </p:sp>
      <p:cxnSp>
        <p:nvCxnSpPr>
          <p:cNvPr id="75" name="Curved Connector 74"/>
          <p:cNvCxnSpPr>
            <a:stCxn id="24" idx="4"/>
            <a:endCxn id="20" idx="4"/>
          </p:cNvCxnSpPr>
          <p:nvPr/>
        </p:nvCxnSpPr>
        <p:spPr>
          <a:xfrm rot="16200000" flipH="1">
            <a:off x="6389872" y="3900054"/>
            <a:ext cx="1588" cy="2715491"/>
          </a:xfrm>
          <a:prstGeom prst="curvedConnector3">
            <a:avLst>
              <a:gd name="adj1" fmla="val 4764699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981163" y="6019800"/>
            <a:ext cx="9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7189" y="4784136"/>
            <a:ext cx="5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P=0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57400" y="2133600"/>
            <a:ext cx="87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T=208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P=208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99326" y="2145323"/>
            <a:ext cx="89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T=258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P=258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95800" y="2136751"/>
            <a:ext cx="90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T=355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P=355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28763" y="2149650"/>
            <a:ext cx="91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T=537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P=537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56672" y="2145323"/>
            <a:ext cx="1458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T=</a:t>
            </a:r>
            <a:r>
              <a:rPr lang="en-US" b="1" strike="sngStrike" dirty="0" smtClean="0">
                <a:solidFill>
                  <a:srgbClr val="00B050"/>
                </a:solidFill>
              </a:rPr>
              <a:t>841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</a:p>
          <a:p>
            <a:r>
              <a:rPr lang="en-US" b="1" strike="sngStrike" dirty="0" smtClean="0">
                <a:solidFill>
                  <a:srgbClr val="00B050"/>
                </a:solidFill>
              </a:rPr>
              <a:t>(208+557) = 765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(258+395) =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653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P=653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27432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Buy machine at beginning of year 1, beginning of year 3, and a total cost of ownership of $653,000.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206</Words>
  <Application>Microsoft Office PowerPoint</Application>
  <PresentationFormat>On-screen Show (4:3)</PresentationFormat>
  <Paragraphs>118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Wilck, Joseph</cp:lastModifiedBy>
  <cp:revision>8</cp:revision>
  <dcterms:created xsi:type="dcterms:W3CDTF">2009-01-08T14:14:50Z</dcterms:created>
  <dcterms:modified xsi:type="dcterms:W3CDTF">2021-11-10T17:55:18Z</dcterms:modified>
</cp:coreProperties>
</file>