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60" r:id="rId5"/>
    <p:sldId id="261" r:id="rId6"/>
    <p:sldId id="259" r:id="rId7"/>
    <p:sldId id="275" r:id="rId8"/>
    <p:sldId id="262" r:id="rId9"/>
    <p:sldId id="276" r:id="rId10"/>
    <p:sldId id="263" r:id="rId11"/>
    <p:sldId id="285" r:id="rId12"/>
    <p:sldId id="286" r:id="rId13"/>
    <p:sldId id="264" r:id="rId14"/>
    <p:sldId id="277" r:id="rId15"/>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58" autoAdjust="0"/>
    <p:restoredTop sz="84262" autoAdjust="0"/>
  </p:normalViewPr>
  <p:slideViewPr>
    <p:cSldViewPr snapToGrid="0">
      <p:cViewPr varScale="1">
        <p:scale>
          <a:sx n="83" d="100"/>
          <a:sy n="83" d="100"/>
        </p:scale>
        <p:origin x="69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DB731D-8F86-4837-AC74-52C56CAAF135}"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DDD9F-570A-4639-82B0-5ECBE954ECF6}" type="slidenum">
              <a:rPr lang="en-US" smtClean="0"/>
              <a:t>‹#›</a:t>
            </a:fld>
            <a:endParaRPr lang="en-US"/>
          </a:p>
        </p:txBody>
      </p:sp>
    </p:spTree>
    <p:extLst>
      <p:ext uri="{BB962C8B-B14F-4D97-AF65-F5344CB8AC3E}">
        <p14:creationId xmlns:p14="http://schemas.microsoft.com/office/powerpoint/2010/main" val="4202581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CDDD9F-570A-4639-82B0-5ECBE954ECF6}" type="slidenum">
              <a:rPr lang="en-US" smtClean="0"/>
              <a:t>3</a:t>
            </a:fld>
            <a:endParaRPr lang="en-US"/>
          </a:p>
        </p:txBody>
      </p:sp>
    </p:spTree>
    <p:extLst>
      <p:ext uri="{BB962C8B-B14F-4D97-AF65-F5344CB8AC3E}">
        <p14:creationId xmlns:p14="http://schemas.microsoft.com/office/powerpoint/2010/main" val="994501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Average the parameters</a:t>
            </a:r>
            <a:endParaRPr lang="en-US" dirty="0"/>
          </a:p>
        </p:txBody>
      </p:sp>
      <p:sp>
        <p:nvSpPr>
          <p:cNvPr id="4" name="Slide Number Placeholder 3"/>
          <p:cNvSpPr>
            <a:spLocks noGrp="1"/>
          </p:cNvSpPr>
          <p:nvPr>
            <p:ph type="sldNum" sz="quarter" idx="5"/>
          </p:nvPr>
        </p:nvSpPr>
        <p:spPr/>
        <p:txBody>
          <a:bodyPr/>
          <a:lstStyle/>
          <a:p>
            <a:fld id="{6FCDDD9F-570A-4639-82B0-5ECBE954ECF6}" type="slidenum">
              <a:rPr lang="en-US" smtClean="0"/>
              <a:t>5</a:t>
            </a:fld>
            <a:endParaRPr lang="en-US"/>
          </a:p>
        </p:txBody>
      </p:sp>
    </p:spTree>
    <p:extLst>
      <p:ext uri="{BB962C8B-B14F-4D97-AF65-F5344CB8AC3E}">
        <p14:creationId xmlns:p14="http://schemas.microsoft.com/office/powerpoint/2010/main" val="281116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bg>
      <p:bgPr>
        <a:solidFill>
          <a:schemeClr val="accent4">
            <a:lumMod val="75000"/>
            <a:lumOff val="25000"/>
            <a:alpha val="75000"/>
          </a:schemeClr>
        </a:solidFill>
        <a:effectLst/>
      </p:bgPr>
    </p:bg>
    <p:spTree>
      <p:nvGrpSpPr>
        <p:cNvPr id="1" name=""/>
        <p:cNvGrpSpPr/>
        <p:nvPr/>
      </p:nvGrpSpPr>
      <p:grpSpPr>
        <a:xfrm>
          <a:off x="0" y="0"/>
          <a:ext cx="0" cy="0"/>
          <a:chOff x="0" y="0"/>
          <a:chExt cx="0" cy="0"/>
        </a:xfrm>
      </p:grpSpPr>
      <p:sp>
        <p:nvSpPr>
          <p:cNvPr id="254" name="Rectangle 492"/>
          <p:cNvSpPr>
            <a:spLocks noChangeArrowheads="1"/>
          </p:cNvSpPr>
          <p:nvPr/>
        </p:nvSpPr>
        <p:spPr bwMode="auto">
          <a:xfrm>
            <a:off x="173569" y="6134100"/>
            <a:ext cx="11844867" cy="46038"/>
          </a:xfrm>
          <a:prstGeom prst="rect">
            <a:avLst/>
          </a:prstGeom>
          <a:gradFill rotWithShape="1">
            <a:gsLst>
              <a:gs pos="0">
                <a:srgbClr val="408E56"/>
              </a:gs>
              <a:gs pos="100000">
                <a:srgbClr val="E2BF2C"/>
              </a:gs>
            </a:gsLst>
            <a:lin ang="0" scaled="1"/>
          </a:gradFill>
          <a:ln w="9525">
            <a:noFill/>
            <a:miter lim="800000"/>
            <a:headEnd/>
            <a:tailEnd/>
          </a:ln>
          <a:effectLst/>
        </p:spPr>
        <p:txBody>
          <a:bodyPr wrap="none" anchor="ctr"/>
          <a:lstStyle/>
          <a:p>
            <a:pPr>
              <a:defRPr/>
            </a:pPr>
            <a:endParaRPr lang="en-US" sz="1350" dirty="0"/>
          </a:p>
        </p:txBody>
      </p:sp>
      <p:sp>
        <p:nvSpPr>
          <p:cNvPr id="3074" name="Rectangle 2"/>
          <p:cNvSpPr>
            <a:spLocks noGrp="1" noChangeArrowheads="1"/>
          </p:cNvSpPr>
          <p:nvPr>
            <p:ph type="ctrTitle"/>
          </p:nvPr>
        </p:nvSpPr>
        <p:spPr>
          <a:xfrm>
            <a:off x="1742884" y="1781184"/>
            <a:ext cx="9328109" cy="1470025"/>
          </a:xfrm>
        </p:spPr>
        <p:txBody>
          <a:bodyPr/>
          <a:lstStyle>
            <a:lvl1pPr>
              <a:defRPr sz="3038"/>
            </a:lvl1pPr>
          </a:lstStyle>
          <a:p>
            <a:r>
              <a:rPr lang="en-US"/>
              <a:t>Click to edit Master title style</a:t>
            </a:r>
            <a:endParaRPr lang="en-US" dirty="0"/>
          </a:p>
        </p:txBody>
      </p:sp>
      <p:sp>
        <p:nvSpPr>
          <p:cNvPr id="3075" name="Rectangle 3"/>
          <p:cNvSpPr>
            <a:spLocks noGrp="1" noChangeArrowheads="1"/>
          </p:cNvSpPr>
          <p:nvPr>
            <p:ph type="subTitle" idx="1"/>
          </p:nvPr>
        </p:nvSpPr>
        <p:spPr>
          <a:xfrm>
            <a:off x="1828805" y="3778250"/>
            <a:ext cx="9242187" cy="2279650"/>
          </a:xfrm>
        </p:spPr>
        <p:txBody>
          <a:bodyPr/>
          <a:lstStyle>
            <a:lvl1pPr marL="0" indent="0" algn="ctr">
              <a:buFontTx/>
              <a:buNone/>
              <a:defRPr sz="1800"/>
            </a:lvl1pPr>
          </a:lstStyle>
          <a:p>
            <a:r>
              <a:rPr lang="en-US"/>
              <a:t>Click to edit Master subtitle style</a:t>
            </a:r>
            <a:endParaRPr lang="en-US" dirty="0"/>
          </a:p>
        </p:txBody>
      </p:sp>
      <p:sp>
        <p:nvSpPr>
          <p:cNvPr id="257" name="Rectangle 6"/>
          <p:cNvSpPr>
            <a:spLocks noGrp="1" noChangeArrowheads="1"/>
          </p:cNvSpPr>
          <p:nvPr>
            <p:ph type="sldNum" sz="quarter" idx="12"/>
          </p:nvPr>
        </p:nvSpPr>
        <p:spPr>
          <a:xfrm>
            <a:off x="8737600" y="6245225"/>
            <a:ext cx="2844800" cy="476250"/>
          </a:xfrm>
        </p:spPr>
        <p:txBody>
          <a:bodyPr/>
          <a:lstStyle>
            <a:lvl1pPr>
              <a:defRPr smtClean="0"/>
            </a:lvl1pPr>
          </a:lstStyle>
          <a:p>
            <a:fld id="{D8CD5F9F-977C-46D4-B28D-35109DDED12A}" type="slidenum">
              <a:rPr lang="en-US" smtClean="0"/>
              <a:t>‹#›</a:t>
            </a:fld>
            <a:endParaRPr lang="en-US"/>
          </a:p>
        </p:txBody>
      </p:sp>
    </p:spTree>
    <p:extLst>
      <p:ext uri="{BB962C8B-B14F-4D97-AF65-F5344CB8AC3E}">
        <p14:creationId xmlns:p14="http://schemas.microsoft.com/office/powerpoint/2010/main" val="144155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9"/>
        <p:cNvGrpSpPr/>
        <p:nvPr/>
      </p:nvGrpSpPr>
      <p:grpSpPr>
        <a:xfrm>
          <a:off x="0" y="0"/>
          <a:ext cx="0" cy="0"/>
          <a:chOff x="0" y="0"/>
          <a:chExt cx="0" cy="0"/>
        </a:xfrm>
      </p:grpSpPr>
      <p:sp>
        <p:nvSpPr>
          <p:cNvPr id="30" name="Google Shape;30;p3"/>
          <p:cNvSpPr txBox="1">
            <a:spLocks noGrp="1"/>
          </p:cNvSpPr>
          <p:nvPr>
            <p:ph type="title"/>
          </p:nvPr>
        </p:nvSpPr>
        <p:spPr>
          <a:xfrm>
            <a:off x="609600" y="215372"/>
            <a:ext cx="109728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27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r>
              <a:rPr lang="en-US"/>
              <a:t>Click to edit Master title style</a:t>
            </a:r>
            <a:endParaRPr/>
          </a:p>
        </p:txBody>
      </p:sp>
      <p:sp>
        <p:nvSpPr>
          <p:cNvPr id="31" name="Google Shape;31;p3"/>
          <p:cNvSpPr txBox="1">
            <a:spLocks noGrp="1"/>
          </p:cNvSpPr>
          <p:nvPr>
            <p:ph type="body" idx="1"/>
          </p:nvPr>
        </p:nvSpPr>
        <p:spPr>
          <a:xfrm>
            <a:off x="609600" y="1600203"/>
            <a:ext cx="10972800" cy="4525963"/>
          </a:xfrm>
          <a:prstGeom prst="rect">
            <a:avLst/>
          </a:prstGeom>
          <a:noFill/>
          <a:ln>
            <a:noFill/>
          </a:ln>
        </p:spPr>
        <p:txBody>
          <a:bodyPr spcFirstLastPara="1" wrap="square" lIns="0" tIns="0" rIns="0" bIns="0" anchor="t" anchorCtr="0"/>
          <a:lstStyle>
            <a:lvl1pPr marL="342900" marR="0" lvl="0" indent="-304800" algn="l" rtl="0">
              <a:spcBef>
                <a:spcPts val="11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1pPr>
            <a:lvl2pPr marL="685800" marR="0" lvl="1" indent="-304800" algn="l" rtl="0">
              <a:spcBef>
                <a:spcPts val="450"/>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2pPr>
            <a:lvl3pPr marL="1028700" marR="0" lvl="2" indent="-304800" algn="l" rtl="0">
              <a:spcBef>
                <a:spcPts val="450"/>
              </a:spcBef>
              <a:spcAft>
                <a:spcPts val="0"/>
              </a:spcAft>
              <a:buClr>
                <a:srgbClr val="007FA3"/>
              </a:buClr>
              <a:buSzPts val="2800"/>
              <a:buFont typeface="Noto Sans Symbols"/>
              <a:buChar char="▪"/>
              <a:defRPr sz="2100" b="0" i="0" u="none" strike="noStrike" cap="none">
                <a:solidFill>
                  <a:schemeClr val="dk1"/>
                </a:solidFill>
                <a:latin typeface="Arial"/>
                <a:ea typeface="Arial"/>
                <a:cs typeface="Arial"/>
                <a:sym typeface="Arial"/>
              </a:defRPr>
            </a:lvl3pPr>
            <a:lvl4pPr marL="1371600" marR="0" lvl="3" indent="-304800" algn="l" rtl="0">
              <a:spcBef>
                <a:spcPts val="450"/>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4pPr>
            <a:lvl5pPr marL="1714500" marR="0" lvl="4" indent="-304800" algn="l" rtl="0">
              <a:spcBef>
                <a:spcPts val="450"/>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5pPr>
            <a:lvl6pPr marL="2057400" marR="0" lvl="5" indent="-304800" algn="l" rtl="0">
              <a:spcBef>
                <a:spcPts val="2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6pPr>
            <a:lvl7pPr marL="2400300" marR="0" lvl="6" indent="-304800" algn="l" rtl="0">
              <a:spcBef>
                <a:spcPts val="2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7pPr>
            <a:lvl8pPr marL="2743200" marR="0" lvl="7" indent="-304800" algn="l" rtl="0">
              <a:spcBef>
                <a:spcPts val="2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8pPr>
            <a:lvl9pPr marL="3086100" marR="0" lvl="8" indent="-304800" algn="l" rtl="0">
              <a:spcBef>
                <a:spcPts val="225"/>
              </a:spcBef>
              <a:spcAft>
                <a:spcPts val="0"/>
              </a:spcAft>
              <a:buClr>
                <a:srgbClr val="007FA3"/>
              </a:buClr>
              <a:buSzPts val="2800"/>
              <a:buFont typeface="Arial"/>
              <a:buChar char="•"/>
              <a:defRPr sz="2100" b="0" i="0" u="none" strike="noStrike" cap="none">
                <a:solidFill>
                  <a:schemeClr val="dk1"/>
                </a:solidFill>
                <a:latin typeface="Arial"/>
                <a:ea typeface="Arial"/>
                <a:cs typeface="Arial"/>
                <a:sym typeface="Arial"/>
              </a:defRPr>
            </a:lvl9pPr>
          </a:lstStyle>
          <a:p>
            <a:pPr lvl="0"/>
            <a:r>
              <a:rPr lang="en-US"/>
              <a:t>Edit Master text styles</a:t>
            </a:r>
          </a:p>
        </p:txBody>
      </p:sp>
      <p:sp>
        <p:nvSpPr>
          <p:cNvPr id="32" name="Google Shape;32;p3"/>
          <p:cNvSpPr txBox="1">
            <a:spLocks noGrp="1"/>
          </p:cNvSpPr>
          <p:nvPr>
            <p:ph type="ftr" idx="11"/>
          </p:nvPr>
        </p:nvSpPr>
        <p:spPr>
          <a:xfrm>
            <a:off x="125292" y="6172203"/>
            <a:ext cx="1146048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825">
                <a:solidFill>
                  <a:schemeClr val="dk1"/>
                </a:solidFill>
                <a:latin typeface="Arial"/>
                <a:ea typeface="Arial"/>
                <a:cs typeface="Arial"/>
                <a:sym typeface="Arial"/>
              </a:defRPr>
            </a:lvl1pPr>
            <a:lvl2pPr marR="0" lvl="1" algn="l" rtl="0">
              <a:spcBef>
                <a:spcPts val="0"/>
              </a:spcBef>
              <a:spcAft>
                <a:spcPts val="0"/>
              </a:spcAft>
              <a:buSzPts val="1400"/>
              <a:buNone/>
              <a:defRPr sz="135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35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35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35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35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35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35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350" b="0" i="0" u="none" strike="noStrike" cap="none">
                <a:solidFill>
                  <a:schemeClr val="dk1"/>
                </a:solidFill>
                <a:latin typeface="Arial"/>
                <a:ea typeface="Arial"/>
                <a:cs typeface="Arial"/>
                <a:sym typeface="Arial"/>
              </a:defRPr>
            </a:lvl9pPr>
          </a:lstStyle>
          <a:p>
            <a:endParaRPr dirty="0"/>
          </a:p>
        </p:txBody>
      </p:sp>
      <p:sp>
        <p:nvSpPr>
          <p:cNvPr id="33" name="Google Shape;33;p3"/>
          <p:cNvSpPr txBox="1">
            <a:spLocks noGrp="1"/>
          </p:cNvSpPr>
          <p:nvPr>
            <p:ph type="dt" idx="10"/>
          </p:nvPr>
        </p:nvSpPr>
        <p:spPr>
          <a:xfrm>
            <a:off x="8447617" y="113072"/>
            <a:ext cx="28448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675">
                <a:solidFill>
                  <a:schemeClr val="lt1"/>
                </a:solidFill>
                <a:latin typeface="Arial"/>
                <a:ea typeface="Arial"/>
                <a:cs typeface="Arial"/>
                <a:sym typeface="Arial"/>
              </a:defRPr>
            </a:lvl1pPr>
            <a:lvl2pPr marR="0" lvl="1" algn="l" rtl="0">
              <a:spcBef>
                <a:spcPts val="0"/>
              </a:spcBef>
              <a:spcAft>
                <a:spcPts val="0"/>
              </a:spcAft>
              <a:buSzPts val="1400"/>
              <a:buNone/>
              <a:defRPr sz="135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35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35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35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35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35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35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350" b="0" i="0" u="none" strike="noStrike" cap="none">
                <a:solidFill>
                  <a:schemeClr val="dk1"/>
                </a:solidFill>
                <a:latin typeface="Arial"/>
                <a:ea typeface="Arial"/>
                <a:cs typeface="Arial"/>
                <a:sym typeface="Arial"/>
              </a:defRPr>
            </a:lvl9pPr>
          </a:lstStyle>
          <a:p>
            <a:endParaRPr dirty="0"/>
          </a:p>
        </p:txBody>
      </p:sp>
      <p:sp>
        <p:nvSpPr>
          <p:cNvPr id="34" name="Google Shape;34;p3"/>
          <p:cNvSpPr txBox="1">
            <a:spLocks noGrp="1"/>
          </p:cNvSpPr>
          <p:nvPr>
            <p:ph type="sldNum" idx="12"/>
          </p:nvPr>
        </p:nvSpPr>
        <p:spPr>
          <a:xfrm>
            <a:off x="11292418" y="113072"/>
            <a:ext cx="735711"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675">
                <a:solidFill>
                  <a:schemeClr val="lt1"/>
                </a:solidFill>
                <a:latin typeface="Arial"/>
                <a:ea typeface="Arial"/>
                <a:cs typeface="Arial"/>
                <a:sym typeface="Arial"/>
              </a:defRPr>
            </a:lvl1pPr>
            <a:lvl2pPr marL="0" marR="0" lvl="1" indent="0" algn="r" rtl="0">
              <a:spcBef>
                <a:spcPts val="0"/>
              </a:spcBef>
              <a:buNone/>
              <a:defRPr sz="675">
                <a:solidFill>
                  <a:schemeClr val="lt1"/>
                </a:solidFill>
                <a:latin typeface="Arial"/>
                <a:ea typeface="Arial"/>
                <a:cs typeface="Arial"/>
                <a:sym typeface="Arial"/>
              </a:defRPr>
            </a:lvl2pPr>
            <a:lvl3pPr marL="0" marR="0" lvl="2" indent="0" algn="r" rtl="0">
              <a:spcBef>
                <a:spcPts val="0"/>
              </a:spcBef>
              <a:buNone/>
              <a:defRPr sz="675">
                <a:solidFill>
                  <a:schemeClr val="lt1"/>
                </a:solidFill>
                <a:latin typeface="Arial"/>
                <a:ea typeface="Arial"/>
                <a:cs typeface="Arial"/>
                <a:sym typeface="Arial"/>
              </a:defRPr>
            </a:lvl3pPr>
            <a:lvl4pPr marL="0" marR="0" lvl="3" indent="0" algn="r" rtl="0">
              <a:spcBef>
                <a:spcPts val="0"/>
              </a:spcBef>
              <a:buNone/>
              <a:defRPr sz="675">
                <a:solidFill>
                  <a:schemeClr val="lt1"/>
                </a:solidFill>
                <a:latin typeface="Arial"/>
                <a:ea typeface="Arial"/>
                <a:cs typeface="Arial"/>
                <a:sym typeface="Arial"/>
              </a:defRPr>
            </a:lvl4pPr>
            <a:lvl5pPr marL="0" marR="0" lvl="4" indent="0" algn="r" rtl="0">
              <a:spcBef>
                <a:spcPts val="0"/>
              </a:spcBef>
              <a:buNone/>
              <a:defRPr sz="675">
                <a:solidFill>
                  <a:schemeClr val="lt1"/>
                </a:solidFill>
                <a:latin typeface="Arial"/>
                <a:ea typeface="Arial"/>
                <a:cs typeface="Arial"/>
                <a:sym typeface="Arial"/>
              </a:defRPr>
            </a:lvl5pPr>
            <a:lvl6pPr marL="0" marR="0" lvl="5" indent="0" algn="r" rtl="0">
              <a:spcBef>
                <a:spcPts val="0"/>
              </a:spcBef>
              <a:buNone/>
              <a:defRPr sz="675">
                <a:solidFill>
                  <a:schemeClr val="lt1"/>
                </a:solidFill>
                <a:latin typeface="Arial"/>
                <a:ea typeface="Arial"/>
                <a:cs typeface="Arial"/>
                <a:sym typeface="Arial"/>
              </a:defRPr>
            </a:lvl6pPr>
            <a:lvl7pPr marL="0" marR="0" lvl="6" indent="0" algn="r" rtl="0">
              <a:spcBef>
                <a:spcPts val="0"/>
              </a:spcBef>
              <a:buNone/>
              <a:defRPr sz="675">
                <a:solidFill>
                  <a:schemeClr val="lt1"/>
                </a:solidFill>
                <a:latin typeface="Arial"/>
                <a:ea typeface="Arial"/>
                <a:cs typeface="Arial"/>
                <a:sym typeface="Arial"/>
              </a:defRPr>
            </a:lvl7pPr>
            <a:lvl8pPr marL="0" marR="0" lvl="7" indent="0" algn="r" rtl="0">
              <a:spcBef>
                <a:spcPts val="0"/>
              </a:spcBef>
              <a:buNone/>
              <a:defRPr sz="675">
                <a:solidFill>
                  <a:schemeClr val="lt1"/>
                </a:solidFill>
                <a:latin typeface="Arial"/>
                <a:ea typeface="Arial"/>
                <a:cs typeface="Arial"/>
                <a:sym typeface="Arial"/>
              </a:defRPr>
            </a:lvl8pPr>
            <a:lvl9pPr marL="0" marR="0" lvl="8" indent="0" algn="r" rtl="0">
              <a:spcBef>
                <a:spcPts val="0"/>
              </a:spcBef>
              <a:buNone/>
              <a:defRPr sz="675">
                <a:solidFill>
                  <a:schemeClr val="lt1"/>
                </a:solidFill>
                <a:latin typeface="Arial"/>
                <a:ea typeface="Arial"/>
                <a:cs typeface="Arial"/>
                <a:sym typeface="Arial"/>
              </a:defRPr>
            </a:lvl9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2686966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10515599" cy="1088431"/>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6046838" y="1763907"/>
            <a:ext cx="5308549" cy="423285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a:extLst>
              <a:ext uri="{FF2B5EF4-FFF2-40B4-BE49-F238E27FC236}">
                <a16:creationId xmlns:a16="http://schemas.microsoft.com/office/drawing/2014/main" id="{C6A65314-A4C8-400F-87AC-FCC4803FB736}"/>
              </a:ext>
            </a:extLst>
          </p:cNvPr>
          <p:cNvSpPr>
            <a:spLocks noGrp="1"/>
          </p:cNvSpPr>
          <p:nvPr>
            <p:ph idx="10"/>
          </p:nvPr>
        </p:nvSpPr>
        <p:spPr>
          <a:xfrm>
            <a:off x="836612" y="1763907"/>
            <a:ext cx="4956554" cy="423285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9227223"/>
      </p:ext>
    </p:extLst>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4 Content">
  <p:cSld name="Title and 4 Content">
    <p:spTree>
      <p:nvGrpSpPr>
        <p:cNvPr id="1" name="Shape 144"/>
        <p:cNvGrpSpPr/>
        <p:nvPr/>
      </p:nvGrpSpPr>
      <p:grpSpPr>
        <a:xfrm>
          <a:off x="0" y="0"/>
          <a:ext cx="0" cy="0"/>
          <a:chOff x="0" y="0"/>
          <a:chExt cx="0" cy="0"/>
        </a:xfrm>
      </p:grpSpPr>
      <p:sp>
        <p:nvSpPr>
          <p:cNvPr id="145" name="Google Shape;145;p14"/>
          <p:cNvSpPr txBox="1">
            <a:spLocks noGrp="1"/>
          </p:cNvSpPr>
          <p:nvPr>
            <p:ph type="title"/>
          </p:nvPr>
        </p:nvSpPr>
        <p:spPr>
          <a:xfrm>
            <a:off x="609600" y="215372"/>
            <a:ext cx="109728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146" name="Google Shape;146;p14"/>
          <p:cNvSpPr txBox="1">
            <a:spLocks noGrp="1"/>
          </p:cNvSpPr>
          <p:nvPr>
            <p:ph type="body" idx="1"/>
          </p:nvPr>
        </p:nvSpPr>
        <p:spPr>
          <a:xfrm>
            <a:off x="609600" y="1600200"/>
            <a:ext cx="10972800" cy="711176"/>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pPr lvl="0"/>
            <a:r>
              <a:rPr lang="en-US"/>
              <a:t>Edit Master text styles</a:t>
            </a:r>
          </a:p>
        </p:txBody>
      </p:sp>
      <p:sp>
        <p:nvSpPr>
          <p:cNvPr id="147" name="Google Shape;147;p14"/>
          <p:cNvSpPr txBox="1">
            <a:spLocks noGrp="1"/>
          </p:cNvSpPr>
          <p:nvPr>
            <p:ph type="ftr" idx="11"/>
          </p:nvPr>
        </p:nvSpPr>
        <p:spPr>
          <a:xfrm>
            <a:off x="125292" y="6172201"/>
            <a:ext cx="1146048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lang="en-US"/>
          </a:p>
        </p:txBody>
      </p:sp>
      <p:sp>
        <p:nvSpPr>
          <p:cNvPr id="148" name="Google Shape;148;p14"/>
          <p:cNvSpPr txBox="1">
            <a:spLocks noGrp="1"/>
          </p:cNvSpPr>
          <p:nvPr>
            <p:ph type="dt" idx="10"/>
          </p:nvPr>
        </p:nvSpPr>
        <p:spPr>
          <a:xfrm>
            <a:off x="8447617" y="113072"/>
            <a:ext cx="28448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4AF9169F-897E-4D80-B705-6D6E1FC33DD3}" type="datetimeFigureOut">
              <a:rPr lang="en-US" smtClean="0"/>
              <a:t>12/2/2021</a:t>
            </a:fld>
            <a:endParaRPr lang="en-US"/>
          </a:p>
        </p:txBody>
      </p:sp>
      <p:sp>
        <p:nvSpPr>
          <p:cNvPr id="149" name="Google Shape;149;p14"/>
          <p:cNvSpPr txBox="1">
            <a:spLocks noGrp="1"/>
          </p:cNvSpPr>
          <p:nvPr>
            <p:ph type="sldNum" idx="12"/>
          </p:nvPr>
        </p:nvSpPr>
        <p:spPr>
          <a:xfrm>
            <a:off x="11292417" y="113072"/>
            <a:ext cx="735711"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fld id="{D8CD5F9F-977C-46D4-B28D-35109DDED12A}" type="slidenum">
              <a:rPr lang="en-US" smtClean="0"/>
              <a:t>‹#›</a:t>
            </a:fld>
            <a:endParaRPr lang="en-US"/>
          </a:p>
        </p:txBody>
      </p:sp>
      <p:sp>
        <p:nvSpPr>
          <p:cNvPr id="150" name="Google Shape;150;p14"/>
          <p:cNvSpPr txBox="1">
            <a:spLocks noGrp="1"/>
          </p:cNvSpPr>
          <p:nvPr>
            <p:ph type="body" idx="2"/>
          </p:nvPr>
        </p:nvSpPr>
        <p:spPr>
          <a:xfrm>
            <a:off x="631627" y="2641680"/>
            <a:ext cx="10972800" cy="711176"/>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pPr lvl="0"/>
            <a:r>
              <a:rPr lang="en-US"/>
              <a:t>Edit Master text styles</a:t>
            </a:r>
          </a:p>
        </p:txBody>
      </p:sp>
      <p:sp>
        <p:nvSpPr>
          <p:cNvPr id="151" name="Google Shape;151;p14"/>
          <p:cNvSpPr txBox="1">
            <a:spLocks noGrp="1"/>
          </p:cNvSpPr>
          <p:nvPr>
            <p:ph type="body" idx="3"/>
          </p:nvPr>
        </p:nvSpPr>
        <p:spPr>
          <a:xfrm>
            <a:off x="609600" y="3683160"/>
            <a:ext cx="10972800" cy="711176"/>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pPr lvl="0"/>
            <a:r>
              <a:rPr lang="en-US"/>
              <a:t>Edit Master text styles</a:t>
            </a:r>
          </a:p>
        </p:txBody>
      </p:sp>
      <p:sp>
        <p:nvSpPr>
          <p:cNvPr id="152" name="Google Shape;152;p14"/>
          <p:cNvSpPr txBox="1">
            <a:spLocks noGrp="1"/>
          </p:cNvSpPr>
          <p:nvPr>
            <p:ph type="body" idx="4"/>
          </p:nvPr>
        </p:nvSpPr>
        <p:spPr>
          <a:xfrm>
            <a:off x="609600" y="4724640"/>
            <a:ext cx="10972800" cy="711176"/>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pPr lvl="0"/>
            <a:r>
              <a:rPr lang="en-US"/>
              <a:t>Edit Master text styles</a:t>
            </a:r>
          </a:p>
        </p:txBody>
      </p:sp>
      <p:sp>
        <p:nvSpPr>
          <p:cNvPr id="10" name="Google Shape;16;p1"/>
          <p:cNvSpPr txBox="1"/>
          <p:nvPr/>
        </p:nvSpPr>
        <p:spPr>
          <a:xfrm>
            <a:off x="2235200" y="6403201"/>
            <a:ext cx="8026400"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0" i="0" u="none" strike="noStrike" cap="none" dirty="0">
                <a:solidFill>
                  <a:schemeClr val="dk1"/>
                </a:solidFill>
                <a:latin typeface="Verdana"/>
                <a:ea typeface="Verdana"/>
                <a:cs typeface="Verdana"/>
                <a:sym typeface="Verdana"/>
              </a:rPr>
              <a:t>Copyright © 2020, 2016, 2013 Pearson Education, Inc. All Rights Reserved</a:t>
            </a:r>
            <a:endParaRPr sz="1200" b="0" i="0" u="none" strike="noStrike" cap="none"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3840503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4">
            <a:lumMod val="75000"/>
            <a:lumOff val="25000"/>
            <a:alpha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180023" indent="-180023">
              <a:defRPr sz="2025"/>
            </a:lvl1pPr>
            <a:lvl2pPr marL="416624" indent="-159449">
              <a:defRPr sz="1800"/>
            </a:lvl2pPr>
            <a:lvl3pPr marL="673799" indent="-159449">
              <a:defRPr sz="1575"/>
            </a:lvl3pPr>
            <a:lvl4pPr marL="930974" indent="-159449">
              <a:defRPr sz="1013"/>
            </a:lvl4pPr>
            <a:lvl5pPr marL="1188149" indent="-159449">
              <a:defRPr sz="1013"/>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D8CD5F9F-977C-46D4-B28D-35109DDED12A}" type="slidenum">
              <a:rPr lang="en-US" smtClean="0"/>
              <a:t>‹#›</a:t>
            </a:fld>
            <a:endParaRPr lang="en-US"/>
          </a:p>
        </p:txBody>
      </p:sp>
    </p:spTree>
    <p:extLst>
      <p:ext uri="{BB962C8B-B14F-4D97-AF65-F5344CB8AC3E}">
        <p14:creationId xmlns:p14="http://schemas.microsoft.com/office/powerpoint/2010/main" val="1109457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2" y="2700245"/>
            <a:ext cx="10363199" cy="1718335"/>
          </a:xfrm>
        </p:spPr>
        <p:txBody>
          <a:bodyPr anchor="b"/>
          <a:lstStyle>
            <a:lvl1pPr algn="l">
              <a:defRPr sz="1969" b="1" cap="all"/>
            </a:lvl1pPr>
          </a:lstStyle>
          <a:p>
            <a:r>
              <a:rPr lang="en-US"/>
              <a:t>Click to edit Master title style</a:t>
            </a:r>
            <a:endParaRPr lang="en-US" dirty="0"/>
          </a:p>
        </p:txBody>
      </p:sp>
      <p:sp>
        <p:nvSpPr>
          <p:cNvPr id="3" name="Text Placeholder 2"/>
          <p:cNvSpPr>
            <a:spLocks noGrp="1"/>
          </p:cNvSpPr>
          <p:nvPr>
            <p:ph type="body" idx="1"/>
          </p:nvPr>
        </p:nvSpPr>
        <p:spPr>
          <a:xfrm>
            <a:off x="1219200" y="4479947"/>
            <a:ext cx="10363200" cy="1485622"/>
          </a:xfrm>
        </p:spPr>
        <p:txBody>
          <a:bodyPr anchor="b"/>
          <a:lstStyle>
            <a:lvl1pPr marL="0" indent="0">
              <a:buNone/>
              <a:defRPr sz="1688"/>
            </a:lvl1pPr>
            <a:lvl2pPr marL="144661" indent="0">
              <a:buNone/>
              <a:defRPr sz="1406"/>
            </a:lvl2pPr>
            <a:lvl3pPr marL="289322" indent="0">
              <a:buNone/>
              <a:defRPr sz="506"/>
            </a:lvl3pPr>
            <a:lvl4pPr marL="433983" indent="0">
              <a:buNone/>
              <a:defRPr sz="443"/>
            </a:lvl4pPr>
            <a:lvl5pPr marL="578644" indent="0">
              <a:buNone/>
              <a:defRPr sz="443"/>
            </a:lvl5pPr>
            <a:lvl6pPr marL="723305" indent="0">
              <a:buNone/>
              <a:defRPr sz="443"/>
            </a:lvl6pPr>
            <a:lvl7pPr marL="867966" indent="0">
              <a:buNone/>
              <a:defRPr sz="443"/>
            </a:lvl7pPr>
            <a:lvl8pPr marL="1012627" indent="0">
              <a:buNone/>
              <a:defRPr sz="443"/>
            </a:lvl8pPr>
            <a:lvl9pPr marL="1157288" indent="0">
              <a:buNone/>
              <a:defRPr sz="443"/>
            </a:lvl9pPr>
          </a:lstStyle>
          <a:p>
            <a:pPr lvl="0"/>
            <a:r>
              <a:rPr lang="en-US"/>
              <a:t>Edit Master text styles</a:t>
            </a:r>
          </a:p>
        </p:txBody>
      </p:sp>
      <p:sp>
        <p:nvSpPr>
          <p:cNvPr id="6" name="Rectangle 6"/>
          <p:cNvSpPr>
            <a:spLocks noGrp="1" noChangeArrowheads="1"/>
          </p:cNvSpPr>
          <p:nvPr>
            <p:ph type="sldNum" sz="quarter" idx="12"/>
          </p:nvPr>
        </p:nvSpPr>
        <p:spPr>
          <a:ln/>
        </p:spPr>
        <p:txBody>
          <a:bodyPr/>
          <a:lstStyle>
            <a:lvl1pPr>
              <a:defRPr/>
            </a:lvl1pPr>
          </a:lstStyle>
          <a:p>
            <a:fld id="{D8CD5F9F-977C-46D4-B28D-35109DDED12A}" type="slidenum">
              <a:rPr lang="en-US" smtClean="0"/>
              <a:t>‹#›</a:t>
            </a:fld>
            <a:endParaRPr lang="en-US"/>
          </a:p>
        </p:txBody>
      </p:sp>
    </p:spTree>
    <p:extLst>
      <p:ext uri="{BB962C8B-B14F-4D97-AF65-F5344CB8AC3E}">
        <p14:creationId xmlns:p14="http://schemas.microsoft.com/office/powerpoint/2010/main" val="4144667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0" y="1447800"/>
            <a:ext cx="5080000"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02400" y="1447800"/>
            <a:ext cx="5080000"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D8CD5F9F-977C-46D4-B28D-35109DDED12A}" type="slidenum">
              <a:rPr lang="en-US" smtClean="0"/>
              <a:t>‹#›</a:t>
            </a:fld>
            <a:endParaRPr lang="en-US"/>
          </a:p>
        </p:txBody>
      </p:sp>
    </p:spTree>
    <p:extLst>
      <p:ext uri="{BB962C8B-B14F-4D97-AF65-F5344CB8AC3E}">
        <p14:creationId xmlns:p14="http://schemas.microsoft.com/office/powerpoint/2010/main" val="3930772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0" y="2374902"/>
            <a:ext cx="5080000" cy="3751263"/>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02400" y="2374902"/>
            <a:ext cx="5080000" cy="3751263"/>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D8CD5F9F-977C-46D4-B28D-35109DDED12A}" type="slidenum">
              <a:rPr lang="en-US" smtClean="0"/>
              <a:t>‹#›</a:t>
            </a:fld>
            <a:endParaRPr lang="en-US"/>
          </a:p>
        </p:txBody>
      </p:sp>
      <p:sp>
        <p:nvSpPr>
          <p:cNvPr id="6" name="Content Placeholder 2">
            <a:extLst>
              <a:ext uri="{FF2B5EF4-FFF2-40B4-BE49-F238E27FC236}">
                <a16:creationId xmlns:a16="http://schemas.microsoft.com/office/drawing/2014/main" id="{A5426EBD-1D4E-4193-94BC-53C0225CF237}"/>
              </a:ext>
            </a:extLst>
          </p:cNvPr>
          <p:cNvSpPr>
            <a:spLocks noGrp="1"/>
          </p:cNvSpPr>
          <p:nvPr>
            <p:ph sz="half" idx="13"/>
          </p:nvPr>
        </p:nvSpPr>
        <p:spPr>
          <a:xfrm>
            <a:off x="1219200" y="1447802"/>
            <a:ext cx="5080000" cy="774699"/>
          </a:xfrm>
        </p:spPr>
        <p:txBody>
          <a:bodyPr/>
          <a:lstStyle>
            <a:lvl1pPr marL="0" indent="0">
              <a:buNone/>
              <a:defRPr sz="135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
        <p:nvSpPr>
          <p:cNvPr id="8" name="Content Placeholder 3">
            <a:extLst>
              <a:ext uri="{FF2B5EF4-FFF2-40B4-BE49-F238E27FC236}">
                <a16:creationId xmlns:a16="http://schemas.microsoft.com/office/drawing/2014/main" id="{0AF6C52B-EC69-4FD5-8228-6A1366448237}"/>
              </a:ext>
            </a:extLst>
          </p:cNvPr>
          <p:cNvSpPr>
            <a:spLocks noGrp="1"/>
          </p:cNvSpPr>
          <p:nvPr>
            <p:ph sz="half" idx="14"/>
          </p:nvPr>
        </p:nvSpPr>
        <p:spPr>
          <a:xfrm>
            <a:off x="6502400" y="1447802"/>
            <a:ext cx="5080000" cy="774699"/>
          </a:xfrm>
        </p:spPr>
        <p:txBody>
          <a:bodyPr/>
          <a:lstStyle>
            <a:lvl1pPr marL="0" indent="0">
              <a:buNone/>
              <a:defRPr sz="135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Tree>
    <p:extLst>
      <p:ext uri="{BB962C8B-B14F-4D97-AF65-F5344CB8AC3E}">
        <p14:creationId xmlns:p14="http://schemas.microsoft.com/office/powerpoint/2010/main" val="2322871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0" y="2374902"/>
            <a:ext cx="5080000" cy="3751263"/>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02400" y="2374902"/>
            <a:ext cx="5080000" cy="3751263"/>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D8CD5F9F-977C-46D4-B28D-35109DDED12A}" type="slidenum">
              <a:rPr lang="en-US" smtClean="0"/>
              <a:t>‹#›</a:t>
            </a:fld>
            <a:endParaRPr lang="en-US"/>
          </a:p>
        </p:txBody>
      </p:sp>
      <p:sp>
        <p:nvSpPr>
          <p:cNvPr id="6" name="Content Placeholder 2">
            <a:extLst>
              <a:ext uri="{FF2B5EF4-FFF2-40B4-BE49-F238E27FC236}">
                <a16:creationId xmlns:a16="http://schemas.microsoft.com/office/drawing/2014/main" id="{A5426EBD-1D4E-4193-94BC-53C0225CF237}"/>
              </a:ext>
            </a:extLst>
          </p:cNvPr>
          <p:cNvSpPr>
            <a:spLocks noGrp="1"/>
          </p:cNvSpPr>
          <p:nvPr>
            <p:ph sz="half" idx="13"/>
          </p:nvPr>
        </p:nvSpPr>
        <p:spPr>
          <a:xfrm>
            <a:off x="1219200" y="1447802"/>
            <a:ext cx="10363200" cy="774699"/>
          </a:xfrm>
        </p:spPr>
        <p:txBody>
          <a:bodyPr/>
          <a:lstStyle>
            <a:lvl1pPr marL="0" indent="0">
              <a:buNone/>
              <a:defRPr sz="20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Tree>
    <p:extLst>
      <p:ext uri="{BB962C8B-B14F-4D97-AF65-F5344CB8AC3E}">
        <p14:creationId xmlns:p14="http://schemas.microsoft.com/office/powerpoint/2010/main" val="547274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0" y="1447800"/>
            <a:ext cx="3305693"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D8CD5F9F-977C-46D4-B28D-35109DDED12A}" type="slidenum">
              <a:rPr lang="en-US" smtClean="0"/>
              <a:t>‹#›</a:t>
            </a:fld>
            <a:endParaRPr lang="en-US"/>
          </a:p>
        </p:txBody>
      </p:sp>
      <p:sp>
        <p:nvSpPr>
          <p:cNvPr id="6" name="Content Placeholder 2">
            <a:extLst>
              <a:ext uri="{FF2B5EF4-FFF2-40B4-BE49-F238E27FC236}">
                <a16:creationId xmlns:a16="http://schemas.microsoft.com/office/drawing/2014/main" id="{82EDEC2D-1FA4-42EA-8E62-7F1E61C50192}"/>
              </a:ext>
            </a:extLst>
          </p:cNvPr>
          <p:cNvSpPr>
            <a:spLocks noGrp="1"/>
          </p:cNvSpPr>
          <p:nvPr>
            <p:ph sz="half" idx="13"/>
          </p:nvPr>
        </p:nvSpPr>
        <p:spPr>
          <a:xfrm>
            <a:off x="4747954" y="1447800"/>
            <a:ext cx="3305693"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ACF2D18F-BB7B-4C5A-9120-9C5E6246E9D3}"/>
              </a:ext>
            </a:extLst>
          </p:cNvPr>
          <p:cNvSpPr>
            <a:spLocks noGrp="1"/>
          </p:cNvSpPr>
          <p:nvPr>
            <p:ph sz="half" idx="14"/>
          </p:nvPr>
        </p:nvSpPr>
        <p:spPr>
          <a:xfrm>
            <a:off x="8296108" y="1447799"/>
            <a:ext cx="3305693" cy="4678363"/>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90744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0" y="2197101"/>
            <a:ext cx="3305693" cy="3929062"/>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D8CD5F9F-977C-46D4-B28D-35109DDED12A}" type="slidenum">
              <a:rPr lang="en-US" smtClean="0"/>
              <a:t>‹#›</a:t>
            </a:fld>
            <a:endParaRPr lang="en-US"/>
          </a:p>
        </p:txBody>
      </p:sp>
      <p:sp>
        <p:nvSpPr>
          <p:cNvPr id="6" name="Content Placeholder 2">
            <a:extLst>
              <a:ext uri="{FF2B5EF4-FFF2-40B4-BE49-F238E27FC236}">
                <a16:creationId xmlns:a16="http://schemas.microsoft.com/office/drawing/2014/main" id="{82EDEC2D-1FA4-42EA-8E62-7F1E61C50192}"/>
              </a:ext>
            </a:extLst>
          </p:cNvPr>
          <p:cNvSpPr>
            <a:spLocks noGrp="1"/>
          </p:cNvSpPr>
          <p:nvPr>
            <p:ph sz="half" idx="13"/>
          </p:nvPr>
        </p:nvSpPr>
        <p:spPr>
          <a:xfrm>
            <a:off x="4747954" y="2197101"/>
            <a:ext cx="3305693" cy="3929062"/>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ACF2D18F-BB7B-4C5A-9120-9C5E6246E9D3}"/>
              </a:ext>
            </a:extLst>
          </p:cNvPr>
          <p:cNvSpPr>
            <a:spLocks noGrp="1"/>
          </p:cNvSpPr>
          <p:nvPr>
            <p:ph sz="half" idx="14"/>
          </p:nvPr>
        </p:nvSpPr>
        <p:spPr>
          <a:xfrm>
            <a:off x="8296108" y="2197100"/>
            <a:ext cx="3305693" cy="3929062"/>
          </a:xfrm>
        </p:spPr>
        <p:txBody>
          <a:bodyPr/>
          <a:lstStyle>
            <a:lvl1pPr marL="0" indent="0">
              <a:buNone/>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A25771B4-0796-4E94-BA41-BEB4E6E045CD}"/>
              </a:ext>
            </a:extLst>
          </p:cNvPr>
          <p:cNvSpPr>
            <a:spLocks noGrp="1"/>
          </p:cNvSpPr>
          <p:nvPr>
            <p:ph sz="half" idx="15"/>
          </p:nvPr>
        </p:nvSpPr>
        <p:spPr>
          <a:xfrm>
            <a:off x="1219200" y="1464470"/>
            <a:ext cx="3305693" cy="605631"/>
          </a:xfrm>
        </p:spPr>
        <p:txBody>
          <a:bodyPr/>
          <a:lstStyle>
            <a:lvl1pPr marL="0" indent="0">
              <a:buNone/>
              <a:defRPr sz="15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
        <p:nvSpPr>
          <p:cNvPr id="10" name="Content Placeholder 2">
            <a:extLst>
              <a:ext uri="{FF2B5EF4-FFF2-40B4-BE49-F238E27FC236}">
                <a16:creationId xmlns:a16="http://schemas.microsoft.com/office/drawing/2014/main" id="{6DFE6C5C-F221-4C28-9ED1-1D8C9F817DED}"/>
              </a:ext>
            </a:extLst>
          </p:cNvPr>
          <p:cNvSpPr>
            <a:spLocks noGrp="1"/>
          </p:cNvSpPr>
          <p:nvPr>
            <p:ph sz="half" idx="16"/>
          </p:nvPr>
        </p:nvSpPr>
        <p:spPr>
          <a:xfrm>
            <a:off x="4747954" y="1464470"/>
            <a:ext cx="3305693" cy="605631"/>
          </a:xfrm>
        </p:spPr>
        <p:txBody>
          <a:bodyPr/>
          <a:lstStyle>
            <a:lvl1pPr marL="0" indent="0">
              <a:buNone/>
              <a:defRPr sz="15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p:txBody>
      </p:sp>
      <p:sp>
        <p:nvSpPr>
          <p:cNvPr id="11" name="Content Placeholder 2">
            <a:extLst>
              <a:ext uri="{FF2B5EF4-FFF2-40B4-BE49-F238E27FC236}">
                <a16:creationId xmlns:a16="http://schemas.microsoft.com/office/drawing/2014/main" id="{0E83B3B5-F8B5-4BA0-80A3-5CDDC1F9C2AD}"/>
              </a:ext>
            </a:extLst>
          </p:cNvPr>
          <p:cNvSpPr>
            <a:spLocks noGrp="1"/>
          </p:cNvSpPr>
          <p:nvPr>
            <p:ph sz="half" idx="17"/>
          </p:nvPr>
        </p:nvSpPr>
        <p:spPr>
          <a:xfrm>
            <a:off x="8296108" y="1464470"/>
            <a:ext cx="3305693" cy="605631"/>
          </a:xfrm>
        </p:spPr>
        <p:txBody>
          <a:bodyPr/>
          <a:lstStyle>
            <a:lvl1pPr marL="0" indent="0">
              <a:buNone/>
              <a:defRPr sz="15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p:txBody>
      </p:sp>
    </p:spTree>
    <p:extLst>
      <p:ext uri="{BB962C8B-B14F-4D97-AF65-F5344CB8AC3E}">
        <p14:creationId xmlns:p14="http://schemas.microsoft.com/office/powerpoint/2010/main" val="3011316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p:cNvSpPr>
            <a:spLocks noGrp="1"/>
          </p:cNvSpPr>
          <p:nvPr>
            <p:ph sz="half" idx="1"/>
          </p:nvPr>
        </p:nvSpPr>
        <p:spPr>
          <a:xfrm>
            <a:off x="1219201" y="1447801"/>
            <a:ext cx="10363199" cy="2874818"/>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19200" y="4555375"/>
            <a:ext cx="10363200" cy="1570788"/>
          </a:xfrm>
        </p:spPr>
        <p:txBody>
          <a:bodyPr/>
          <a:lstStyle>
            <a:lvl1pPr>
              <a:defRPr sz="1800"/>
            </a:lvl1pPr>
            <a:lvl2pPr>
              <a:defRPr sz="1575"/>
            </a:lvl2pPr>
            <a:lvl3pPr>
              <a:defRPr sz="1350"/>
            </a:lvl3pPr>
            <a:lvl4pPr>
              <a:defRPr sz="1013"/>
            </a:lvl4pPr>
            <a:lvl5pPr>
              <a:defRPr sz="1013"/>
            </a:lvl5pPr>
            <a:lvl6pPr>
              <a:defRPr sz="570"/>
            </a:lvl6pPr>
            <a:lvl7pPr>
              <a:defRPr sz="570"/>
            </a:lvl7pPr>
            <a:lvl8pPr>
              <a:defRPr sz="570"/>
            </a:lvl8pPr>
            <a:lvl9pPr>
              <a:defRPr sz="57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D8CD5F9F-977C-46D4-B28D-35109DDED12A}" type="slidenum">
              <a:rPr lang="en-US" smtClean="0"/>
              <a:t>‹#›</a:t>
            </a:fld>
            <a:endParaRPr lang="en-US"/>
          </a:p>
        </p:txBody>
      </p:sp>
    </p:spTree>
    <p:extLst>
      <p:ext uri="{BB962C8B-B14F-4D97-AF65-F5344CB8AC3E}">
        <p14:creationId xmlns:p14="http://schemas.microsoft.com/office/powerpoint/2010/main" val="1881111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75000"/>
            <a:lumOff val="25000"/>
            <a:alpha val="75000"/>
          </a:schemeClr>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19200" y="241302"/>
            <a:ext cx="10363200" cy="875669"/>
          </a:xfrm>
          <a:prstGeom prst="rect">
            <a:avLst/>
          </a:prstGeom>
          <a:solidFill>
            <a:srgbClr val="EEEBDE">
              <a:alpha val="25000"/>
            </a:srgbClr>
          </a:solidFill>
          <a:ln>
            <a:noFill/>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1219200" y="1447800"/>
            <a:ext cx="10363200" cy="4678363"/>
          </a:xfrm>
          <a:prstGeom prst="rect">
            <a:avLst/>
          </a:prstGeom>
          <a:solidFill>
            <a:srgbClr val="EEEBDE"/>
          </a:solidFill>
          <a:ln w="28575">
            <a:solidFill>
              <a:schemeClr val="accent2">
                <a:lumMod val="60000"/>
                <a:lumOff val="40000"/>
              </a:schemeClr>
            </a:solidFill>
          </a:ln>
        </p:spPr>
        <p:txBody>
          <a:bodyPr vert="horz" wrap="square" lIns="91440" tIns="45720" rIns="91440" bIns="4572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Rectangle 6"/>
          <p:cNvSpPr>
            <a:spLocks noGrp="1" noChangeArrowheads="1"/>
          </p:cNvSpPr>
          <p:nvPr>
            <p:ph type="sldNum" sz="quarter" idx="4"/>
          </p:nvPr>
        </p:nvSpPr>
        <p:spPr bwMode="auto">
          <a:xfrm>
            <a:off x="8525933" y="6245225"/>
            <a:ext cx="3056467"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788" smtClean="0">
                <a:solidFill>
                  <a:schemeClr val="bg1"/>
                </a:solidFill>
                <a:latin typeface="+mn-lt"/>
              </a:defRPr>
            </a:lvl1pPr>
          </a:lstStyle>
          <a:p>
            <a:fld id="{D8CD5F9F-977C-46D4-B28D-35109DDED12A}" type="slidenum">
              <a:rPr lang="en-US" smtClean="0"/>
              <a:t>‹#›</a:t>
            </a:fld>
            <a:endParaRPr lang="en-US"/>
          </a:p>
        </p:txBody>
      </p:sp>
      <p:sp>
        <p:nvSpPr>
          <p:cNvPr id="1032" name="Rectangle 8"/>
          <p:cNvSpPr>
            <a:spLocks noChangeArrowheads="1"/>
          </p:cNvSpPr>
          <p:nvPr/>
        </p:nvSpPr>
        <p:spPr bwMode="auto">
          <a:xfrm>
            <a:off x="843017" y="241300"/>
            <a:ext cx="57151" cy="6502400"/>
          </a:xfrm>
          <a:prstGeom prst="rect">
            <a:avLst/>
          </a:prstGeom>
          <a:gradFill rotWithShape="1">
            <a:gsLst>
              <a:gs pos="0">
                <a:schemeClr val="accent2"/>
              </a:gs>
              <a:gs pos="100000">
                <a:srgbClr val="408E56"/>
              </a:gs>
            </a:gsLst>
            <a:lin ang="5400000" scaled="1"/>
          </a:gradFill>
          <a:ln w="9525">
            <a:noFill/>
            <a:miter lim="800000"/>
            <a:headEnd/>
            <a:tailEnd/>
          </a:ln>
          <a:effectLst/>
        </p:spPr>
        <p:txBody>
          <a:bodyPr wrap="none" anchor="ctr"/>
          <a:lstStyle/>
          <a:p>
            <a:pPr>
              <a:defRPr/>
            </a:pPr>
            <a:endParaRPr lang="en-US" sz="1350" dirty="0"/>
          </a:p>
        </p:txBody>
      </p:sp>
      <p:sp>
        <p:nvSpPr>
          <p:cNvPr id="1156" name="Rectangle 132"/>
          <p:cNvSpPr>
            <a:spLocks noChangeArrowheads="1"/>
          </p:cNvSpPr>
          <p:nvPr/>
        </p:nvSpPr>
        <p:spPr bwMode="auto">
          <a:xfrm>
            <a:off x="900167" y="1236031"/>
            <a:ext cx="10737273" cy="57940"/>
          </a:xfrm>
          <a:prstGeom prst="rect">
            <a:avLst/>
          </a:prstGeom>
          <a:gradFill rotWithShape="1">
            <a:gsLst>
              <a:gs pos="0">
                <a:schemeClr val="accent2"/>
              </a:gs>
              <a:gs pos="100000">
                <a:srgbClr val="408E56"/>
              </a:gs>
            </a:gsLst>
            <a:lin ang="0" scaled="1"/>
          </a:gradFill>
          <a:ln w="9525">
            <a:noFill/>
            <a:miter lim="800000"/>
            <a:headEnd/>
            <a:tailEnd/>
          </a:ln>
          <a:effectLst/>
        </p:spPr>
        <p:txBody>
          <a:bodyPr wrap="none" anchor="ctr"/>
          <a:lstStyle/>
          <a:p>
            <a:pPr>
              <a:defRPr/>
            </a:pPr>
            <a:endParaRPr lang="en-US" sz="1350" dirty="0"/>
          </a:p>
        </p:txBody>
      </p:sp>
      <p:pic>
        <p:nvPicPr>
          <p:cNvPr id="5" name="Picture 4">
            <a:extLst>
              <a:ext uri="{FF2B5EF4-FFF2-40B4-BE49-F238E27FC236}">
                <a16:creationId xmlns:a16="http://schemas.microsoft.com/office/drawing/2014/main" id="{7952C5FE-DE74-44AD-B340-E14C8DA6FEEC}"/>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219200" y="6169065"/>
            <a:ext cx="4747925" cy="552410"/>
          </a:xfrm>
          <a:prstGeom prst="rect">
            <a:avLst/>
          </a:prstGeom>
          <a:effectLst>
            <a:outerShdw blurRad="50800" dist="50800" dir="5400000" algn="ctr" rotWithShape="0">
              <a:schemeClr val="accent4">
                <a:lumMod val="75000"/>
                <a:lumOff val="25000"/>
              </a:schemeClr>
            </a:outerShdw>
          </a:effectLst>
        </p:spPr>
      </p:pic>
    </p:spTree>
    <p:extLst>
      <p:ext uri="{BB962C8B-B14F-4D97-AF65-F5344CB8AC3E}">
        <p14:creationId xmlns:p14="http://schemas.microsoft.com/office/powerpoint/2010/main" val="42298401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2" r:id="rId11"/>
    <p:sldLayoutId id="2147483673" r:id="rId12"/>
  </p:sldLayoutIdLst>
  <p:txStyles>
    <p:titleStyle>
      <a:lvl1pPr algn="ctr" rtl="0" eaLnBrk="1" fontAlgn="base" hangingPunct="1">
        <a:spcBef>
          <a:spcPct val="0"/>
        </a:spcBef>
        <a:spcAft>
          <a:spcPct val="0"/>
        </a:spcAft>
        <a:defRPr sz="2700" b="1">
          <a:solidFill>
            <a:schemeClr val="tx2"/>
          </a:solidFill>
          <a:latin typeface="Tempus Sans ITC" panose="04020404030D07020202" pitchFamily="82" charset="0"/>
          <a:ea typeface="+mj-ea"/>
          <a:cs typeface="+mj-cs"/>
        </a:defRPr>
      </a:lvl1pPr>
      <a:lvl2pPr algn="ctr" rtl="0" eaLnBrk="1" fontAlgn="base" hangingPunct="1">
        <a:spcBef>
          <a:spcPct val="0"/>
        </a:spcBef>
        <a:spcAft>
          <a:spcPct val="0"/>
        </a:spcAft>
        <a:defRPr sz="1392">
          <a:solidFill>
            <a:schemeClr val="tx2"/>
          </a:solidFill>
          <a:latin typeface="Times New Roman" pitchFamily="18" charset="0"/>
        </a:defRPr>
      </a:lvl2pPr>
      <a:lvl3pPr algn="ctr" rtl="0" eaLnBrk="1" fontAlgn="base" hangingPunct="1">
        <a:spcBef>
          <a:spcPct val="0"/>
        </a:spcBef>
        <a:spcAft>
          <a:spcPct val="0"/>
        </a:spcAft>
        <a:defRPr sz="1392">
          <a:solidFill>
            <a:schemeClr val="tx2"/>
          </a:solidFill>
          <a:latin typeface="Times New Roman" pitchFamily="18" charset="0"/>
        </a:defRPr>
      </a:lvl3pPr>
      <a:lvl4pPr algn="ctr" rtl="0" eaLnBrk="1" fontAlgn="base" hangingPunct="1">
        <a:spcBef>
          <a:spcPct val="0"/>
        </a:spcBef>
        <a:spcAft>
          <a:spcPct val="0"/>
        </a:spcAft>
        <a:defRPr sz="1392">
          <a:solidFill>
            <a:schemeClr val="tx2"/>
          </a:solidFill>
          <a:latin typeface="Times New Roman" pitchFamily="18" charset="0"/>
        </a:defRPr>
      </a:lvl4pPr>
      <a:lvl5pPr algn="ctr" rtl="0" eaLnBrk="1" fontAlgn="base" hangingPunct="1">
        <a:spcBef>
          <a:spcPct val="0"/>
        </a:spcBef>
        <a:spcAft>
          <a:spcPct val="0"/>
        </a:spcAft>
        <a:defRPr sz="1392">
          <a:solidFill>
            <a:schemeClr val="tx2"/>
          </a:solidFill>
          <a:latin typeface="Times New Roman" pitchFamily="18" charset="0"/>
        </a:defRPr>
      </a:lvl5pPr>
      <a:lvl6pPr marL="144661" algn="ctr" rtl="0" eaLnBrk="1" fontAlgn="base" hangingPunct="1">
        <a:spcBef>
          <a:spcPct val="0"/>
        </a:spcBef>
        <a:spcAft>
          <a:spcPct val="0"/>
        </a:spcAft>
        <a:defRPr sz="1392">
          <a:solidFill>
            <a:schemeClr val="tx2"/>
          </a:solidFill>
          <a:latin typeface="Times New Roman" pitchFamily="18" charset="0"/>
        </a:defRPr>
      </a:lvl6pPr>
      <a:lvl7pPr marL="289322" algn="ctr" rtl="0" eaLnBrk="1" fontAlgn="base" hangingPunct="1">
        <a:spcBef>
          <a:spcPct val="0"/>
        </a:spcBef>
        <a:spcAft>
          <a:spcPct val="0"/>
        </a:spcAft>
        <a:defRPr sz="1392">
          <a:solidFill>
            <a:schemeClr val="tx2"/>
          </a:solidFill>
          <a:latin typeface="Times New Roman" pitchFamily="18" charset="0"/>
        </a:defRPr>
      </a:lvl7pPr>
      <a:lvl8pPr marL="433983" algn="ctr" rtl="0" eaLnBrk="1" fontAlgn="base" hangingPunct="1">
        <a:spcBef>
          <a:spcPct val="0"/>
        </a:spcBef>
        <a:spcAft>
          <a:spcPct val="0"/>
        </a:spcAft>
        <a:defRPr sz="1392">
          <a:solidFill>
            <a:schemeClr val="tx2"/>
          </a:solidFill>
          <a:latin typeface="Times New Roman" pitchFamily="18" charset="0"/>
        </a:defRPr>
      </a:lvl8pPr>
      <a:lvl9pPr marL="578644" algn="ctr" rtl="0" eaLnBrk="1" fontAlgn="base" hangingPunct="1">
        <a:spcBef>
          <a:spcPct val="0"/>
        </a:spcBef>
        <a:spcAft>
          <a:spcPct val="0"/>
        </a:spcAft>
        <a:defRPr sz="1392">
          <a:solidFill>
            <a:schemeClr val="tx2"/>
          </a:solidFill>
          <a:latin typeface="Times New Roman" pitchFamily="18" charset="0"/>
        </a:defRPr>
      </a:lvl9pPr>
    </p:titleStyle>
    <p:bodyStyle>
      <a:lvl1pPr marL="180023" indent="-180023" algn="l" rtl="0" eaLnBrk="1" fontAlgn="base" hangingPunct="1">
        <a:spcBef>
          <a:spcPct val="20000"/>
        </a:spcBef>
        <a:spcAft>
          <a:spcPct val="0"/>
        </a:spcAft>
        <a:buFont typeface="Wingdings" panose="05000000000000000000" pitchFamily="2" charset="2"/>
        <a:buChar char="v"/>
        <a:defRPr sz="2025">
          <a:solidFill>
            <a:schemeClr val="tx1"/>
          </a:solidFill>
          <a:latin typeface="Century Schoolbook" panose="02040604050505020304" pitchFamily="18" charset="0"/>
          <a:ea typeface="+mn-ea"/>
          <a:cs typeface="+mn-cs"/>
        </a:defRPr>
      </a:lvl1pPr>
      <a:lvl2pPr marL="578644" indent="-321469" algn="l" rtl="0" eaLnBrk="1" fontAlgn="base" hangingPunct="1">
        <a:spcBef>
          <a:spcPct val="20000"/>
        </a:spcBef>
        <a:spcAft>
          <a:spcPct val="0"/>
        </a:spcAft>
        <a:buFont typeface="Wingdings" panose="05000000000000000000" pitchFamily="2" charset="2"/>
        <a:buChar char="Ø"/>
        <a:defRPr sz="1800">
          <a:solidFill>
            <a:schemeClr val="tx1"/>
          </a:solidFill>
          <a:latin typeface="Century Schoolbook" panose="02040604050505020304" pitchFamily="18" charset="0"/>
        </a:defRPr>
      </a:lvl2pPr>
      <a:lvl3pPr marL="694373" indent="-180023" algn="l" rtl="0" eaLnBrk="1" fontAlgn="base" hangingPunct="1">
        <a:spcBef>
          <a:spcPct val="20000"/>
        </a:spcBef>
        <a:spcAft>
          <a:spcPct val="0"/>
        </a:spcAft>
        <a:buFont typeface="Courier New" panose="02070309020205020404" pitchFamily="49" charset="0"/>
        <a:buChar char="o"/>
        <a:defRPr sz="1688">
          <a:solidFill>
            <a:schemeClr val="tx1"/>
          </a:solidFill>
          <a:latin typeface="Century Schoolbook" panose="02040604050505020304" pitchFamily="18" charset="0"/>
        </a:defRPr>
      </a:lvl3pPr>
      <a:lvl4pPr marL="951548" indent="-180023" algn="l" rtl="0" eaLnBrk="1" fontAlgn="base" hangingPunct="1">
        <a:spcBef>
          <a:spcPct val="20000"/>
        </a:spcBef>
        <a:spcAft>
          <a:spcPct val="0"/>
        </a:spcAft>
        <a:buFont typeface="Wingdings" panose="05000000000000000000" pitchFamily="2" charset="2"/>
        <a:buChar char="§"/>
        <a:defRPr sz="1125">
          <a:solidFill>
            <a:schemeClr val="tx1"/>
          </a:solidFill>
          <a:latin typeface="Century Schoolbook" panose="02040604050505020304" pitchFamily="18" charset="0"/>
        </a:defRPr>
      </a:lvl4pPr>
      <a:lvl5pPr marL="1208723" indent="-180023" algn="l" rtl="0" eaLnBrk="1" fontAlgn="base" hangingPunct="1">
        <a:spcBef>
          <a:spcPct val="20000"/>
        </a:spcBef>
        <a:spcAft>
          <a:spcPct val="0"/>
        </a:spcAft>
        <a:buChar char="»"/>
        <a:defRPr sz="1125">
          <a:solidFill>
            <a:schemeClr val="tx1"/>
          </a:solidFill>
          <a:latin typeface="Century Schoolbook" panose="02040604050505020304" pitchFamily="18" charset="0"/>
        </a:defRPr>
      </a:lvl5pPr>
      <a:lvl6pPr marL="795635" indent="-72331" algn="l" rtl="0" eaLnBrk="1" fontAlgn="base" hangingPunct="1">
        <a:spcBef>
          <a:spcPct val="20000"/>
        </a:spcBef>
        <a:spcAft>
          <a:spcPct val="0"/>
        </a:spcAft>
        <a:buChar char="»"/>
        <a:defRPr sz="633">
          <a:solidFill>
            <a:schemeClr val="tx1"/>
          </a:solidFill>
          <a:latin typeface="+mn-lt"/>
        </a:defRPr>
      </a:lvl6pPr>
      <a:lvl7pPr marL="940297" indent="-72331" algn="l" rtl="0" eaLnBrk="1" fontAlgn="base" hangingPunct="1">
        <a:spcBef>
          <a:spcPct val="20000"/>
        </a:spcBef>
        <a:spcAft>
          <a:spcPct val="0"/>
        </a:spcAft>
        <a:buChar char="»"/>
        <a:defRPr sz="633">
          <a:solidFill>
            <a:schemeClr val="tx1"/>
          </a:solidFill>
          <a:latin typeface="+mn-lt"/>
        </a:defRPr>
      </a:lvl7pPr>
      <a:lvl8pPr marL="1084958" indent="-72331" algn="l" rtl="0" eaLnBrk="1" fontAlgn="base" hangingPunct="1">
        <a:spcBef>
          <a:spcPct val="20000"/>
        </a:spcBef>
        <a:spcAft>
          <a:spcPct val="0"/>
        </a:spcAft>
        <a:buChar char="»"/>
        <a:defRPr sz="633">
          <a:solidFill>
            <a:schemeClr val="tx1"/>
          </a:solidFill>
          <a:latin typeface="+mn-lt"/>
        </a:defRPr>
      </a:lvl8pPr>
      <a:lvl9pPr marL="1229618" indent="-72331" algn="l" rtl="0" eaLnBrk="1" fontAlgn="base" hangingPunct="1">
        <a:spcBef>
          <a:spcPct val="20000"/>
        </a:spcBef>
        <a:spcAft>
          <a:spcPct val="0"/>
        </a:spcAft>
        <a:buChar char="»"/>
        <a:defRPr sz="633">
          <a:solidFill>
            <a:schemeClr val="tx1"/>
          </a:solidFill>
          <a:latin typeface="+mn-lt"/>
        </a:defRPr>
      </a:lvl9pPr>
    </p:bodyStyle>
    <p:otherStyle>
      <a:defPPr>
        <a:defRPr lang="en-US"/>
      </a:defPPr>
      <a:lvl1pPr marL="0" algn="l" defTabSz="289322" rtl="0" eaLnBrk="1" latinLnBrk="0" hangingPunct="1">
        <a:defRPr sz="570" kern="1200">
          <a:solidFill>
            <a:schemeClr val="tx1"/>
          </a:solidFill>
          <a:latin typeface="+mn-lt"/>
          <a:ea typeface="+mn-ea"/>
          <a:cs typeface="+mn-cs"/>
        </a:defRPr>
      </a:lvl1pPr>
      <a:lvl2pPr marL="144661" algn="l" defTabSz="289322" rtl="0" eaLnBrk="1" latinLnBrk="0" hangingPunct="1">
        <a:defRPr sz="570" kern="1200">
          <a:solidFill>
            <a:schemeClr val="tx1"/>
          </a:solidFill>
          <a:latin typeface="+mn-lt"/>
          <a:ea typeface="+mn-ea"/>
          <a:cs typeface="+mn-cs"/>
        </a:defRPr>
      </a:lvl2pPr>
      <a:lvl3pPr marL="289322" algn="l" defTabSz="289322" rtl="0" eaLnBrk="1" latinLnBrk="0" hangingPunct="1">
        <a:defRPr sz="570" kern="1200">
          <a:solidFill>
            <a:schemeClr val="tx1"/>
          </a:solidFill>
          <a:latin typeface="+mn-lt"/>
          <a:ea typeface="+mn-ea"/>
          <a:cs typeface="+mn-cs"/>
        </a:defRPr>
      </a:lvl3pPr>
      <a:lvl4pPr marL="433983" algn="l" defTabSz="289322" rtl="0" eaLnBrk="1" latinLnBrk="0" hangingPunct="1">
        <a:defRPr sz="570" kern="1200">
          <a:solidFill>
            <a:schemeClr val="tx1"/>
          </a:solidFill>
          <a:latin typeface="+mn-lt"/>
          <a:ea typeface="+mn-ea"/>
          <a:cs typeface="+mn-cs"/>
        </a:defRPr>
      </a:lvl4pPr>
      <a:lvl5pPr marL="578644" algn="l" defTabSz="289322" rtl="0" eaLnBrk="1" latinLnBrk="0" hangingPunct="1">
        <a:defRPr sz="570" kern="1200">
          <a:solidFill>
            <a:schemeClr val="tx1"/>
          </a:solidFill>
          <a:latin typeface="+mn-lt"/>
          <a:ea typeface="+mn-ea"/>
          <a:cs typeface="+mn-cs"/>
        </a:defRPr>
      </a:lvl5pPr>
      <a:lvl6pPr marL="723305" algn="l" defTabSz="289322" rtl="0" eaLnBrk="1" latinLnBrk="0" hangingPunct="1">
        <a:defRPr sz="570" kern="1200">
          <a:solidFill>
            <a:schemeClr val="tx1"/>
          </a:solidFill>
          <a:latin typeface="+mn-lt"/>
          <a:ea typeface="+mn-ea"/>
          <a:cs typeface="+mn-cs"/>
        </a:defRPr>
      </a:lvl6pPr>
      <a:lvl7pPr marL="867966" algn="l" defTabSz="289322" rtl="0" eaLnBrk="1" latinLnBrk="0" hangingPunct="1">
        <a:defRPr sz="570" kern="1200">
          <a:solidFill>
            <a:schemeClr val="tx1"/>
          </a:solidFill>
          <a:latin typeface="+mn-lt"/>
          <a:ea typeface="+mn-ea"/>
          <a:cs typeface="+mn-cs"/>
        </a:defRPr>
      </a:lvl7pPr>
      <a:lvl8pPr marL="1012627" algn="l" defTabSz="289322" rtl="0" eaLnBrk="1" latinLnBrk="0" hangingPunct="1">
        <a:defRPr sz="570" kern="1200">
          <a:solidFill>
            <a:schemeClr val="tx1"/>
          </a:solidFill>
          <a:latin typeface="+mn-lt"/>
          <a:ea typeface="+mn-ea"/>
          <a:cs typeface="+mn-cs"/>
        </a:defRPr>
      </a:lvl8pPr>
      <a:lvl9pPr marL="1157288" algn="l" defTabSz="289322" rtl="0" eaLnBrk="1" latinLnBrk="0" hangingPunct="1">
        <a:defRPr sz="5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31FCD-4D1A-4DA0-8CB4-7133C2A5A2F7}"/>
              </a:ext>
            </a:extLst>
          </p:cNvPr>
          <p:cNvSpPr>
            <a:spLocks noGrp="1"/>
          </p:cNvSpPr>
          <p:nvPr>
            <p:ph type="ctrTitle"/>
          </p:nvPr>
        </p:nvSpPr>
        <p:spPr/>
        <p:txBody>
          <a:bodyPr/>
          <a:lstStyle/>
          <a:p>
            <a:r>
              <a:rPr lang="en-US" dirty="0"/>
              <a:t>Resampling Methods</a:t>
            </a:r>
          </a:p>
        </p:txBody>
      </p:sp>
      <p:sp>
        <p:nvSpPr>
          <p:cNvPr id="3" name="Subtitle 2">
            <a:extLst>
              <a:ext uri="{FF2B5EF4-FFF2-40B4-BE49-F238E27FC236}">
                <a16:creationId xmlns:a16="http://schemas.microsoft.com/office/drawing/2014/main" id="{3309E1B9-B652-4685-AB1F-4265D78CEB93}"/>
              </a:ext>
            </a:extLst>
          </p:cNvPr>
          <p:cNvSpPr>
            <a:spLocks noGrp="1"/>
          </p:cNvSpPr>
          <p:nvPr>
            <p:ph type="subTitle" idx="1"/>
          </p:nvPr>
        </p:nvSpPr>
        <p:spPr/>
        <p:txBody>
          <a:bodyPr/>
          <a:lstStyle/>
          <a:p>
            <a:r>
              <a:rPr lang="en-US" dirty="0"/>
              <a:t> </a:t>
            </a:r>
            <a:r>
              <a:rPr lang="en-US" i="1" dirty="0"/>
              <a:t>Resampling methods </a:t>
            </a:r>
            <a:r>
              <a:rPr lang="en-US" dirty="0"/>
              <a:t>are an indispensable tool in modern statistics. They</a:t>
            </a:r>
          </a:p>
          <a:p>
            <a:r>
              <a:rPr lang="en-US" dirty="0"/>
              <a:t>involve repeatedly drawing samples from a training set and refitting a model</a:t>
            </a:r>
          </a:p>
          <a:p>
            <a:r>
              <a:rPr lang="en-US" dirty="0"/>
              <a:t>of interest on each sample in order to obtain additional information about</a:t>
            </a:r>
          </a:p>
          <a:p>
            <a:r>
              <a:rPr lang="en-US" dirty="0"/>
              <a:t>the fitted model.</a:t>
            </a:r>
          </a:p>
        </p:txBody>
      </p:sp>
    </p:spTree>
    <p:extLst>
      <p:ext uri="{BB962C8B-B14F-4D97-AF65-F5344CB8AC3E}">
        <p14:creationId xmlns:p14="http://schemas.microsoft.com/office/powerpoint/2010/main" val="1050092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F8E81-DA98-41C8-8465-32548DA3433E}"/>
              </a:ext>
            </a:extLst>
          </p:cNvPr>
          <p:cNvSpPr>
            <a:spLocks noGrp="1"/>
          </p:cNvSpPr>
          <p:nvPr>
            <p:ph type="title"/>
          </p:nvPr>
        </p:nvSpPr>
        <p:spPr/>
        <p:txBody>
          <a:bodyPr/>
          <a:lstStyle/>
          <a:p>
            <a:r>
              <a:rPr lang="en-US" dirty="0"/>
              <a:t>Complexity of Bootstrap</a:t>
            </a:r>
          </a:p>
        </p:txBody>
      </p:sp>
      <p:sp>
        <p:nvSpPr>
          <p:cNvPr id="3" name="Content Placeholder 2">
            <a:extLst>
              <a:ext uri="{FF2B5EF4-FFF2-40B4-BE49-F238E27FC236}">
                <a16:creationId xmlns:a16="http://schemas.microsoft.com/office/drawing/2014/main" id="{55FEE700-EB2A-4D1C-8FF6-B93157E3FDF7}"/>
              </a:ext>
            </a:extLst>
          </p:cNvPr>
          <p:cNvSpPr>
            <a:spLocks noGrp="1"/>
          </p:cNvSpPr>
          <p:nvPr>
            <p:ph idx="1"/>
          </p:nvPr>
        </p:nvSpPr>
        <p:spPr/>
        <p:txBody>
          <a:bodyPr/>
          <a:lstStyle/>
          <a:p>
            <a:r>
              <a:rPr lang="en-US" dirty="0"/>
              <a:t>The bootstrap method is a statistical technique for estimating quantities about a population by averaging estimates from multiple small data samples.</a:t>
            </a:r>
          </a:p>
          <a:p>
            <a:r>
              <a:rPr lang="en-US" dirty="0"/>
              <a:t>In more complex data situations, figuring out the appropriate way to generate bootstrap samples can require some thought. </a:t>
            </a:r>
          </a:p>
          <a:p>
            <a:r>
              <a:rPr lang="en-US" dirty="0"/>
              <a:t>For example, if the data is a time series, we cant simply sample the observations with replacement (who not?)</a:t>
            </a:r>
          </a:p>
          <a:p>
            <a:endParaRPr lang="en-US" dirty="0"/>
          </a:p>
          <a:p>
            <a:endParaRPr lang="en-US" dirty="0"/>
          </a:p>
          <a:p>
            <a:r>
              <a:rPr lang="en-US" dirty="0"/>
              <a:t>Take Stock Market Example – What parts of the data are independent?</a:t>
            </a:r>
          </a:p>
          <a:p>
            <a:pPr lvl="1"/>
            <a:r>
              <a:rPr lang="en-US" dirty="0"/>
              <a:t>Block Bootstrap - We can create blocks of consecutive observations, and sample those with replacement. Then we paste together sampled blocks to obtain a bootstrap dataset. </a:t>
            </a:r>
          </a:p>
          <a:p>
            <a:pPr lvl="2"/>
            <a:r>
              <a:rPr lang="en-US" dirty="0"/>
              <a:t>Could sample with replacement given a block instead of the entire population. </a:t>
            </a:r>
          </a:p>
          <a:p>
            <a:pPr lvl="2"/>
            <a:r>
              <a:rPr lang="en-US" dirty="0"/>
              <a:t>Need to find parts of the data that are uncorrelated and use that as a basis of the bootstrap. </a:t>
            </a:r>
          </a:p>
        </p:txBody>
      </p:sp>
    </p:spTree>
    <p:extLst>
      <p:ext uri="{BB962C8B-B14F-4D97-AF65-F5344CB8AC3E}">
        <p14:creationId xmlns:p14="http://schemas.microsoft.com/office/powerpoint/2010/main" val="3327564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F8660-60DC-4423-AE56-630BE547973C}"/>
              </a:ext>
            </a:extLst>
          </p:cNvPr>
          <p:cNvSpPr>
            <a:spLocks noGrp="1"/>
          </p:cNvSpPr>
          <p:nvPr>
            <p:ph type="title"/>
          </p:nvPr>
        </p:nvSpPr>
        <p:spPr/>
        <p:txBody>
          <a:bodyPr/>
          <a:lstStyle/>
          <a:p>
            <a:r>
              <a:rPr lang="en-US" dirty="0"/>
              <a:t>Bootstrap Uses</a:t>
            </a:r>
          </a:p>
        </p:txBody>
      </p:sp>
      <p:sp>
        <p:nvSpPr>
          <p:cNvPr id="3" name="Content Placeholder 2">
            <a:extLst>
              <a:ext uri="{FF2B5EF4-FFF2-40B4-BE49-F238E27FC236}">
                <a16:creationId xmlns:a16="http://schemas.microsoft.com/office/drawing/2014/main" id="{6C2B1B75-1DF8-4F51-8416-3AF7B0136765}"/>
              </a:ext>
            </a:extLst>
          </p:cNvPr>
          <p:cNvSpPr>
            <a:spLocks noGrp="1"/>
          </p:cNvSpPr>
          <p:nvPr>
            <p:ph idx="1"/>
          </p:nvPr>
        </p:nvSpPr>
        <p:spPr/>
        <p:txBody>
          <a:bodyPr/>
          <a:lstStyle/>
          <a:p>
            <a:r>
              <a:rPr lang="en-US" dirty="0"/>
              <a:t>Primary usage is to calculate the standard error of an estimate. </a:t>
            </a:r>
          </a:p>
          <a:p>
            <a:r>
              <a:rPr lang="en-US" dirty="0"/>
              <a:t>Also provides approximate confidence intervals for a population parameter.</a:t>
            </a:r>
          </a:p>
          <a:p>
            <a:r>
              <a:rPr lang="en-US" dirty="0"/>
              <a:t>Can bootstrap estimate prediction error? </a:t>
            </a:r>
          </a:p>
          <a:p>
            <a:pPr lvl="1"/>
            <a:r>
              <a:rPr lang="en-US" dirty="0"/>
              <a:t>In cross-validation, each of the K validation folds is distinct from the other K-1  folds used for training: there is no overlap. </a:t>
            </a:r>
            <a:r>
              <a:rPr lang="en-US" b="1" dirty="0"/>
              <a:t>This is crucial for success. </a:t>
            </a:r>
          </a:p>
          <a:p>
            <a:pPr lvl="1"/>
            <a:r>
              <a:rPr lang="en-US" dirty="0"/>
              <a:t>To estimate prediction error using bootstrap, we could think about using each bootstrap dataset as our training sample, and the original sample as our validation sample. </a:t>
            </a:r>
          </a:p>
          <a:p>
            <a:pPr lvl="1"/>
            <a:r>
              <a:rPr lang="en-US" dirty="0"/>
              <a:t>But each bootstrap sample has significant overlap which the original data. A majority of the original data points appear in each bootstrap sample. </a:t>
            </a:r>
            <a:r>
              <a:rPr lang="en-US" b="1" dirty="0"/>
              <a:t>This will cause the bootstrap to seriously underestimate the true prediction error.</a:t>
            </a:r>
          </a:p>
          <a:p>
            <a:pPr lvl="1"/>
            <a:r>
              <a:rPr lang="en-US" dirty="0"/>
              <a:t>If we were to use the original sample = training sample, and the bootstrap dataset = validation sample – </a:t>
            </a:r>
            <a:r>
              <a:rPr lang="en-US" b="1" dirty="0"/>
              <a:t>this is actually worse</a:t>
            </a:r>
            <a:r>
              <a:rPr lang="en-US" dirty="0"/>
              <a:t>. </a:t>
            </a:r>
          </a:p>
        </p:txBody>
      </p:sp>
    </p:spTree>
    <p:extLst>
      <p:ext uri="{BB962C8B-B14F-4D97-AF65-F5344CB8AC3E}">
        <p14:creationId xmlns:p14="http://schemas.microsoft.com/office/powerpoint/2010/main" val="3152929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98A37-BBF0-4FD4-8383-7CFD8574A88E}"/>
              </a:ext>
            </a:extLst>
          </p:cNvPr>
          <p:cNvSpPr>
            <a:spLocks noGrp="1"/>
          </p:cNvSpPr>
          <p:nvPr>
            <p:ph type="title"/>
          </p:nvPr>
        </p:nvSpPr>
        <p:spPr/>
        <p:txBody>
          <a:bodyPr/>
          <a:lstStyle/>
          <a:p>
            <a:r>
              <a:rPr lang="en-US" dirty="0"/>
              <a:t>Removing the Overlap? Useful or Not Useful?</a:t>
            </a:r>
          </a:p>
        </p:txBody>
      </p:sp>
      <p:sp>
        <p:nvSpPr>
          <p:cNvPr id="3" name="Content Placeholder 2">
            <a:extLst>
              <a:ext uri="{FF2B5EF4-FFF2-40B4-BE49-F238E27FC236}">
                <a16:creationId xmlns:a16="http://schemas.microsoft.com/office/drawing/2014/main" id="{0EEF3253-1D1E-44A1-8E34-527388CC98BB}"/>
              </a:ext>
            </a:extLst>
          </p:cNvPr>
          <p:cNvSpPr>
            <a:spLocks noGrp="1"/>
          </p:cNvSpPr>
          <p:nvPr>
            <p:ph idx="1"/>
          </p:nvPr>
        </p:nvSpPr>
        <p:spPr/>
        <p:txBody>
          <a:bodyPr/>
          <a:lstStyle/>
          <a:p>
            <a:r>
              <a:rPr lang="en-US" dirty="0"/>
              <a:t>Can partly fix this problem by using predictions for those observations that did not (by chance) occur in the current bootstrap sample. </a:t>
            </a:r>
          </a:p>
          <a:p>
            <a:r>
              <a:rPr lang="en-US" dirty="0"/>
              <a:t>But, this method gets complicated in the end, and cross-validation provides a simpler, more attractive approach for estimating prediction error. </a:t>
            </a:r>
          </a:p>
          <a:p>
            <a:endParaRPr lang="en-US" dirty="0"/>
          </a:p>
          <a:p>
            <a:endParaRPr lang="en-US" dirty="0"/>
          </a:p>
          <a:p>
            <a:r>
              <a:rPr lang="en-US" dirty="0"/>
              <a:t>If you can get the job done with a simpler method, keep it simple! </a:t>
            </a:r>
          </a:p>
        </p:txBody>
      </p:sp>
    </p:spTree>
    <p:extLst>
      <p:ext uri="{BB962C8B-B14F-4D97-AF65-F5344CB8AC3E}">
        <p14:creationId xmlns:p14="http://schemas.microsoft.com/office/powerpoint/2010/main" val="3361209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C8384-5F98-4943-8140-ECE7A8840F7B}"/>
              </a:ext>
            </a:extLst>
          </p:cNvPr>
          <p:cNvSpPr>
            <a:spLocks noGrp="1"/>
          </p:cNvSpPr>
          <p:nvPr>
            <p:ph type="title"/>
          </p:nvPr>
        </p:nvSpPr>
        <p:spPr/>
        <p:txBody>
          <a:bodyPr/>
          <a:lstStyle/>
          <a:p>
            <a:r>
              <a:rPr lang="en-US" dirty="0"/>
              <a:t>Train Function out of Caret</a:t>
            </a:r>
          </a:p>
        </p:txBody>
      </p:sp>
      <p:sp>
        <p:nvSpPr>
          <p:cNvPr id="3" name="Content Placeholder 2">
            <a:extLst>
              <a:ext uri="{FF2B5EF4-FFF2-40B4-BE49-F238E27FC236}">
                <a16:creationId xmlns:a16="http://schemas.microsoft.com/office/drawing/2014/main" id="{A45E1DD1-EE48-4F7B-A0E6-C3B487A4E75F}"/>
              </a:ext>
            </a:extLst>
          </p:cNvPr>
          <p:cNvSpPr>
            <a:spLocks noGrp="1"/>
          </p:cNvSpPr>
          <p:nvPr>
            <p:ph idx="1"/>
          </p:nvPr>
        </p:nvSpPr>
        <p:spPr/>
        <p:txBody>
          <a:bodyPr/>
          <a:lstStyle/>
          <a:p>
            <a:r>
              <a:rPr lang="en-US" dirty="0"/>
              <a:t>The train function can be used to evaluate, using resampling, the effect of model tuning parameters on performance, choose the optimal model across these parameters, estimate model performance from a training set.</a:t>
            </a:r>
          </a:p>
          <a:p>
            <a:endParaRPr lang="en-US" dirty="0"/>
          </a:p>
          <a:p>
            <a:r>
              <a:rPr lang="en-US" dirty="0"/>
              <a:t>As we saw in Chapter 4 in our KNN models, when the method is not set, Bootstrap Resampling is used. </a:t>
            </a:r>
          </a:p>
          <a:p>
            <a:r>
              <a:rPr lang="en-US" dirty="0"/>
              <a:t>Validation - 	no </a:t>
            </a:r>
            <a:r>
              <a:rPr lang="en-US" dirty="0" err="1"/>
              <a:t>trainControl</a:t>
            </a:r>
            <a:endParaRPr lang="en-US" dirty="0"/>
          </a:p>
          <a:p>
            <a:r>
              <a:rPr lang="en-US" dirty="0"/>
              <a:t>LOOCV - 	</a:t>
            </a:r>
            <a:r>
              <a:rPr lang="en-US" dirty="0" err="1"/>
              <a:t>trainControl</a:t>
            </a:r>
            <a:r>
              <a:rPr lang="en-US" dirty="0"/>
              <a:t> &lt;- </a:t>
            </a:r>
            <a:r>
              <a:rPr lang="en-US" dirty="0" err="1"/>
              <a:t>trainControl</a:t>
            </a:r>
            <a:r>
              <a:rPr lang="en-US" dirty="0"/>
              <a:t>(method = "LOOCV")</a:t>
            </a:r>
          </a:p>
          <a:p>
            <a:r>
              <a:rPr lang="en-US" dirty="0"/>
              <a:t>K-fold - 	</a:t>
            </a:r>
            <a:r>
              <a:rPr lang="en-US" dirty="0" err="1"/>
              <a:t>trainControl</a:t>
            </a:r>
            <a:r>
              <a:rPr lang="en-US" dirty="0"/>
              <a:t> &lt;- </a:t>
            </a:r>
            <a:r>
              <a:rPr lang="en-US" dirty="0" err="1"/>
              <a:t>trainControl</a:t>
            </a:r>
            <a:r>
              <a:rPr lang="en-US" dirty="0"/>
              <a:t>(method = "cv", number = 10)</a:t>
            </a:r>
          </a:p>
          <a:p>
            <a:r>
              <a:rPr lang="en-US" dirty="0"/>
              <a:t>Bootstrap - 	</a:t>
            </a:r>
            <a:r>
              <a:rPr lang="en-US" dirty="0" err="1"/>
              <a:t>trainControl</a:t>
            </a:r>
            <a:r>
              <a:rPr lang="en-US" dirty="0"/>
              <a:t> &lt;- </a:t>
            </a:r>
            <a:r>
              <a:rPr lang="en-US" dirty="0" err="1"/>
              <a:t>trainControl</a:t>
            </a:r>
            <a:r>
              <a:rPr lang="en-US" dirty="0"/>
              <a:t>(method = "boot", number = 100)</a:t>
            </a:r>
          </a:p>
          <a:p>
            <a:pPr lvl="1"/>
            <a:r>
              <a:rPr lang="en-US" dirty="0"/>
              <a:t>Need boot function</a:t>
            </a:r>
          </a:p>
          <a:p>
            <a:endParaRPr lang="en-US" dirty="0"/>
          </a:p>
        </p:txBody>
      </p:sp>
    </p:spTree>
    <p:extLst>
      <p:ext uri="{BB962C8B-B14F-4D97-AF65-F5344CB8AC3E}">
        <p14:creationId xmlns:p14="http://schemas.microsoft.com/office/powerpoint/2010/main" val="837860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C7C37-6C57-4916-AAFB-05FE862BDF32}"/>
              </a:ext>
            </a:extLst>
          </p:cNvPr>
          <p:cNvSpPr>
            <a:spLocks noGrp="1"/>
          </p:cNvSpPr>
          <p:nvPr>
            <p:ph type="title"/>
          </p:nvPr>
        </p:nvSpPr>
        <p:spPr/>
        <p:txBody>
          <a:bodyPr/>
          <a:lstStyle/>
          <a:p>
            <a:r>
              <a:rPr lang="en-US" dirty="0"/>
              <a:t>To Do</a:t>
            </a:r>
          </a:p>
        </p:txBody>
      </p:sp>
      <p:sp>
        <p:nvSpPr>
          <p:cNvPr id="3" name="Content Placeholder 2">
            <a:extLst>
              <a:ext uri="{FF2B5EF4-FFF2-40B4-BE49-F238E27FC236}">
                <a16:creationId xmlns:a16="http://schemas.microsoft.com/office/drawing/2014/main" id="{E30B961C-0338-4754-82C8-2DDF6524E988}"/>
              </a:ext>
            </a:extLst>
          </p:cNvPr>
          <p:cNvSpPr>
            <a:spLocks noGrp="1"/>
          </p:cNvSpPr>
          <p:nvPr>
            <p:ph idx="1"/>
          </p:nvPr>
        </p:nvSpPr>
        <p:spPr/>
        <p:txBody>
          <a:bodyPr/>
          <a:lstStyle/>
          <a:p>
            <a:r>
              <a:rPr lang="en-US" dirty="0"/>
              <a:t>Last Swirl exercise – Validation</a:t>
            </a:r>
          </a:p>
          <a:p>
            <a:r>
              <a:rPr lang="en-US" dirty="0"/>
              <a:t>Finish last case (Case 4)</a:t>
            </a:r>
          </a:p>
          <a:p>
            <a:r>
              <a:rPr lang="en-US"/>
              <a:t>Complete Teammates by Monday at 8:00AM</a:t>
            </a:r>
            <a:endParaRPr lang="en-US" dirty="0"/>
          </a:p>
        </p:txBody>
      </p:sp>
    </p:spTree>
    <p:extLst>
      <p:ext uri="{BB962C8B-B14F-4D97-AF65-F5344CB8AC3E}">
        <p14:creationId xmlns:p14="http://schemas.microsoft.com/office/powerpoint/2010/main" val="1214998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B8BF1-BE10-49B2-8D13-E95F55FBB836}"/>
              </a:ext>
            </a:extLst>
          </p:cNvPr>
          <p:cNvSpPr>
            <a:spLocks noGrp="1"/>
          </p:cNvSpPr>
          <p:nvPr>
            <p:ph type="title"/>
          </p:nvPr>
        </p:nvSpPr>
        <p:spPr/>
        <p:txBody>
          <a:bodyPr/>
          <a:lstStyle/>
          <a:p>
            <a:r>
              <a:rPr lang="en-US" dirty="0"/>
              <a:t>K-Fold</a:t>
            </a:r>
          </a:p>
        </p:txBody>
      </p:sp>
      <p:sp>
        <p:nvSpPr>
          <p:cNvPr id="3" name="Content Placeholder 2">
            <a:extLst>
              <a:ext uri="{FF2B5EF4-FFF2-40B4-BE49-F238E27FC236}">
                <a16:creationId xmlns:a16="http://schemas.microsoft.com/office/drawing/2014/main" id="{DF5633B5-F03B-427B-B04A-9C7B00CB5E76}"/>
              </a:ext>
            </a:extLst>
          </p:cNvPr>
          <p:cNvSpPr>
            <a:spLocks noGrp="1"/>
          </p:cNvSpPr>
          <p:nvPr>
            <p:ph idx="1"/>
          </p:nvPr>
        </p:nvSpPr>
        <p:spPr/>
        <p:txBody>
          <a:bodyPr/>
          <a:lstStyle/>
          <a:p>
            <a:r>
              <a:rPr lang="en-US" dirty="0"/>
              <a:t>Shuffle the dataset randomly and set the seed. </a:t>
            </a:r>
          </a:p>
          <a:p>
            <a:r>
              <a:rPr lang="en-US" dirty="0"/>
              <a:t>Split the dataset into k groups</a:t>
            </a:r>
          </a:p>
          <a:p>
            <a:r>
              <a:rPr lang="en-US" dirty="0"/>
              <a:t>For each unique group: </a:t>
            </a:r>
          </a:p>
          <a:p>
            <a:pPr lvl="1"/>
            <a:r>
              <a:rPr lang="en-US" dirty="0"/>
              <a:t>Take the group as a hold out or test data set</a:t>
            </a:r>
          </a:p>
          <a:p>
            <a:pPr lvl="1"/>
            <a:r>
              <a:rPr lang="en-US" dirty="0"/>
              <a:t>Take the remaining groups as a training data set</a:t>
            </a:r>
          </a:p>
          <a:p>
            <a:pPr lvl="1"/>
            <a:r>
              <a:rPr lang="en-US" dirty="0"/>
              <a:t>Fit a model on the training set and evaluate it on the test set</a:t>
            </a:r>
          </a:p>
          <a:p>
            <a:pPr lvl="1"/>
            <a:r>
              <a:rPr lang="en-US" dirty="0"/>
              <a:t>Retain the evaluation score and discard the model</a:t>
            </a:r>
          </a:p>
          <a:p>
            <a:r>
              <a:rPr lang="en-US" dirty="0"/>
              <a:t>Summarize the skill of the model using the sample of model evaluation scores</a:t>
            </a:r>
          </a:p>
          <a:p>
            <a:endParaRPr lang="en-US" dirty="0"/>
          </a:p>
          <a:p>
            <a:endParaRPr lang="en-US" dirty="0"/>
          </a:p>
          <a:p>
            <a:endParaRPr lang="en-US" dirty="0"/>
          </a:p>
        </p:txBody>
      </p:sp>
    </p:spTree>
    <p:extLst>
      <p:ext uri="{BB962C8B-B14F-4D97-AF65-F5344CB8AC3E}">
        <p14:creationId xmlns:p14="http://schemas.microsoft.com/office/powerpoint/2010/main" val="624486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BB7BD-A917-4CAF-BCE8-C110D084C485}"/>
              </a:ext>
            </a:extLst>
          </p:cNvPr>
          <p:cNvSpPr>
            <a:spLocks noGrp="1"/>
          </p:cNvSpPr>
          <p:nvPr>
            <p:ph type="title"/>
          </p:nvPr>
        </p:nvSpPr>
        <p:spPr/>
        <p:txBody>
          <a:bodyPr/>
          <a:lstStyle/>
          <a:p>
            <a:r>
              <a:rPr lang="en-US" dirty="0"/>
              <a:t>Determining K in K-Fold</a:t>
            </a:r>
          </a:p>
        </p:txBody>
      </p:sp>
      <p:sp>
        <p:nvSpPr>
          <p:cNvPr id="3" name="Content Placeholder 2">
            <a:extLst>
              <a:ext uri="{FF2B5EF4-FFF2-40B4-BE49-F238E27FC236}">
                <a16:creationId xmlns:a16="http://schemas.microsoft.com/office/drawing/2014/main" id="{92A5A1FA-07F1-4564-9E67-92A516FE38A5}"/>
              </a:ext>
            </a:extLst>
          </p:cNvPr>
          <p:cNvSpPr>
            <a:spLocks noGrp="1"/>
          </p:cNvSpPr>
          <p:nvPr>
            <p:ph idx="1"/>
          </p:nvPr>
        </p:nvSpPr>
        <p:spPr/>
        <p:txBody>
          <a:bodyPr>
            <a:normAutofit/>
          </a:bodyPr>
          <a:lstStyle/>
          <a:p>
            <a:r>
              <a:rPr lang="en-US" dirty="0"/>
              <a:t>A poorly chosen value for k may result in a misrepresentative idea of the skill of the model, such as a score with a high variance, or a high bias, (such as an overestimate of the skill of the model).</a:t>
            </a:r>
          </a:p>
          <a:p>
            <a:r>
              <a:rPr lang="en-US" dirty="0"/>
              <a:t>Three common tactics for choosing a value for k are as follows:</a:t>
            </a:r>
          </a:p>
          <a:p>
            <a:pPr lvl="1"/>
            <a:r>
              <a:rPr lang="en-US" b="1" dirty="0"/>
              <a:t>Representative</a:t>
            </a:r>
            <a:r>
              <a:rPr lang="en-US" dirty="0"/>
              <a:t>: The value for k is chosen such that each train/test group of data samples is large enough to be statistically representative of the broader dataset.</a:t>
            </a:r>
          </a:p>
          <a:p>
            <a:pPr lvl="1"/>
            <a:r>
              <a:rPr lang="en-US" b="1" dirty="0"/>
              <a:t>k=5 or 10</a:t>
            </a:r>
            <a:r>
              <a:rPr lang="en-US" dirty="0"/>
              <a:t>: The value for k is fixed to 5 or 10, two values that have been found through experimentation to generally result in a model skill estimate with low bias a modest variance.</a:t>
            </a:r>
          </a:p>
          <a:p>
            <a:pPr lvl="1"/>
            <a:r>
              <a:rPr lang="en-US" b="1" dirty="0"/>
              <a:t>k=n</a:t>
            </a:r>
            <a:r>
              <a:rPr lang="en-US" dirty="0"/>
              <a:t>: The value for k is fixed to n, where n is the size of the dataset to give each test sample an opportunity to be used in the hold out dataset. This approach is called leave-one-out cross-validation and that technique in caret should be used. </a:t>
            </a:r>
          </a:p>
          <a:p>
            <a:endParaRPr lang="en-US" dirty="0"/>
          </a:p>
        </p:txBody>
      </p:sp>
    </p:spTree>
    <p:extLst>
      <p:ext uri="{BB962C8B-B14F-4D97-AF65-F5344CB8AC3E}">
        <p14:creationId xmlns:p14="http://schemas.microsoft.com/office/powerpoint/2010/main" val="2036272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04F70-F635-45FE-8329-BC1AF51F836C}"/>
              </a:ext>
            </a:extLst>
          </p:cNvPr>
          <p:cNvSpPr>
            <a:spLocks noGrp="1"/>
          </p:cNvSpPr>
          <p:nvPr>
            <p:ph type="title"/>
          </p:nvPr>
        </p:nvSpPr>
        <p:spPr/>
        <p:txBody>
          <a:bodyPr/>
          <a:lstStyle/>
          <a:p>
            <a:r>
              <a:rPr lang="en-US" dirty="0"/>
              <a:t>k-Fold with K = 5</a:t>
            </a:r>
          </a:p>
        </p:txBody>
      </p:sp>
      <p:sp>
        <p:nvSpPr>
          <p:cNvPr id="3" name="Content Placeholder 2">
            <a:extLst>
              <a:ext uri="{FF2B5EF4-FFF2-40B4-BE49-F238E27FC236}">
                <a16:creationId xmlns:a16="http://schemas.microsoft.com/office/drawing/2014/main" id="{07F12F13-6E78-4DC6-BA27-4709F8354719}"/>
              </a:ext>
            </a:extLst>
          </p:cNvPr>
          <p:cNvSpPr>
            <a:spLocks noGrp="1"/>
          </p:cNvSpPr>
          <p:nvPr>
            <p:ph idx="1"/>
          </p:nvPr>
        </p:nvSpPr>
        <p:spPr/>
        <p:txBody>
          <a:bodyPr/>
          <a:lstStyle/>
          <a:p>
            <a:endParaRPr lang="en-US" dirty="0"/>
          </a:p>
        </p:txBody>
      </p:sp>
      <p:sp>
        <p:nvSpPr>
          <p:cNvPr id="4" name="Rectangle: Rounded Corners 3">
            <a:extLst>
              <a:ext uri="{FF2B5EF4-FFF2-40B4-BE49-F238E27FC236}">
                <a16:creationId xmlns:a16="http://schemas.microsoft.com/office/drawing/2014/main" id="{52069516-6971-4677-811D-79ED7F0747B6}"/>
              </a:ext>
            </a:extLst>
          </p:cNvPr>
          <p:cNvSpPr/>
          <p:nvPr/>
        </p:nvSpPr>
        <p:spPr>
          <a:xfrm>
            <a:off x="1219201" y="1447800"/>
            <a:ext cx="10515600" cy="53756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Dataset</a:t>
            </a:r>
          </a:p>
        </p:txBody>
      </p:sp>
      <p:sp>
        <p:nvSpPr>
          <p:cNvPr id="5" name="Rectangle: Rounded Corners 4">
            <a:extLst>
              <a:ext uri="{FF2B5EF4-FFF2-40B4-BE49-F238E27FC236}">
                <a16:creationId xmlns:a16="http://schemas.microsoft.com/office/drawing/2014/main" id="{094C645E-4EFA-4439-8FEA-2C9EEA67819B}"/>
              </a:ext>
            </a:extLst>
          </p:cNvPr>
          <p:cNvSpPr/>
          <p:nvPr/>
        </p:nvSpPr>
        <p:spPr>
          <a:xfrm>
            <a:off x="1219201" y="2156319"/>
            <a:ext cx="8270174" cy="53756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Training Set</a:t>
            </a:r>
          </a:p>
        </p:txBody>
      </p:sp>
      <p:sp>
        <p:nvSpPr>
          <p:cNvPr id="6" name="Rectangle: Rounded Corners 5">
            <a:extLst>
              <a:ext uri="{FF2B5EF4-FFF2-40B4-BE49-F238E27FC236}">
                <a16:creationId xmlns:a16="http://schemas.microsoft.com/office/drawing/2014/main" id="{6F98E612-7CB5-4A7E-9921-28E4C46EEC61}"/>
              </a:ext>
            </a:extLst>
          </p:cNvPr>
          <p:cNvSpPr/>
          <p:nvPr/>
        </p:nvSpPr>
        <p:spPr>
          <a:xfrm>
            <a:off x="9489375" y="2156318"/>
            <a:ext cx="2245426" cy="53756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Test Set</a:t>
            </a:r>
          </a:p>
        </p:txBody>
      </p:sp>
      <p:sp>
        <p:nvSpPr>
          <p:cNvPr id="7" name="Rectangle: Rounded Corners 6">
            <a:extLst>
              <a:ext uri="{FF2B5EF4-FFF2-40B4-BE49-F238E27FC236}">
                <a16:creationId xmlns:a16="http://schemas.microsoft.com/office/drawing/2014/main" id="{6A851C1C-16FD-4E0F-B086-04A2F013A368}"/>
              </a:ext>
            </a:extLst>
          </p:cNvPr>
          <p:cNvSpPr/>
          <p:nvPr/>
        </p:nvSpPr>
        <p:spPr>
          <a:xfrm>
            <a:off x="1219201" y="2788171"/>
            <a:ext cx="1555667" cy="5375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Fold 1</a:t>
            </a:r>
          </a:p>
        </p:txBody>
      </p:sp>
      <p:sp>
        <p:nvSpPr>
          <p:cNvPr id="8" name="Rectangle: Rounded Corners 7">
            <a:extLst>
              <a:ext uri="{FF2B5EF4-FFF2-40B4-BE49-F238E27FC236}">
                <a16:creationId xmlns:a16="http://schemas.microsoft.com/office/drawing/2014/main" id="{D769E076-A9C9-4846-90BD-70779EB111A0}"/>
              </a:ext>
            </a:extLst>
          </p:cNvPr>
          <p:cNvSpPr/>
          <p:nvPr/>
        </p:nvSpPr>
        <p:spPr>
          <a:xfrm>
            <a:off x="2897827" y="2778792"/>
            <a:ext cx="1555668" cy="53756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 2</a:t>
            </a:r>
          </a:p>
        </p:txBody>
      </p:sp>
      <p:sp>
        <p:nvSpPr>
          <p:cNvPr id="9" name="Rectangle: Rounded Corners 8">
            <a:extLst>
              <a:ext uri="{FF2B5EF4-FFF2-40B4-BE49-F238E27FC236}">
                <a16:creationId xmlns:a16="http://schemas.microsoft.com/office/drawing/2014/main" id="{A88AA6DC-50FD-4560-BF9F-0C202A7BB084}"/>
              </a:ext>
            </a:extLst>
          </p:cNvPr>
          <p:cNvSpPr/>
          <p:nvPr/>
        </p:nvSpPr>
        <p:spPr>
          <a:xfrm>
            <a:off x="4576454" y="2778792"/>
            <a:ext cx="1555668" cy="53756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 3</a:t>
            </a:r>
          </a:p>
        </p:txBody>
      </p:sp>
      <p:sp>
        <p:nvSpPr>
          <p:cNvPr id="10" name="Rectangle: Rounded Corners 9">
            <a:extLst>
              <a:ext uri="{FF2B5EF4-FFF2-40B4-BE49-F238E27FC236}">
                <a16:creationId xmlns:a16="http://schemas.microsoft.com/office/drawing/2014/main" id="{DED7B1CB-DF42-4398-BBAC-38323E521855}"/>
              </a:ext>
            </a:extLst>
          </p:cNvPr>
          <p:cNvSpPr/>
          <p:nvPr/>
        </p:nvSpPr>
        <p:spPr>
          <a:xfrm>
            <a:off x="6255081" y="2780592"/>
            <a:ext cx="1555668" cy="53756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 4</a:t>
            </a:r>
          </a:p>
        </p:txBody>
      </p:sp>
      <p:sp>
        <p:nvSpPr>
          <p:cNvPr id="11" name="Rectangle: Rounded Corners 10">
            <a:extLst>
              <a:ext uri="{FF2B5EF4-FFF2-40B4-BE49-F238E27FC236}">
                <a16:creationId xmlns:a16="http://schemas.microsoft.com/office/drawing/2014/main" id="{D7C2F957-84B5-42B5-B0BC-35252DF66B59}"/>
              </a:ext>
            </a:extLst>
          </p:cNvPr>
          <p:cNvSpPr/>
          <p:nvPr/>
        </p:nvSpPr>
        <p:spPr>
          <a:xfrm>
            <a:off x="7933708" y="2782392"/>
            <a:ext cx="1555668" cy="53756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 5</a:t>
            </a:r>
          </a:p>
        </p:txBody>
      </p:sp>
      <p:sp>
        <p:nvSpPr>
          <p:cNvPr id="12" name="Rectangle: Rounded Corners 11">
            <a:extLst>
              <a:ext uri="{FF2B5EF4-FFF2-40B4-BE49-F238E27FC236}">
                <a16:creationId xmlns:a16="http://schemas.microsoft.com/office/drawing/2014/main" id="{E6B8C0CD-0113-4F6D-8E45-46B5DEE15D99}"/>
              </a:ext>
            </a:extLst>
          </p:cNvPr>
          <p:cNvSpPr/>
          <p:nvPr/>
        </p:nvSpPr>
        <p:spPr>
          <a:xfrm>
            <a:off x="1219201" y="3463441"/>
            <a:ext cx="1555667" cy="53756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 1</a:t>
            </a:r>
          </a:p>
        </p:txBody>
      </p:sp>
      <p:sp>
        <p:nvSpPr>
          <p:cNvPr id="13" name="Rectangle: Rounded Corners 12">
            <a:extLst>
              <a:ext uri="{FF2B5EF4-FFF2-40B4-BE49-F238E27FC236}">
                <a16:creationId xmlns:a16="http://schemas.microsoft.com/office/drawing/2014/main" id="{01574B53-5E1C-4B10-8D65-8E5F45395976}"/>
              </a:ext>
            </a:extLst>
          </p:cNvPr>
          <p:cNvSpPr/>
          <p:nvPr/>
        </p:nvSpPr>
        <p:spPr>
          <a:xfrm>
            <a:off x="2897827" y="3454062"/>
            <a:ext cx="1555668" cy="5375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Fold 2</a:t>
            </a:r>
          </a:p>
        </p:txBody>
      </p:sp>
      <p:sp>
        <p:nvSpPr>
          <p:cNvPr id="14" name="Rectangle: Rounded Corners 13">
            <a:extLst>
              <a:ext uri="{FF2B5EF4-FFF2-40B4-BE49-F238E27FC236}">
                <a16:creationId xmlns:a16="http://schemas.microsoft.com/office/drawing/2014/main" id="{BC702776-B881-45F6-8FC3-82B05D61E347}"/>
              </a:ext>
            </a:extLst>
          </p:cNvPr>
          <p:cNvSpPr/>
          <p:nvPr/>
        </p:nvSpPr>
        <p:spPr>
          <a:xfrm>
            <a:off x="4576454" y="3454062"/>
            <a:ext cx="1555668" cy="53756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 3</a:t>
            </a:r>
          </a:p>
        </p:txBody>
      </p:sp>
      <p:sp>
        <p:nvSpPr>
          <p:cNvPr id="15" name="Rectangle: Rounded Corners 14">
            <a:extLst>
              <a:ext uri="{FF2B5EF4-FFF2-40B4-BE49-F238E27FC236}">
                <a16:creationId xmlns:a16="http://schemas.microsoft.com/office/drawing/2014/main" id="{948B99B6-34DB-45AB-90A0-083856AD25EC}"/>
              </a:ext>
            </a:extLst>
          </p:cNvPr>
          <p:cNvSpPr/>
          <p:nvPr/>
        </p:nvSpPr>
        <p:spPr>
          <a:xfrm>
            <a:off x="6255081" y="3455862"/>
            <a:ext cx="1555668" cy="53756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 4</a:t>
            </a:r>
          </a:p>
        </p:txBody>
      </p:sp>
      <p:sp>
        <p:nvSpPr>
          <p:cNvPr id="16" name="Rectangle: Rounded Corners 15">
            <a:extLst>
              <a:ext uri="{FF2B5EF4-FFF2-40B4-BE49-F238E27FC236}">
                <a16:creationId xmlns:a16="http://schemas.microsoft.com/office/drawing/2014/main" id="{60F9B75E-14B0-47D1-A98E-BE6940582047}"/>
              </a:ext>
            </a:extLst>
          </p:cNvPr>
          <p:cNvSpPr/>
          <p:nvPr/>
        </p:nvSpPr>
        <p:spPr>
          <a:xfrm>
            <a:off x="7933708" y="3457662"/>
            <a:ext cx="1555668" cy="53756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 5</a:t>
            </a:r>
          </a:p>
        </p:txBody>
      </p:sp>
      <p:sp>
        <p:nvSpPr>
          <p:cNvPr id="17" name="Rectangle: Rounded Corners 16">
            <a:extLst>
              <a:ext uri="{FF2B5EF4-FFF2-40B4-BE49-F238E27FC236}">
                <a16:creationId xmlns:a16="http://schemas.microsoft.com/office/drawing/2014/main" id="{783AD19A-360A-4440-8EC6-C66DB0C0F0CB}"/>
              </a:ext>
            </a:extLst>
          </p:cNvPr>
          <p:cNvSpPr/>
          <p:nvPr/>
        </p:nvSpPr>
        <p:spPr>
          <a:xfrm>
            <a:off x="1219200" y="4094567"/>
            <a:ext cx="1555667" cy="53756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 1</a:t>
            </a:r>
          </a:p>
        </p:txBody>
      </p:sp>
      <p:sp>
        <p:nvSpPr>
          <p:cNvPr id="18" name="Rectangle: Rounded Corners 17">
            <a:extLst>
              <a:ext uri="{FF2B5EF4-FFF2-40B4-BE49-F238E27FC236}">
                <a16:creationId xmlns:a16="http://schemas.microsoft.com/office/drawing/2014/main" id="{3EEFC3D6-2F55-4446-84B9-E59636E816DA}"/>
              </a:ext>
            </a:extLst>
          </p:cNvPr>
          <p:cNvSpPr/>
          <p:nvPr/>
        </p:nvSpPr>
        <p:spPr>
          <a:xfrm>
            <a:off x="2897826" y="4085188"/>
            <a:ext cx="1555668" cy="53756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 2</a:t>
            </a:r>
          </a:p>
        </p:txBody>
      </p:sp>
      <p:sp>
        <p:nvSpPr>
          <p:cNvPr id="19" name="Rectangle: Rounded Corners 18">
            <a:extLst>
              <a:ext uri="{FF2B5EF4-FFF2-40B4-BE49-F238E27FC236}">
                <a16:creationId xmlns:a16="http://schemas.microsoft.com/office/drawing/2014/main" id="{8018C864-C1BE-4149-B9ED-66A8DC85FFDF}"/>
              </a:ext>
            </a:extLst>
          </p:cNvPr>
          <p:cNvSpPr/>
          <p:nvPr/>
        </p:nvSpPr>
        <p:spPr>
          <a:xfrm>
            <a:off x="4576453" y="4085188"/>
            <a:ext cx="1555668" cy="5375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Fold 3</a:t>
            </a:r>
          </a:p>
        </p:txBody>
      </p:sp>
      <p:sp>
        <p:nvSpPr>
          <p:cNvPr id="20" name="Rectangle: Rounded Corners 19">
            <a:extLst>
              <a:ext uri="{FF2B5EF4-FFF2-40B4-BE49-F238E27FC236}">
                <a16:creationId xmlns:a16="http://schemas.microsoft.com/office/drawing/2014/main" id="{016738AA-1C0F-444B-882E-7FE431119EAF}"/>
              </a:ext>
            </a:extLst>
          </p:cNvPr>
          <p:cNvSpPr/>
          <p:nvPr/>
        </p:nvSpPr>
        <p:spPr>
          <a:xfrm>
            <a:off x="6255080" y="4086988"/>
            <a:ext cx="1555668" cy="53756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 4</a:t>
            </a:r>
          </a:p>
        </p:txBody>
      </p:sp>
      <p:sp>
        <p:nvSpPr>
          <p:cNvPr id="21" name="Rectangle: Rounded Corners 20">
            <a:extLst>
              <a:ext uri="{FF2B5EF4-FFF2-40B4-BE49-F238E27FC236}">
                <a16:creationId xmlns:a16="http://schemas.microsoft.com/office/drawing/2014/main" id="{029364AC-D38C-4170-B06E-38B690F96BD6}"/>
              </a:ext>
            </a:extLst>
          </p:cNvPr>
          <p:cNvSpPr/>
          <p:nvPr/>
        </p:nvSpPr>
        <p:spPr>
          <a:xfrm>
            <a:off x="7933707" y="4088788"/>
            <a:ext cx="1555668" cy="53756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 5</a:t>
            </a:r>
          </a:p>
        </p:txBody>
      </p:sp>
      <p:sp>
        <p:nvSpPr>
          <p:cNvPr id="22" name="Rectangle: Rounded Corners 21">
            <a:extLst>
              <a:ext uri="{FF2B5EF4-FFF2-40B4-BE49-F238E27FC236}">
                <a16:creationId xmlns:a16="http://schemas.microsoft.com/office/drawing/2014/main" id="{98E790B7-75B2-4C19-94FD-4ADD38AF133E}"/>
              </a:ext>
            </a:extLst>
          </p:cNvPr>
          <p:cNvSpPr/>
          <p:nvPr/>
        </p:nvSpPr>
        <p:spPr>
          <a:xfrm>
            <a:off x="1219200" y="4740336"/>
            <a:ext cx="1555667" cy="53756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 1</a:t>
            </a:r>
          </a:p>
        </p:txBody>
      </p:sp>
      <p:sp>
        <p:nvSpPr>
          <p:cNvPr id="23" name="Rectangle: Rounded Corners 22">
            <a:extLst>
              <a:ext uri="{FF2B5EF4-FFF2-40B4-BE49-F238E27FC236}">
                <a16:creationId xmlns:a16="http://schemas.microsoft.com/office/drawing/2014/main" id="{F0CF2712-5CC7-4FFA-A7BF-7B465CF1B4B3}"/>
              </a:ext>
            </a:extLst>
          </p:cNvPr>
          <p:cNvSpPr/>
          <p:nvPr/>
        </p:nvSpPr>
        <p:spPr>
          <a:xfrm>
            <a:off x="2897826" y="4730957"/>
            <a:ext cx="1555668" cy="53756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 2</a:t>
            </a:r>
          </a:p>
        </p:txBody>
      </p:sp>
      <p:sp>
        <p:nvSpPr>
          <p:cNvPr id="24" name="Rectangle: Rounded Corners 23">
            <a:extLst>
              <a:ext uri="{FF2B5EF4-FFF2-40B4-BE49-F238E27FC236}">
                <a16:creationId xmlns:a16="http://schemas.microsoft.com/office/drawing/2014/main" id="{5DD1C80A-8316-4A5D-8523-F472B79AD856}"/>
              </a:ext>
            </a:extLst>
          </p:cNvPr>
          <p:cNvSpPr/>
          <p:nvPr/>
        </p:nvSpPr>
        <p:spPr>
          <a:xfrm>
            <a:off x="4576453" y="4730957"/>
            <a:ext cx="1555668" cy="53756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 3</a:t>
            </a:r>
          </a:p>
        </p:txBody>
      </p:sp>
      <p:sp>
        <p:nvSpPr>
          <p:cNvPr id="25" name="Rectangle: Rounded Corners 24">
            <a:extLst>
              <a:ext uri="{FF2B5EF4-FFF2-40B4-BE49-F238E27FC236}">
                <a16:creationId xmlns:a16="http://schemas.microsoft.com/office/drawing/2014/main" id="{82C21B67-2CF7-4E98-A5E5-C323D1DE2BBB}"/>
              </a:ext>
            </a:extLst>
          </p:cNvPr>
          <p:cNvSpPr/>
          <p:nvPr/>
        </p:nvSpPr>
        <p:spPr>
          <a:xfrm>
            <a:off x="6255080" y="4732757"/>
            <a:ext cx="1555668" cy="5375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Fold 4</a:t>
            </a:r>
          </a:p>
        </p:txBody>
      </p:sp>
      <p:sp>
        <p:nvSpPr>
          <p:cNvPr id="26" name="Rectangle: Rounded Corners 25">
            <a:extLst>
              <a:ext uri="{FF2B5EF4-FFF2-40B4-BE49-F238E27FC236}">
                <a16:creationId xmlns:a16="http://schemas.microsoft.com/office/drawing/2014/main" id="{5617EB76-703D-4244-B9C3-140584E66291}"/>
              </a:ext>
            </a:extLst>
          </p:cNvPr>
          <p:cNvSpPr/>
          <p:nvPr/>
        </p:nvSpPr>
        <p:spPr>
          <a:xfrm>
            <a:off x="7933707" y="4734557"/>
            <a:ext cx="1555668" cy="53756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 5</a:t>
            </a:r>
          </a:p>
        </p:txBody>
      </p:sp>
      <p:sp>
        <p:nvSpPr>
          <p:cNvPr id="27" name="Rectangle: Rounded Corners 26">
            <a:extLst>
              <a:ext uri="{FF2B5EF4-FFF2-40B4-BE49-F238E27FC236}">
                <a16:creationId xmlns:a16="http://schemas.microsoft.com/office/drawing/2014/main" id="{263A1640-91E3-4482-BA54-814F6B5FE3EF}"/>
              </a:ext>
            </a:extLst>
          </p:cNvPr>
          <p:cNvSpPr/>
          <p:nvPr/>
        </p:nvSpPr>
        <p:spPr>
          <a:xfrm>
            <a:off x="1219200" y="5335115"/>
            <a:ext cx="1555667" cy="53756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 1</a:t>
            </a:r>
          </a:p>
        </p:txBody>
      </p:sp>
      <p:sp>
        <p:nvSpPr>
          <p:cNvPr id="28" name="Rectangle: Rounded Corners 27">
            <a:extLst>
              <a:ext uri="{FF2B5EF4-FFF2-40B4-BE49-F238E27FC236}">
                <a16:creationId xmlns:a16="http://schemas.microsoft.com/office/drawing/2014/main" id="{BB0D6D06-65CD-462B-B53D-75EB2820A8A9}"/>
              </a:ext>
            </a:extLst>
          </p:cNvPr>
          <p:cNvSpPr/>
          <p:nvPr/>
        </p:nvSpPr>
        <p:spPr>
          <a:xfrm>
            <a:off x="2897826" y="5325736"/>
            <a:ext cx="1555668" cy="53756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 2</a:t>
            </a:r>
          </a:p>
        </p:txBody>
      </p:sp>
      <p:sp>
        <p:nvSpPr>
          <p:cNvPr id="29" name="Rectangle: Rounded Corners 28">
            <a:extLst>
              <a:ext uri="{FF2B5EF4-FFF2-40B4-BE49-F238E27FC236}">
                <a16:creationId xmlns:a16="http://schemas.microsoft.com/office/drawing/2014/main" id="{B04F755D-AB9B-4F38-B83E-7E6BDBA1E756}"/>
              </a:ext>
            </a:extLst>
          </p:cNvPr>
          <p:cNvSpPr/>
          <p:nvPr/>
        </p:nvSpPr>
        <p:spPr>
          <a:xfrm>
            <a:off x="4576453" y="5325736"/>
            <a:ext cx="1555668" cy="53756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 3</a:t>
            </a:r>
          </a:p>
        </p:txBody>
      </p:sp>
      <p:sp>
        <p:nvSpPr>
          <p:cNvPr id="30" name="Rectangle: Rounded Corners 29">
            <a:extLst>
              <a:ext uri="{FF2B5EF4-FFF2-40B4-BE49-F238E27FC236}">
                <a16:creationId xmlns:a16="http://schemas.microsoft.com/office/drawing/2014/main" id="{9C89DD91-DEAC-4309-B42B-011571C70658}"/>
              </a:ext>
            </a:extLst>
          </p:cNvPr>
          <p:cNvSpPr/>
          <p:nvPr/>
        </p:nvSpPr>
        <p:spPr>
          <a:xfrm>
            <a:off x="6255080" y="5327536"/>
            <a:ext cx="1555668" cy="53756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 4</a:t>
            </a:r>
          </a:p>
        </p:txBody>
      </p:sp>
      <p:sp>
        <p:nvSpPr>
          <p:cNvPr id="31" name="Rectangle: Rounded Corners 30">
            <a:extLst>
              <a:ext uri="{FF2B5EF4-FFF2-40B4-BE49-F238E27FC236}">
                <a16:creationId xmlns:a16="http://schemas.microsoft.com/office/drawing/2014/main" id="{1E83B8F8-C39F-442D-BEAB-54F3C23DEDD1}"/>
              </a:ext>
            </a:extLst>
          </p:cNvPr>
          <p:cNvSpPr/>
          <p:nvPr/>
        </p:nvSpPr>
        <p:spPr>
          <a:xfrm>
            <a:off x="7933707" y="5329336"/>
            <a:ext cx="1555668" cy="5375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Fold 5</a:t>
            </a:r>
          </a:p>
        </p:txBody>
      </p:sp>
      <p:sp>
        <p:nvSpPr>
          <p:cNvPr id="32" name="Callout: Down Arrow 31">
            <a:extLst>
              <a:ext uri="{FF2B5EF4-FFF2-40B4-BE49-F238E27FC236}">
                <a16:creationId xmlns:a16="http://schemas.microsoft.com/office/drawing/2014/main" id="{3039209E-E226-4E52-A9D7-D757CFADC551}"/>
              </a:ext>
            </a:extLst>
          </p:cNvPr>
          <p:cNvSpPr/>
          <p:nvPr/>
        </p:nvSpPr>
        <p:spPr>
          <a:xfrm rot="5400000">
            <a:off x="9589032" y="2765180"/>
            <a:ext cx="1795739" cy="1995055"/>
          </a:xfrm>
          <a:prstGeom prst="downArrowCallout">
            <a:avLst>
              <a:gd name="adj1" fmla="val 13097"/>
              <a:gd name="adj2" fmla="val 25000"/>
              <a:gd name="adj3" fmla="val 25000"/>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Find Parameters</a:t>
            </a:r>
          </a:p>
        </p:txBody>
      </p:sp>
      <p:sp>
        <p:nvSpPr>
          <p:cNvPr id="33" name="Rectangle: Rounded Corners 32">
            <a:extLst>
              <a:ext uri="{FF2B5EF4-FFF2-40B4-BE49-F238E27FC236}">
                <a16:creationId xmlns:a16="http://schemas.microsoft.com/office/drawing/2014/main" id="{94F8EB38-C242-48DE-8C68-B021DC2298CD}"/>
              </a:ext>
            </a:extLst>
          </p:cNvPr>
          <p:cNvSpPr/>
          <p:nvPr/>
        </p:nvSpPr>
        <p:spPr>
          <a:xfrm>
            <a:off x="9489374" y="5872680"/>
            <a:ext cx="2245426" cy="53756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Test Data</a:t>
            </a:r>
          </a:p>
        </p:txBody>
      </p:sp>
      <p:sp>
        <p:nvSpPr>
          <p:cNvPr id="35" name="Arrow: Right 34">
            <a:extLst>
              <a:ext uri="{FF2B5EF4-FFF2-40B4-BE49-F238E27FC236}">
                <a16:creationId xmlns:a16="http://schemas.microsoft.com/office/drawing/2014/main" id="{152364F5-5C39-420A-9048-AAE97420BD5F}"/>
              </a:ext>
            </a:extLst>
          </p:cNvPr>
          <p:cNvSpPr/>
          <p:nvPr/>
        </p:nvSpPr>
        <p:spPr>
          <a:xfrm>
            <a:off x="6477001" y="6001838"/>
            <a:ext cx="3012372" cy="4084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Find Evaluation</a:t>
            </a:r>
          </a:p>
        </p:txBody>
      </p:sp>
    </p:spTree>
    <p:extLst>
      <p:ext uri="{BB962C8B-B14F-4D97-AF65-F5344CB8AC3E}">
        <p14:creationId xmlns:p14="http://schemas.microsoft.com/office/powerpoint/2010/main" val="3126714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4604F70-F635-45FE-8329-BC1AF51F836C}"/>
                  </a:ext>
                </a:extLst>
              </p:cNvPr>
              <p:cNvSpPr>
                <a:spLocks noGrp="1"/>
              </p:cNvSpPr>
              <p:nvPr>
                <p:ph type="title"/>
              </p:nvPr>
            </p:nvSpPr>
            <p:spPr/>
            <p:txBody>
              <a:bodyPr/>
              <a:lstStyle/>
              <a:p>
                <a:r>
                  <a:rPr lang="en-US" dirty="0"/>
                  <a:t>Performance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5</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5</m:t>
                        </m:r>
                      </m:sup>
                      <m:e>
                        <m:r>
                          <a:rPr lang="en-US" b="0" i="1" smtClean="0">
                            <a:latin typeface="Cambria Math" panose="02040503050406030204" pitchFamily="18" charset="0"/>
                          </a:rPr>
                          <m:t>𝑃𝑒𝑟𝑓𝑜𝑟𝑚𝑎𝑛𝑐𝑒</m:t>
                        </m:r>
                      </m:e>
                    </m:nary>
                  </m:oMath>
                </a14:m>
                <a:endParaRPr lang="en-US" dirty="0"/>
              </a:p>
            </p:txBody>
          </p:sp>
        </mc:Choice>
        <mc:Fallback xmlns="">
          <p:sp>
            <p:nvSpPr>
              <p:cNvPr id="2" name="Title 1">
                <a:extLst>
                  <a:ext uri="{FF2B5EF4-FFF2-40B4-BE49-F238E27FC236}">
                    <a16:creationId xmlns:a16="http://schemas.microsoft.com/office/drawing/2014/main" id="{54604F70-F635-45FE-8329-BC1AF51F836C}"/>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07F12F13-6E78-4DC6-BA27-4709F8354719}"/>
              </a:ext>
            </a:extLst>
          </p:cNvPr>
          <p:cNvSpPr>
            <a:spLocks noGrp="1"/>
          </p:cNvSpPr>
          <p:nvPr>
            <p:ph idx="1"/>
          </p:nvPr>
        </p:nvSpPr>
        <p:spPr/>
        <p:txBody>
          <a:bodyPr/>
          <a:lstStyle/>
          <a:p>
            <a:endParaRPr lang="en-US" dirty="0"/>
          </a:p>
        </p:txBody>
      </p:sp>
      <p:sp>
        <p:nvSpPr>
          <p:cNvPr id="7" name="Rectangle: Rounded Corners 6">
            <a:extLst>
              <a:ext uri="{FF2B5EF4-FFF2-40B4-BE49-F238E27FC236}">
                <a16:creationId xmlns:a16="http://schemas.microsoft.com/office/drawing/2014/main" id="{6A851C1C-16FD-4E0F-B086-04A2F013A368}"/>
              </a:ext>
            </a:extLst>
          </p:cNvPr>
          <p:cNvSpPr/>
          <p:nvPr/>
        </p:nvSpPr>
        <p:spPr>
          <a:xfrm>
            <a:off x="1221179" y="2714734"/>
            <a:ext cx="1555667" cy="5375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Fold 1</a:t>
            </a:r>
          </a:p>
        </p:txBody>
      </p:sp>
      <p:sp>
        <p:nvSpPr>
          <p:cNvPr id="8" name="Rectangle: Rounded Corners 7">
            <a:extLst>
              <a:ext uri="{FF2B5EF4-FFF2-40B4-BE49-F238E27FC236}">
                <a16:creationId xmlns:a16="http://schemas.microsoft.com/office/drawing/2014/main" id="{D769E076-A9C9-4846-90BD-70779EB111A0}"/>
              </a:ext>
            </a:extLst>
          </p:cNvPr>
          <p:cNvSpPr/>
          <p:nvPr/>
        </p:nvSpPr>
        <p:spPr>
          <a:xfrm>
            <a:off x="2899805" y="2705355"/>
            <a:ext cx="1555668" cy="53756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 2</a:t>
            </a:r>
          </a:p>
        </p:txBody>
      </p:sp>
      <p:sp>
        <p:nvSpPr>
          <p:cNvPr id="9" name="Rectangle: Rounded Corners 8">
            <a:extLst>
              <a:ext uri="{FF2B5EF4-FFF2-40B4-BE49-F238E27FC236}">
                <a16:creationId xmlns:a16="http://schemas.microsoft.com/office/drawing/2014/main" id="{A88AA6DC-50FD-4560-BF9F-0C202A7BB084}"/>
              </a:ext>
            </a:extLst>
          </p:cNvPr>
          <p:cNvSpPr/>
          <p:nvPr/>
        </p:nvSpPr>
        <p:spPr>
          <a:xfrm>
            <a:off x="4578432" y="2705355"/>
            <a:ext cx="1555668" cy="53756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 3</a:t>
            </a:r>
          </a:p>
        </p:txBody>
      </p:sp>
      <p:sp>
        <p:nvSpPr>
          <p:cNvPr id="10" name="Rectangle: Rounded Corners 9">
            <a:extLst>
              <a:ext uri="{FF2B5EF4-FFF2-40B4-BE49-F238E27FC236}">
                <a16:creationId xmlns:a16="http://schemas.microsoft.com/office/drawing/2014/main" id="{DED7B1CB-DF42-4398-BBAC-38323E521855}"/>
              </a:ext>
            </a:extLst>
          </p:cNvPr>
          <p:cNvSpPr/>
          <p:nvPr/>
        </p:nvSpPr>
        <p:spPr>
          <a:xfrm>
            <a:off x="6257059" y="2707155"/>
            <a:ext cx="1555668" cy="53756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 4</a:t>
            </a:r>
          </a:p>
        </p:txBody>
      </p:sp>
      <p:sp>
        <p:nvSpPr>
          <p:cNvPr id="11" name="Rectangle: Rounded Corners 10">
            <a:extLst>
              <a:ext uri="{FF2B5EF4-FFF2-40B4-BE49-F238E27FC236}">
                <a16:creationId xmlns:a16="http://schemas.microsoft.com/office/drawing/2014/main" id="{D7C2F957-84B5-42B5-B0BC-35252DF66B59}"/>
              </a:ext>
            </a:extLst>
          </p:cNvPr>
          <p:cNvSpPr/>
          <p:nvPr/>
        </p:nvSpPr>
        <p:spPr>
          <a:xfrm>
            <a:off x="7935686" y="2708955"/>
            <a:ext cx="1555668" cy="53756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 5</a:t>
            </a:r>
          </a:p>
        </p:txBody>
      </p:sp>
      <p:sp>
        <p:nvSpPr>
          <p:cNvPr id="12" name="Rectangle: Rounded Corners 11">
            <a:extLst>
              <a:ext uri="{FF2B5EF4-FFF2-40B4-BE49-F238E27FC236}">
                <a16:creationId xmlns:a16="http://schemas.microsoft.com/office/drawing/2014/main" id="{E6B8C0CD-0113-4F6D-8E45-46B5DEE15D99}"/>
              </a:ext>
            </a:extLst>
          </p:cNvPr>
          <p:cNvSpPr/>
          <p:nvPr/>
        </p:nvSpPr>
        <p:spPr>
          <a:xfrm>
            <a:off x="1221179" y="3390004"/>
            <a:ext cx="1555667" cy="53756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 1</a:t>
            </a:r>
          </a:p>
        </p:txBody>
      </p:sp>
      <p:sp>
        <p:nvSpPr>
          <p:cNvPr id="13" name="Rectangle: Rounded Corners 12">
            <a:extLst>
              <a:ext uri="{FF2B5EF4-FFF2-40B4-BE49-F238E27FC236}">
                <a16:creationId xmlns:a16="http://schemas.microsoft.com/office/drawing/2014/main" id="{01574B53-5E1C-4B10-8D65-8E5F45395976}"/>
              </a:ext>
            </a:extLst>
          </p:cNvPr>
          <p:cNvSpPr/>
          <p:nvPr/>
        </p:nvSpPr>
        <p:spPr>
          <a:xfrm>
            <a:off x="2899805" y="3380625"/>
            <a:ext cx="1555668" cy="5375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Fold 2</a:t>
            </a:r>
          </a:p>
        </p:txBody>
      </p:sp>
      <p:sp>
        <p:nvSpPr>
          <p:cNvPr id="14" name="Rectangle: Rounded Corners 13">
            <a:extLst>
              <a:ext uri="{FF2B5EF4-FFF2-40B4-BE49-F238E27FC236}">
                <a16:creationId xmlns:a16="http://schemas.microsoft.com/office/drawing/2014/main" id="{BC702776-B881-45F6-8FC3-82B05D61E347}"/>
              </a:ext>
            </a:extLst>
          </p:cNvPr>
          <p:cNvSpPr/>
          <p:nvPr/>
        </p:nvSpPr>
        <p:spPr>
          <a:xfrm>
            <a:off x="4578432" y="3380625"/>
            <a:ext cx="1555668" cy="53756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 3</a:t>
            </a:r>
          </a:p>
        </p:txBody>
      </p:sp>
      <p:sp>
        <p:nvSpPr>
          <p:cNvPr id="15" name="Rectangle: Rounded Corners 14">
            <a:extLst>
              <a:ext uri="{FF2B5EF4-FFF2-40B4-BE49-F238E27FC236}">
                <a16:creationId xmlns:a16="http://schemas.microsoft.com/office/drawing/2014/main" id="{948B99B6-34DB-45AB-90A0-083856AD25EC}"/>
              </a:ext>
            </a:extLst>
          </p:cNvPr>
          <p:cNvSpPr/>
          <p:nvPr/>
        </p:nvSpPr>
        <p:spPr>
          <a:xfrm>
            <a:off x="6257059" y="3382425"/>
            <a:ext cx="1555668" cy="53756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 4</a:t>
            </a:r>
          </a:p>
        </p:txBody>
      </p:sp>
      <p:sp>
        <p:nvSpPr>
          <p:cNvPr id="16" name="Rectangle: Rounded Corners 15">
            <a:extLst>
              <a:ext uri="{FF2B5EF4-FFF2-40B4-BE49-F238E27FC236}">
                <a16:creationId xmlns:a16="http://schemas.microsoft.com/office/drawing/2014/main" id="{60F9B75E-14B0-47D1-A98E-BE6940582047}"/>
              </a:ext>
            </a:extLst>
          </p:cNvPr>
          <p:cNvSpPr/>
          <p:nvPr/>
        </p:nvSpPr>
        <p:spPr>
          <a:xfrm>
            <a:off x="7935686" y="3384225"/>
            <a:ext cx="1555668" cy="53756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 5</a:t>
            </a:r>
          </a:p>
        </p:txBody>
      </p:sp>
      <p:sp>
        <p:nvSpPr>
          <p:cNvPr id="17" name="Rectangle: Rounded Corners 16">
            <a:extLst>
              <a:ext uri="{FF2B5EF4-FFF2-40B4-BE49-F238E27FC236}">
                <a16:creationId xmlns:a16="http://schemas.microsoft.com/office/drawing/2014/main" id="{783AD19A-360A-4440-8EC6-C66DB0C0F0CB}"/>
              </a:ext>
            </a:extLst>
          </p:cNvPr>
          <p:cNvSpPr/>
          <p:nvPr/>
        </p:nvSpPr>
        <p:spPr>
          <a:xfrm>
            <a:off x="1221178" y="4021130"/>
            <a:ext cx="1555667" cy="53756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 1</a:t>
            </a:r>
          </a:p>
        </p:txBody>
      </p:sp>
      <p:sp>
        <p:nvSpPr>
          <p:cNvPr id="18" name="Rectangle: Rounded Corners 17">
            <a:extLst>
              <a:ext uri="{FF2B5EF4-FFF2-40B4-BE49-F238E27FC236}">
                <a16:creationId xmlns:a16="http://schemas.microsoft.com/office/drawing/2014/main" id="{3EEFC3D6-2F55-4446-84B9-E59636E816DA}"/>
              </a:ext>
            </a:extLst>
          </p:cNvPr>
          <p:cNvSpPr/>
          <p:nvPr/>
        </p:nvSpPr>
        <p:spPr>
          <a:xfrm>
            <a:off x="2899804" y="4011751"/>
            <a:ext cx="1555668" cy="53756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 2</a:t>
            </a:r>
          </a:p>
        </p:txBody>
      </p:sp>
      <p:sp>
        <p:nvSpPr>
          <p:cNvPr id="19" name="Rectangle: Rounded Corners 18">
            <a:extLst>
              <a:ext uri="{FF2B5EF4-FFF2-40B4-BE49-F238E27FC236}">
                <a16:creationId xmlns:a16="http://schemas.microsoft.com/office/drawing/2014/main" id="{8018C864-C1BE-4149-B9ED-66A8DC85FFDF}"/>
              </a:ext>
            </a:extLst>
          </p:cNvPr>
          <p:cNvSpPr/>
          <p:nvPr/>
        </p:nvSpPr>
        <p:spPr>
          <a:xfrm>
            <a:off x="4578431" y="4011751"/>
            <a:ext cx="1555668" cy="5375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Fold 3</a:t>
            </a:r>
          </a:p>
        </p:txBody>
      </p:sp>
      <p:sp>
        <p:nvSpPr>
          <p:cNvPr id="20" name="Rectangle: Rounded Corners 19">
            <a:extLst>
              <a:ext uri="{FF2B5EF4-FFF2-40B4-BE49-F238E27FC236}">
                <a16:creationId xmlns:a16="http://schemas.microsoft.com/office/drawing/2014/main" id="{016738AA-1C0F-444B-882E-7FE431119EAF}"/>
              </a:ext>
            </a:extLst>
          </p:cNvPr>
          <p:cNvSpPr/>
          <p:nvPr/>
        </p:nvSpPr>
        <p:spPr>
          <a:xfrm>
            <a:off x="6257058" y="4013551"/>
            <a:ext cx="1555668" cy="53756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 4</a:t>
            </a:r>
          </a:p>
        </p:txBody>
      </p:sp>
      <p:sp>
        <p:nvSpPr>
          <p:cNvPr id="21" name="Rectangle: Rounded Corners 20">
            <a:extLst>
              <a:ext uri="{FF2B5EF4-FFF2-40B4-BE49-F238E27FC236}">
                <a16:creationId xmlns:a16="http://schemas.microsoft.com/office/drawing/2014/main" id="{029364AC-D38C-4170-B06E-38B690F96BD6}"/>
              </a:ext>
            </a:extLst>
          </p:cNvPr>
          <p:cNvSpPr/>
          <p:nvPr/>
        </p:nvSpPr>
        <p:spPr>
          <a:xfrm>
            <a:off x="7935685" y="4015351"/>
            <a:ext cx="1555668" cy="53756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 5</a:t>
            </a:r>
          </a:p>
        </p:txBody>
      </p:sp>
      <p:sp>
        <p:nvSpPr>
          <p:cNvPr id="22" name="Rectangle: Rounded Corners 21">
            <a:extLst>
              <a:ext uri="{FF2B5EF4-FFF2-40B4-BE49-F238E27FC236}">
                <a16:creationId xmlns:a16="http://schemas.microsoft.com/office/drawing/2014/main" id="{98E790B7-75B2-4C19-94FD-4ADD38AF133E}"/>
              </a:ext>
            </a:extLst>
          </p:cNvPr>
          <p:cNvSpPr/>
          <p:nvPr/>
        </p:nvSpPr>
        <p:spPr>
          <a:xfrm>
            <a:off x="1221178" y="4666899"/>
            <a:ext cx="1555667" cy="53756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 1</a:t>
            </a:r>
          </a:p>
        </p:txBody>
      </p:sp>
      <p:sp>
        <p:nvSpPr>
          <p:cNvPr id="23" name="Rectangle: Rounded Corners 22">
            <a:extLst>
              <a:ext uri="{FF2B5EF4-FFF2-40B4-BE49-F238E27FC236}">
                <a16:creationId xmlns:a16="http://schemas.microsoft.com/office/drawing/2014/main" id="{F0CF2712-5CC7-4FFA-A7BF-7B465CF1B4B3}"/>
              </a:ext>
            </a:extLst>
          </p:cNvPr>
          <p:cNvSpPr/>
          <p:nvPr/>
        </p:nvSpPr>
        <p:spPr>
          <a:xfrm>
            <a:off x="2899804" y="4657520"/>
            <a:ext cx="1555668" cy="53756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 2</a:t>
            </a:r>
          </a:p>
        </p:txBody>
      </p:sp>
      <p:sp>
        <p:nvSpPr>
          <p:cNvPr id="24" name="Rectangle: Rounded Corners 23">
            <a:extLst>
              <a:ext uri="{FF2B5EF4-FFF2-40B4-BE49-F238E27FC236}">
                <a16:creationId xmlns:a16="http://schemas.microsoft.com/office/drawing/2014/main" id="{5DD1C80A-8316-4A5D-8523-F472B79AD856}"/>
              </a:ext>
            </a:extLst>
          </p:cNvPr>
          <p:cNvSpPr/>
          <p:nvPr/>
        </p:nvSpPr>
        <p:spPr>
          <a:xfrm>
            <a:off x="4578431" y="4657520"/>
            <a:ext cx="1555668" cy="53756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 3</a:t>
            </a:r>
          </a:p>
        </p:txBody>
      </p:sp>
      <p:sp>
        <p:nvSpPr>
          <p:cNvPr id="25" name="Rectangle: Rounded Corners 24">
            <a:extLst>
              <a:ext uri="{FF2B5EF4-FFF2-40B4-BE49-F238E27FC236}">
                <a16:creationId xmlns:a16="http://schemas.microsoft.com/office/drawing/2014/main" id="{82C21B67-2CF7-4E98-A5E5-C323D1DE2BBB}"/>
              </a:ext>
            </a:extLst>
          </p:cNvPr>
          <p:cNvSpPr/>
          <p:nvPr/>
        </p:nvSpPr>
        <p:spPr>
          <a:xfrm>
            <a:off x="6257058" y="4659320"/>
            <a:ext cx="1555668" cy="5375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Fold 4</a:t>
            </a:r>
          </a:p>
        </p:txBody>
      </p:sp>
      <p:sp>
        <p:nvSpPr>
          <p:cNvPr id="26" name="Rectangle: Rounded Corners 25">
            <a:extLst>
              <a:ext uri="{FF2B5EF4-FFF2-40B4-BE49-F238E27FC236}">
                <a16:creationId xmlns:a16="http://schemas.microsoft.com/office/drawing/2014/main" id="{5617EB76-703D-4244-B9C3-140584E66291}"/>
              </a:ext>
            </a:extLst>
          </p:cNvPr>
          <p:cNvSpPr/>
          <p:nvPr/>
        </p:nvSpPr>
        <p:spPr>
          <a:xfrm>
            <a:off x="7935685" y="4661120"/>
            <a:ext cx="1555668" cy="53756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 5</a:t>
            </a:r>
          </a:p>
        </p:txBody>
      </p:sp>
      <p:sp>
        <p:nvSpPr>
          <p:cNvPr id="27" name="Rectangle: Rounded Corners 26">
            <a:extLst>
              <a:ext uri="{FF2B5EF4-FFF2-40B4-BE49-F238E27FC236}">
                <a16:creationId xmlns:a16="http://schemas.microsoft.com/office/drawing/2014/main" id="{263A1640-91E3-4482-BA54-814F6B5FE3EF}"/>
              </a:ext>
            </a:extLst>
          </p:cNvPr>
          <p:cNvSpPr/>
          <p:nvPr/>
        </p:nvSpPr>
        <p:spPr>
          <a:xfrm>
            <a:off x="1221178" y="5261678"/>
            <a:ext cx="1555667" cy="53756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 1</a:t>
            </a:r>
          </a:p>
        </p:txBody>
      </p:sp>
      <p:sp>
        <p:nvSpPr>
          <p:cNvPr id="28" name="Rectangle: Rounded Corners 27">
            <a:extLst>
              <a:ext uri="{FF2B5EF4-FFF2-40B4-BE49-F238E27FC236}">
                <a16:creationId xmlns:a16="http://schemas.microsoft.com/office/drawing/2014/main" id="{BB0D6D06-65CD-462B-B53D-75EB2820A8A9}"/>
              </a:ext>
            </a:extLst>
          </p:cNvPr>
          <p:cNvSpPr/>
          <p:nvPr/>
        </p:nvSpPr>
        <p:spPr>
          <a:xfrm>
            <a:off x="2899804" y="5252299"/>
            <a:ext cx="1555668" cy="53756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 2</a:t>
            </a:r>
          </a:p>
        </p:txBody>
      </p:sp>
      <p:sp>
        <p:nvSpPr>
          <p:cNvPr id="29" name="Rectangle: Rounded Corners 28">
            <a:extLst>
              <a:ext uri="{FF2B5EF4-FFF2-40B4-BE49-F238E27FC236}">
                <a16:creationId xmlns:a16="http://schemas.microsoft.com/office/drawing/2014/main" id="{B04F755D-AB9B-4F38-B83E-7E6BDBA1E756}"/>
              </a:ext>
            </a:extLst>
          </p:cNvPr>
          <p:cNvSpPr/>
          <p:nvPr/>
        </p:nvSpPr>
        <p:spPr>
          <a:xfrm>
            <a:off x="4578431" y="5252299"/>
            <a:ext cx="1555668" cy="53756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 3</a:t>
            </a:r>
          </a:p>
        </p:txBody>
      </p:sp>
      <p:sp>
        <p:nvSpPr>
          <p:cNvPr id="30" name="Rectangle: Rounded Corners 29">
            <a:extLst>
              <a:ext uri="{FF2B5EF4-FFF2-40B4-BE49-F238E27FC236}">
                <a16:creationId xmlns:a16="http://schemas.microsoft.com/office/drawing/2014/main" id="{9C89DD91-DEAC-4309-B42B-011571C70658}"/>
              </a:ext>
            </a:extLst>
          </p:cNvPr>
          <p:cNvSpPr/>
          <p:nvPr/>
        </p:nvSpPr>
        <p:spPr>
          <a:xfrm>
            <a:off x="6257058" y="5254099"/>
            <a:ext cx="1555668" cy="53756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Fold 4</a:t>
            </a:r>
          </a:p>
        </p:txBody>
      </p:sp>
      <p:sp>
        <p:nvSpPr>
          <p:cNvPr id="31" name="Rectangle: Rounded Corners 30">
            <a:extLst>
              <a:ext uri="{FF2B5EF4-FFF2-40B4-BE49-F238E27FC236}">
                <a16:creationId xmlns:a16="http://schemas.microsoft.com/office/drawing/2014/main" id="{1E83B8F8-C39F-442D-BEAB-54F3C23DEDD1}"/>
              </a:ext>
            </a:extLst>
          </p:cNvPr>
          <p:cNvSpPr/>
          <p:nvPr/>
        </p:nvSpPr>
        <p:spPr>
          <a:xfrm>
            <a:off x="7935685" y="5255899"/>
            <a:ext cx="1555668" cy="5375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Fold 5</a:t>
            </a:r>
          </a:p>
        </p:txBody>
      </p:sp>
      <p:sp>
        <p:nvSpPr>
          <p:cNvPr id="34" name="Rectangle: Rounded Corners 33">
            <a:extLst>
              <a:ext uri="{FF2B5EF4-FFF2-40B4-BE49-F238E27FC236}">
                <a16:creationId xmlns:a16="http://schemas.microsoft.com/office/drawing/2014/main" id="{1EFAD0EC-66B8-43A8-AD0B-E02B6A856740}"/>
              </a:ext>
            </a:extLst>
          </p:cNvPr>
          <p:cNvSpPr/>
          <p:nvPr/>
        </p:nvSpPr>
        <p:spPr>
          <a:xfrm>
            <a:off x="9871364" y="2826328"/>
            <a:ext cx="1711036" cy="27313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Performance 1</a:t>
            </a:r>
          </a:p>
        </p:txBody>
      </p:sp>
      <p:sp>
        <p:nvSpPr>
          <p:cNvPr id="36" name="Rectangle: Rounded Corners 35">
            <a:extLst>
              <a:ext uri="{FF2B5EF4-FFF2-40B4-BE49-F238E27FC236}">
                <a16:creationId xmlns:a16="http://schemas.microsoft.com/office/drawing/2014/main" id="{C8B85DEE-7608-47C1-A089-1E19AD8EEAC4}"/>
              </a:ext>
            </a:extLst>
          </p:cNvPr>
          <p:cNvSpPr/>
          <p:nvPr/>
        </p:nvSpPr>
        <p:spPr>
          <a:xfrm>
            <a:off x="9871364" y="3512841"/>
            <a:ext cx="1711036" cy="27313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Performance 2</a:t>
            </a:r>
          </a:p>
        </p:txBody>
      </p:sp>
      <p:sp>
        <p:nvSpPr>
          <p:cNvPr id="37" name="Rectangle: Rounded Corners 36">
            <a:extLst>
              <a:ext uri="{FF2B5EF4-FFF2-40B4-BE49-F238E27FC236}">
                <a16:creationId xmlns:a16="http://schemas.microsoft.com/office/drawing/2014/main" id="{635148AA-C9A4-4160-98E7-5BE8BCECB88F}"/>
              </a:ext>
            </a:extLst>
          </p:cNvPr>
          <p:cNvSpPr/>
          <p:nvPr/>
        </p:nvSpPr>
        <p:spPr>
          <a:xfrm>
            <a:off x="9871364" y="4143967"/>
            <a:ext cx="1711036" cy="27313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Performance 3</a:t>
            </a:r>
          </a:p>
        </p:txBody>
      </p:sp>
      <p:sp>
        <p:nvSpPr>
          <p:cNvPr id="38" name="Rectangle: Rounded Corners 37">
            <a:extLst>
              <a:ext uri="{FF2B5EF4-FFF2-40B4-BE49-F238E27FC236}">
                <a16:creationId xmlns:a16="http://schemas.microsoft.com/office/drawing/2014/main" id="{5662C826-28F2-4352-9CEE-1348F6D8E9EC}"/>
              </a:ext>
            </a:extLst>
          </p:cNvPr>
          <p:cNvSpPr/>
          <p:nvPr/>
        </p:nvSpPr>
        <p:spPr>
          <a:xfrm>
            <a:off x="9871364" y="4751366"/>
            <a:ext cx="1711036" cy="27313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Performance 4</a:t>
            </a:r>
          </a:p>
        </p:txBody>
      </p:sp>
      <p:sp>
        <p:nvSpPr>
          <p:cNvPr id="39" name="Rectangle: Rounded Corners 38">
            <a:extLst>
              <a:ext uri="{FF2B5EF4-FFF2-40B4-BE49-F238E27FC236}">
                <a16:creationId xmlns:a16="http://schemas.microsoft.com/office/drawing/2014/main" id="{8368D1E3-FB6A-4BEB-A53F-0258BB9F90D7}"/>
              </a:ext>
            </a:extLst>
          </p:cNvPr>
          <p:cNvSpPr/>
          <p:nvPr/>
        </p:nvSpPr>
        <p:spPr>
          <a:xfrm>
            <a:off x="9871364" y="5261678"/>
            <a:ext cx="1711036" cy="27313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Performance 5</a:t>
            </a:r>
          </a:p>
        </p:txBody>
      </p:sp>
      <p:sp>
        <p:nvSpPr>
          <p:cNvPr id="40" name="Rectangle: Rounded Corners 39">
            <a:extLst>
              <a:ext uri="{FF2B5EF4-FFF2-40B4-BE49-F238E27FC236}">
                <a16:creationId xmlns:a16="http://schemas.microsoft.com/office/drawing/2014/main" id="{76473956-3E6C-494B-93AB-805EDAB737A6}"/>
              </a:ext>
            </a:extLst>
          </p:cNvPr>
          <p:cNvSpPr/>
          <p:nvPr/>
        </p:nvSpPr>
        <p:spPr>
          <a:xfrm>
            <a:off x="1221178" y="1616401"/>
            <a:ext cx="1711036" cy="27313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Validation Fold</a:t>
            </a:r>
          </a:p>
        </p:txBody>
      </p:sp>
      <p:sp>
        <p:nvSpPr>
          <p:cNvPr id="41" name="Rectangle: Rounded Corners 40">
            <a:extLst>
              <a:ext uri="{FF2B5EF4-FFF2-40B4-BE49-F238E27FC236}">
                <a16:creationId xmlns:a16="http://schemas.microsoft.com/office/drawing/2014/main" id="{99494F62-CDF6-42C2-8783-D7A8ABCD40A2}"/>
              </a:ext>
            </a:extLst>
          </p:cNvPr>
          <p:cNvSpPr/>
          <p:nvPr/>
        </p:nvSpPr>
        <p:spPr>
          <a:xfrm>
            <a:off x="5066804" y="1578778"/>
            <a:ext cx="1711036" cy="27313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Training Folds</a:t>
            </a:r>
          </a:p>
        </p:txBody>
      </p:sp>
      <p:cxnSp>
        <p:nvCxnSpPr>
          <p:cNvPr id="43" name="Straight Arrow Connector 42">
            <a:extLst>
              <a:ext uri="{FF2B5EF4-FFF2-40B4-BE49-F238E27FC236}">
                <a16:creationId xmlns:a16="http://schemas.microsoft.com/office/drawing/2014/main" id="{3461FAE3-C398-41C6-9EBB-3585D61C176B}"/>
              </a:ext>
            </a:extLst>
          </p:cNvPr>
          <p:cNvCxnSpPr>
            <a:stCxn id="40" idx="2"/>
          </p:cNvCxnSpPr>
          <p:nvPr/>
        </p:nvCxnSpPr>
        <p:spPr>
          <a:xfrm>
            <a:off x="2076696" y="1889533"/>
            <a:ext cx="0" cy="815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Left Brace 45">
            <a:extLst>
              <a:ext uri="{FF2B5EF4-FFF2-40B4-BE49-F238E27FC236}">
                <a16:creationId xmlns:a16="http://schemas.microsoft.com/office/drawing/2014/main" id="{21E1B4B2-1D4D-4561-B49B-414DCA07525D}"/>
              </a:ext>
            </a:extLst>
          </p:cNvPr>
          <p:cNvSpPr/>
          <p:nvPr/>
        </p:nvSpPr>
        <p:spPr>
          <a:xfrm rot="5400000">
            <a:off x="5781104" y="-147872"/>
            <a:ext cx="853446" cy="4928258"/>
          </a:xfrm>
          <a:prstGeom prst="leftBrace">
            <a:avLst>
              <a:gd name="adj1" fmla="val 8333"/>
              <a:gd name="adj2" fmla="val 5351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54082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1DE89-FCBB-406F-9AE2-C8F01558B02D}"/>
              </a:ext>
            </a:extLst>
          </p:cNvPr>
          <p:cNvSpPr>
            <a:spLocks noGrp="1"/>
          </p:cNvSpPr>
          <p:nvPr>
            <p:ph type="title"/>
          </p:nvPr>
        </p:nvSpPr>
        <p:spPr/>
        <p:txBody>
          <a:bodyPr/>
          <a:lstStyle/>
          <a:p>
            <a:r>
              <a:rPr lang="en-US" dirty="0"/>
              <a:t>Even Split in Observations?</a:t>
            </a:r>
          </a:p>
        </p:txBody>
      </p:sp>
      <p:sp>
        <p:nvSpPr>
          <p:cNvPr id="3" name="Content Placeholder 2">
            <a:extLst>
              <a:ext uri="{FF2B5EF4-FFF2-40B4-BE49-F238E27FC236}">
                <a16:creationId xmlns:a16="http://schemas.microsoft.com/office/drawing/2014/main" id="{A8E8C235-1ADB-4BA3-A628-F2211CD6D7EF}"/>
              </a:ext>
            </a:extLst>
          </p:cNvPr>
          <p:cNvSpPr>
            <a:spLocks noGrp="1"/>
          </p:cNvSpPr>
          <p:nvPr>
            <p:ph idx="1"/>
          </p:nvPr>
        </p:nvSpPr>
        <p:spPr/>
        <p:txBody>
          <a:bodyPr/>
          <a:lstStyle/>
          <a:p>
            <a:r>
              <a:rPr lang="en-US" dirty="0"/>
              <a:t>If a value for k is chosen that does not evenly split the data sample, then one group will contain a remainder of the examples. It is preferable to split the data sample into k groups with the same number of samples, such that the sample of model skill scores are all equivalent.</a:t>
            </a:r>
          </a:p>
        </p:txBody>
      </p:sp>
    </p:spTree>
    <p:extLst>
      <p:ext uri="{BB962C8B-B14F-4D97-AF65-F5344CB8AC3E}">
        <p14:creationId xmlns:p14="http://schemas.microsoft.com/office/powerpoint/2010/main" val="84746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E2E945C-8E0C-4D15-83E2-BD289C5145CA}"/>
              </a:ext>
            </a:extLst>
          </p:cNvPr>
          <p:cNvSpPr>
            <a:spLocks noGrp="1"/>
          </p:cNvSpPr>
          <p:nvPr>
            <p:ph type="title"/>
          </p:nvPr>
        </p:nvSpPr>
        <p:spPr/>
        <p:txBody>
          <a:bodyPr/>
          <a:lstStyle/>
          <a:p>
            <a:r>
              <a:rPr lang="en-US" dirty="0"/>
              <a:t>The Bootstrap</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80DFBC97-90F0-4D2F-BB4B-F2DB07C6A038}"/>
                  </a:ext>
                </a:extLst>
              </p:cNvPr>
              <p:cNvSpPr>
                <a:spLocks noGrp="1"/>
              </p:cNvSpPr>
              <p:nvPr>
                <p:ph idx="1"/>
              </p:nvPr>
            </p:nvSpPr>
            <p:spPr/>
            <p:txBody>
              <a:bodyPr/>
              <a:lstStyle/>
              <a:p>
                <a:r>
                  <a:rPr lang="en-US" dirty="0"/>
                  <a:t>The </a:t>
                </a:r>
                <a:r>
                  <a:rPr lang="en-US" i="1" dirty="0"/>
                  <a:t>bootstrap </a:t>
                </a:r>
                <a:r>
                  <a:rPr lang="en-US" dirty="0"/>
                  <a:t>is a widely applicable and extremely powerful statistical tool that can be used to quantify the uncertainty associated with a sample statistic.</a:t>
                </a:r>
              </a:p>
              <a:p>
                <a:r>
                  <a:rPr lang="en-US" dirty="0"/>
                  <a:t>This can help understand the variability of a sample mean, and perhaps the standard error of a parameter estimate </a:t>
                </a:r>
                <a14:m>
                  <m:oMath xmlns:m="http://schemas.openxmlformats.org/officeDocument/2006/math">
                    <m:sSub>
                      <m:sSubPr>
                        <m:ctrlPr>
                          <a:rPr lang="en-US" i="1" dirty="0" smtClean="0">
                            <a:latin typeface="Cambria Math" panose="02040503050406030204" pitchFamily="18" charset="0"/>
                          </a:rPr>
                        </m:ctrlPr>
                      </m:sSubPr>
                      <m:e>
                        <m:acc>
                          <m:accPr>
                            <m:chr m:val="̂"/>
                            <m:ctrlPr>
                              <a:rPr lang="en-US" i="1" dirty="0" smtClean="0">
                                <a:latin typeface="Cambria Math" panose="02040503050406030204" pitchFamily="18" charset="0"/>
                              </a:rPr>
                            </m:ctrlPr>
                          </m:accPr>
                          <m:e>
                            <m:r>
                              <a:rPr lang="en-US" i="1" dirty="0">
                                <a:latin typeface="Cambria Math" panose="02040503050406030204" pitchFamily="18" charset="0"/>
                              </a:rPr>
                              <m:t>𝛽</m:t>
                            </m:r>
                          </m:e>
                        </m:acc>
                      </m:e>
                      <m:sub>
                        <m:r>
                          <a:rPr lang="en-US" b="0" i="1" dirty="0" smtClean="0">
                            <a:latin typeface="Cambria Math" panose="02040503050406030204" pitchFamily="18" charset="0"/>
                          </a:rPr>
                          <m:t>𝑖</m:t>
                        </m:r>
                      </m:sub>
                    </m:sSub>
                  </m:oMath>
                </a14:m>
                <a:r>
                  <a:rPr lang="en-US" dirty="0"/>
                  <a:t> in a logistic regression model.</a:t>
                </a:r>
              </a:p>
              <a:p>
                <a:r>
                  <a:rPr lang="en-US" dirty="0"/>
                  <a:t>The power of the bootstrap lies in the fact that it can be easily applied to a wide range of statistical learning methods, including some for which a measure of variability is otherwise difficult to obtain and/or is not automatically output by statistical software.</a:t>
                </a:r>
              </a:p>
              <a:p>
                <a:endParaRPr lang="en-US" dirty="0"/>
              </a:p>
            </p:txBody>
          </p:sp>
        </mc:Choice>
        <mc:Fallback xmlns="">
          <p:sp>
            <p:nvSpPr>
              <p:cNvPr id="7" name="Content Placeholder 6">
                <a:extLst>
                  <a:ext uri="{FF2B5EF4-FFF2-40B4-BE49-F238E27FC236}">
                    <a16:creationId xmlns:a16="http://schemas.microsoft.com/office/drawing/2014/main" id="{80DFBC97-90F0-4D2F-BB4B-F2DB07C6A038}"/>
                  </a:ext>
                </a:extLst>
              </p:cNvPr>
              <p:cNvSpPr>
                <a:spLocks noGrp="1" noRot="1" noChangeAspect="1" noMove="1" noResize="1" noEditPoints="1" noAdjustHandles="1" noChangeArrowheads="1" noChangeShapeType="1" noTextEdit="1"/>
              </p:cNvSpPr>
              <p:nvPr>
                <p:ph idx="1"/>
              </p:nvPr>
            </p:nvSpPr>
            <p:spPr>
              <a:blipFill>
                <a:blip r:embed="rId2"/>
                <a:stretch>
                  <a:fillRect l="-411" t="-518"/>
                </a:stretch>
              </a:blipFill>
            </p:spPr>
            <p:txBody>
              <a:bodyPr/>
              <a:lstStyle/>
              <a:p>
                <a:r>
                  <a:rPr lang="en-US">
                    <a:noFill/>
                  </a:rPr>
                  <a:t> </a:t>
                </a:r>
              </a:p>
            </p:txBody>
          </p:sp>
        </mc:Fallback>
      </mc:AlternateContent>
    </p:spTree>
    <p:extLst>
      <p:ext uri="{BB962C8B-B14F-4D97-AF65-F5344CB8AC3E}">
        <p14:creationId xmlns:p14="http://schemas.microsoft.com/office/powerpoint/2010/main" val="3228950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CD2B-D38F-4422-AB85-6FEBF16480E7}"/>
              </a:ext>
            </a:extLst>
          </p:cNvPr>
          <p:cNvSpPr>
            <a:spLocks noGrp="1"/>
          </p:cNvSpPr>
          <p:nvPr>
            <p:ph type="title"/>
          </p:nvPr>
        </p:nvSpPr>
        <p:spPr/>
        <p:txBody>
          <a:bodyPr/>
          <a:lstStyle/>
          <a:p>
            <a:r>
              <a:rPr lang="en-US" dirty="0"/>
              <a:t>The Bootstrap</a:t>
            </a:r>
          </a:p>
        </p:txBody>
      </p:sp>
      <p:sp>
        <p:nvSpPr>
          <p:cNvPr id="3" name="Content Placeholder 2">
            <a:extLst>
              <a:ext uri="{FF2B5EF4-FFF2-40B4-BE49-F238E27FC236}">
                <a16:creationId xmlns:a16="http://schemas.microsoft.com/office/drawing/2014/main" id="{9B02F61D-187D-4CC1-8DE7-6ACB54DCBF4F}"/>
              </a:ext>
            </a:extLst>
          </p:cNvPr>
          <p:cNvSpPr>
            <a:spLocks noGrp="1"/>
          </p:cNvSpPr>
          <p:nvPr>
            <p:ph idx="1"/>
          </p:nvPr>
        </p:nvSpPr>
        <p:spPr/>
        <p:txBody>
          <a:bodyPr/>
          <a:lstStyle/>
          <a:p>
            <a:r>
              <a:rPr lang="en-US" dirty="0"/>
              <a:t>This method is used to quantify uncertainty. </a:t>
            </a:r>
          </a:p>
          <a:p>
            <a:r>
              <a:rPr lang="en-US" dirty="0"/>
              <a:t>It consists of randomly selecting a sample of n observations from the original data set. </a:t>
            </a:r>
          </a:p>
          <a:p>
            <a:pPr lvl="1"/>
            <a:r>
              <a:rPr lang="en-US" dirty="0"/>
              <a:t>This subset, called bootstrap data set, is used to evaluate the model. </a:t>
            </a:r>
          </a:p>
          <a:p>
            <a:pPr lvl="1"/>
            <a:r>
              <a:rPr lang="en-US" dirty="0"/>
              <a:t>This procedure is repeated a large number of times and the standard error of the bootstrap estimate is then calculated. </a:t>
            </a:r>
          </a:p>
          <a:p>
            <a:pPr lvl="1"/>
            <a:r>
              <a:rPr lang="en-US" dirty="0"/>
              <a:t>The results provide an indication of the variance of the models performance.</a:t>
            </a:r>
          </a:p>
          <a:p>
            <a:endParaRPr lang="en-US" dirty="0"/>
          </a:p>
          <a:p>
            <a:r>
              <a:rPr lang="en-US" dirty="0"/>
              <a:t>The sampling is performed with replacement, which means that the same observation can occur more than once in the bootstrap data set.</a:t>
            </a:r>
          </a:p>
          <a:p>
            <a:endParaRPr lang="en-US" dirty="0"/>
          </a:p>
        </p:txBody>
      </p:sp>
    </p:spTree>
    <p:extLst>
      <p:ext uri="{BB962C8B-B14F-4D97-AF65-F5344CB8AC3E}">
        <p14:creationId xmlns:p14="http://schemas.microsoft.com/office/powerpoint/2010/main" val="871514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09BD3F59-4EA2-421C-95F1-C8EFB0965F8F}"/>
              </a:ext>
            </a:extLst>
          </p:cNvPr>
          <p:cNvPicPr>
            <a:picLocks noGrp="1" noChangeAspect="1"/>
          </p:cNvPicPr>
          <p:nvPr>
            <p:ph sz="half" idx="2"/>
          </p:nvPr>
        </p:nvPicPr>
        <p:blipFill>
          <a:blip r:embed="rId2"/>
          <a:stretch>
            <a:fillRect/>
          </a:stretch>
        </p:blipFill>
        <p:spPr>
          <a:xfrm>
            <a:off x="6605296" y="1269404"/>
            <a:ext cx="5372375" cy="4856761"/>
          </a:xfrm>
          <a:prstGeom prst="rect">
            <a:avLst/>
          </a:prstGeom>
        </p:spPr>
      </p:pic>
      <p:sp>
        <p:nvSpPr>
          <p:cNvPr id="4" name="Title 3">
            <a:extLst>
              <a:ext uri="{FF2B5EF4-FFF2-40B4-BE49-F238E27FC236}">
                <a16:creationId xmlns:a16="http://schemas.microsoft.com/office/drawing/2014/main" id="{0D1F8037-5750-4A24-A234-49D7A779FD66}"/>
              </a:ext>
            </a:extLst>
          </p:cNvPr>
          <p:cNvSpPr>
            <a:spLocks noGrp="1"/>
          </p:cNvSpPr>
          <p:nvPr>
            <p:ph type="title"/>
          </p:nvPr>
        </p:nvSpPr>
        <p:spPr/>
        <p:txBody>
          <a:bodyPr/>
          <a:lstStyle/>
          <a:p>
            <a:r>
              <a:rPr lang="en-US" dirty="0"/>
              <a:t>The Bootstrap Function</a:t>
            </a:r>
          </a:p>
        </p:txBody>
      </p:sp>
      <p:sp>
        <p:nvSpPr>
          <p:cNvPr id="10" name="Content Placeholder 9">
            <a:extLst>
              <a:ext uri="{FF2B5EF4-FFF2-40B4-BE49-F238E27FC236}">
                <a16:creationId xmlns:a16="http://schemas.microsoft.com/office/drawing/2014/main" id="{3152D5AA-FA55-493B-8F55-D0E83B43C89F}"/>
              </a:ext>
            </a:extLst>
          </p:cNvPr>
          <p:cNvSpPr>
            <a:spLocks noGrp="1"/>
          </p:cNvSpPr>
          <p:nvPr>
            <p:ph sz="half" idx="1"/>
          </p:nvPr>
        </p:nvSpPr>
        <p:spPr>
          <a:xfrm>
            <a:off x="1219200" y="3429000"/>
            <a:ext cx="5080000" cy="2697165"/>
          </a:xfrm>
        </p:spPr>
        <p:txBody>
          <a:bodyPr/>
          <a:lstStyle/>
          <a:p>
            <a:r>
              <a:rPr lang="en-US" dirty="0"/>
              <a:t>You can note that using the standard </a:t>
            </a:r>
            <a:r>
              <a:rPr lang="en-US" dirty="0" err="1"/>
              <a:t>lm</a:t>
            </a:r>
            <a:r>
              <a:rPr lang="en-US" dirty="0"/>
              <a:t>() function gives a slightly different standard errors, because the linear model makes some assumptions about the data. The bootstrap approach does not rely on any of these assumptions made by the linear model, and so it is likely giving a more accurate estimate of the coefficients standard errors than using the summary() function</a:t>
            </a:r>
          </a:p>
          <a:p>
            <a:endParaRPr lang="en-US" dirty="0"/>
          </a:p>
        </p:txBody>
      </p:sp>
      <p:cxnSp>
        <p:nvCxnSpPr>
          <p:cNvPr id="14" name="Straight Arrow Connector 13">
            <a:extLst>
              <a:ext uri="{FF2B5EF4-FFF2-40B4-BE49-F238E27FC236}">
                <a16:creationId xmlns:a16="http://schemas.microsoft.com/office/drawing/2014/main" id="{5C7CDC6B-83C8-4AAD-BFA7-B59ECA458DB0}"/>
              </a:ext>
            </a:extLst>
          </p:cNvPr>
          <p:cNvCxnSpPr>
            <a:cxnSpLocks/>
          </p:cNvCxnSpPr>
          <p:nvPr/>
        </p:nvCxnSpPr>
        <p:spPr>
          <a:xfrm>
            <a:off x="7344697" y="3111910"/>
            <a:ext cx="339213" cy="1578077"/>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43027B6-4D4C-46EA-8A45-85E8AF1A4A70}"/>
              </a:ext>
            </a:extLst>
          </p:cNvPr>
          <p:cNvCxnSpPr>
            <a:cxnSpLocks/>
          </p:cNvCxnSpPr>
          <p:nvPr/>
        </p:nvCxnSpPr>
        <p:spPr>
          <a:xfrm flipH="1">
            <a:off x="8908027" y="3111910"/>
            <a:ext cx="383457" cy="1578077"/>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1" name="Content Placeholder 10">
            <a:extLst>
              <a:ext uri="{FF2B5EF4-FFF2-40B4-BE49-F238E27FC236}">
                <a16:creationId xmlns:a16="http://schemas.microsoft.com/office/drawing/2014/main" id="{E78B3671-9D79-482D-847C-097371D931DF}"/>
              </a:ext>
            </a:extLst>
          </p:cNvPr>
          <p:cNvPicPr>
            <a:picLocks noGrp="1" noChangeAspect="1"/>
          </p:cNvPicPr>
          <p:nvPr>
            <p:ph sz="half" idx="13"/>
          </p:nvPr>
        </p:nvPicPr>
        <p:blipFill>
          <a:blip r:embed="rId3"/>
          <a:stretch>
            <a:fillRect/>
          </a:stretch>
        </p:blipFill>
        <p:spPr>
          <a:xfrm>
            <a:off x="1219200" y="1358584"/>
            <a:ext cx="5080000" cy="1845202"/>
          </a:xfrm>
          <a:prstGeom prst="rect">
            <a:avLst/>
          </a:prstGeom>
        </p:spPr>
      </p:pic>
    </p:spTree>
    <p:extLst>
      <p:ext uri="{BB962C8B-B14F-4D97-AF65-F5344CB8AC3E}">
        <p14:creationId xmlns:p14="http://schemas.microsoft.com/office/powerpoint/2010/main" val="3841395744"/>
      </p:ext>
    </p:extLst>
  </p:cSld>
  <p:clrMapOvr>
    <a:masterClrMapping/>
  </p:clrMapOvr>
</p:sld>
</file>

<file path=ppt/theme/theme1.xml><?xml version="1.0" encoding="utf-8"?>
<a:theme xmlns:a="http://schemas.openxmlformats.org/drawingml/2006/main" name="MasterLayout">
  <a:themeElements>
    <a:clrScheme name="Presentation3 13">
      <a:dk1>
        <a:srgbClr val="000000"/>
      </a:dk1>
      <a:lt1>
        <a:srgbClr val="FFFFFF"/>
      </a:lt1>
      <a:dk2>
        <a:srgbClr val="000000"/>
      </a:dk2>
      <a:lt2>
        <a:srgbClr val="808080"/>
      </a:lt2>
      <a:accent1>
        <a:srgbClr val="B2B2B2"/>
      </a:accent1>
      <a:accent2>
        <a:srgbClr val="E2BF2C"/>
      </a:accent2>
      <a:accent3>
        <a:srgbClr val="FFFFFF"/>
      </a:accent3>
      <a:accent4>
        <a:srgbClr val="000000"/>
      </a:accent4>
      <a:accent5>
        <a:srgbClr val="D5D5D5"/>
      </a:accent5>
      <a:accent6>
        <a:srgbClr val="CDAD27"/>
      </a:accent6>
      <a:hlink>
        <a:srgbClr val="0033CC"/>
      </a:hlink>
      <a:folHlink>
        <a:srgbClr val="CC3300"/>
      </a:folHlink>
    </a:clrScheme>
    <a:fontScheme name="Presentation3">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tion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tion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tion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tion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tion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tion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resentation3 13">
        <a:dk1>
          <a:srgbClr val="000000"/>
        </a:dk1>
        <a:lt1>
          <a:srgbClr val="FFFFFF"/>
        </a:lt1>
        <a:dk2>
          <a:srgbClr val="000000"/>
        </a:dk2>
        <a:lt2>
          <a:srgbClr val="808080"/>
        </a:lt2>
        <a:accent1>
          <a:srgbClr val="B2B2B2"/>
        </a:accent1>
        <a:accent2>
          <a:srgbClr val="E2BF2C"/>
        </a:accent2>
        <a:accent3>
          <a:srgbClr val="FFFFFF"/>
        </a:accent3>
        <a:accent4>
          <a:srgbClr val="000000"/>
        </a:accent4>
        <a:accent5>
          <a:srgbClr val="D5D5D5"/>
        </a:accent5>
        <a:accent6>
          <a:srgbClr val="CDAD27"/>
        </a:accent6>
        <a:hlink>
          <a:srgbClr val="0033CC"/>
        </a:hlink>
        <a:folHlink>
          <a:srgbClr val="CC33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late" id="{A2E15243-AD03-4D20-9183-8CDA24C0994C}" vid="{62D5877D-9DA9-4744-96C4-F567F72C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LogisticRegressionContinued</Template>
  <TotalTime>724</TotalTime>
  <Words>1280</Words>
  <Application>Microsoft Office PowerPoint</Application>
  <PresentationFormat>Widescreen</PresentationFormat>
  <Paragraphs>142</Paragraphs>
  <Slides>14</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Noto Sans Symbols</vt:lpstr>
      <vt:lpstr>Arial</vt:lpstr>
      <vt:lpstr>Calibri</vt:lpstr>
      <vt:lpstr>Cambria Math</vt:lpstr>
      <vt:lpstr>Century Schoolbook</vt:lpstr>
      <vt:lpstr>Courier New</vt:lpstr>
      <vt:lpstr>Tempus Sans ITC</vt:lpstr>
      <vt:lpstr>Times New Roman</vt:lpstr>
      <vt:lpstr>Verdana</vt:lpstr>
      <vt:lpstr>Wingdings</vt:lpstr>
      <vt:lpstr>MasterLayout</vt:lpstr>
      <vt:lpstr>Resampling Methods</vt:lpstr>
      <vt:lpstr>K-Fold</vt:lpstr>
      <vt:lpstr>Determining K in K-Fold</vt:lpstr>
      <vt:lpstr>k-Fold with K = 5</vt:lpstr>
      <vt:lpstr>Performance = 1/5 ∑_(i=1)^5▒Performance</vt:lpstr>
      <vt:lpstr>Even Split in Observations?</vt:lpstr>
      <vt:lpstr>The Bootstrap</vt:lpstr>
      <vt:lpstr>The Bootstrap</vt:lpstr>
      <vt:lpstr>The Bootstrap Function</vt:lpstr>
      <vt:lpstr>Complexity of Bootstrap</vt:lpstr>
      <vt:lpstr>Bootstrap Uses</vt:lpstr>
      <vt:lpstr>Removing the Overlap? Useful or Not Useful?</vt:lpstr>
      <vt:lpstr>Train Function out of Caret</vt:lpstr>
      <vt:lpstr>To 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Resampling Methods</dc:title>
  <dc:creator>Pamela Galluch</dc:creator>
  <cp:lastModifiedBy>Ding, Mengting</cp:lastModifiedBy>
  <cp:revision>60</cp:revision>
  <dcterms:created xsi:type="dcterms:W3CDTF">2020-11-15T13:27:20Z</dcterms:created>
  <dcterms:modified xsi:type="dcterms:W3CDTF">2021-12-02T20:19:43Z</dcterms:modified>
</cp:coreProperties>
</file>