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533" r:id="rId3"/>
    <p:sldId id="530" r:id="rId4"/>
    <p:sldId id="534" r:id="rId5"/>
    <p:sldId id="535" r:id="rId6"/>
    <p:sldId id="537" r:id="rId7"/>
    <p:sldId id="536" r:id="rId8"/>
    <p:sldId id="538" r:id="rId9"/>
    <p:sldId id="539" r:id="rId10"/>
    <p:sldId id="540" r:id="rId11"/>
    <p:sldId id="5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601B-CA87-4C17-87F3-BB95561C8C2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76A1-90DF-412F-8850-EF642646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011-7729-40D5-8FA0-8625F317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6BA9-B023-4A8A-9AA1-F725187C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AA7D-AA27-4FBB-90C3-B503378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67B3-8C87-4E2A-9867-CEB7179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A2BF-85EE-4DAF-8D82-62B1139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B34C-748D-47E0-90D4-F134669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A5F3-2B4A-499A-89A4-8A13E14D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085D-4C9F-A223-73487921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9016-A188-43CD-8091-8F4532F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977-671E-4A15-88D7-A0F208C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39736-E633-4BA9-A737-06DE113D2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FA5D-84A2-4E70-ACBA-7FD5732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29AC-EBBC-463F-BA82-55093950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2A3-2615-40A0-BBBF-50B282B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CC65-088C-4907-AEEE-CF59E10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1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8D49-FFAF-459F-AF55-E1CF8710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C4A4-71C2-4593-A7D4-11DA640F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DB37-4414-474C-B691-C9C0F380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4C27-022A-4FDF-B72A-14F5EA77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8220-F403-48F0-A11A-30356EAE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817-13C8-4998-BB18-C792365A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0629-E223-44A1-884C-DB8B2453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71C5-8D80-4807-A903-0AA98E26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6EA6-DD17-4AAA-A192-78C8DD6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78CE-BBE1-4A10-9D73-83267C9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7AD2-F4DE-49FE-AEDB-BFA3083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593-AB24-402F-847A-64F903C70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BCD5-0746-4838-BCAA-BA4662AE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78DF-D913-47CC-98DB-A834738E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5B99-97D2-4306-8EC0-02205EC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A2DB-C99D-4A8C-87C6-D75E2CE1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DD6-1637-47EF-8A20-DE51526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6FD9-B713-474D-9E3F-710ECA62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90453-ABAE-4B2F-A837-65BBFFAF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99D0B-3269-413E-9A96-4D2F5ADE4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B6CD-CA33-443F-8BB0-334C7954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34DF-B91C-42F0-AEBD-492C9138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350BE-9DF8-4E33-8473-83929EB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B0B2-1129-4D7A-BF11-DFAE9CF5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41B7-B5AF-4461-A8D6-596102A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CB85-17C0-4E28-9071-518D8E6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8B944-C4AF-44B8-8CD6-525C64D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80197-5109-48E7-AA29-6A1C9BB7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F466C-2A80-4235-A957-9B03F3F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480AD-2782-40D9-9576-AECA4969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933D9-67E7-42D6-8263-78B8408E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5554-5502-4249-9F18-1BE369B0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A481-2E46-4FCB-A599-E9B01DD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C719-F82C-4822-9FBD-66B6F2CF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6E62-89FE-4665-AD5A-AD0C30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BE14-80E5-49AD-8CD2-47AC19CA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E3DE-95B8-4E02-954F-A7CA329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07F0-A0DB-456E-97E2-72857CC5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C848-38D9-4A02-A7F4-41A68B39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C6E74-C77F-4D3E-8E2B-1E3B1312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0E53-34CB-460F-A9DD-29F4BD1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7968-4D1F-477B-B6B4-5DD9ED7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5349-068E-4260-A918-6BED14B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E4CF9-5C61-4E78-902B-6A11D6F9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61B8-9680-482A-B7BD-84CFCF37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3048-3760-4BD0-99BF-B1B31DDD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C771-F34E-4107-97A3-AB75F55EA2A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79D-D56F-4B45-811D-F3820E56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BB49-5941-498C-BD20-A542FBF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conso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Amazon Web Services</a:t>
            </a:r>
            <a:br>
              <a:rPr lang="en-US" sz="2667" b="1" cap="none" dirty="0"/>
            </a:br>
            <a:r>
              <a:rPr lang="en-US" sz="2667" b="1" cap="none" dirty="0"/>
              <a:t>Week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2B02-5156-41C8-A213-590061E6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2260F-017E-44D4-9969-2667338B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589959"/>
            <a:ext cx="9240982" cy="4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9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2B02-5156-41C8-A213-590061E6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12"/>
            <a:ext cx="10515600" cy="1325563"/>
          </a:xfrm>
        </p:spPr>
        <p:txBody>
          <a:bodyPr/>
          <a:lstStyle/>
          <a:p>
            <a:r>
              <a:rPr lang="en-US" dirty="0"/>
              <a:t>PutS3Object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6B84E-0EB2-4FD1-8252-4AD6C2E2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6" y="1415575"/>
            <a:ext cx="6788728" cy="2456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8A64A-281E-4E1D-B66C-C64AF149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465" y="4043378"/>
            <a:ext cx="7971070" cy="26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A9E2-36D3-43B9-94C4-8049EEA3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0155-0770-4578-8588-CF468906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- Create EC2 Instance</a:t>
            </a:r>
          </a:p>
          <a:p>
            <a:pPr marL="0" indent="0">
              <a:buNone/>
            </a:pPr>
            <a:r>
              <a:rPr lang="en-US" b="1" dirty="0"/>
              <a:t>- Fix Spark</a:t>
            </a:r>
          </a:p>
          <a:p>
            <a:pPr marL="0" indent="0">
              <a:buNone/>
            </a:pPr>
            <a:r>
              <a:rPr lang="en-US" dirty="0"/>
              <a:t>	=&gt; Add the Spark files into c:\spark</a:t>
            </a:r>
          </a:p>
          <a:p>
            <a:pPr marL="0" indent="0">
              <a:buNone/>
            </a:pPr>
            <a:r>
              <a:rPr lang="en-US" dirty="0"/>
              <a:t>	=&gt; Add the </a:t>
            </a:r>
            <a:r>
              <a:rPr lang="en-US" dirty="0" err="1"/>
              <a:t>Winutils</a:t>
            </a:r>
            <a:r>
              <a:rPr lang="en-US" dirty="0"/>
              <a:t> files into your SPARK_HOME\bin</a:t>
            </a:r>
          </a:p>
          <a:p>
            <a:pPr marL="0" indent="0">
              <a:buNone/>
            </a:pPr>
            <a:r>
              <a:rPr lang="en-US" dirty="0"/>
              <a:t>	=&gt; Modify the environment variables</a:t>
            </a:r>
          </a:p>
          <a:p>
            <a:pPr marL="0" indent="0">
              <a:buNone/>
            </a:pPr>
            <a:r>
              <a:rPr lang="en-US" dirty="0"/>
              <a:t>		==&gt; JAVA_HOME</a:t>
            </a:r>
          </a:p>
          <a:p>
            <a:pPr marL="0" indent="0">
              <a:buNone/>
            </a:pPr>
            <a:r>
              <a:rPr lang="en-US" dirty="0"/>
              <a:t>		==&gt; SPARK_HOME</a:t>
            </a:r>
          </a:p>
          <a:p>
            <a:pPr marL="0" indent="0">
              <a:buNone/>
            </a:pPr>
            <a:r>
              <a:rPr lang="en-US" dirty="0"/>
              <a:t>		==&gt; Add bin folders to Path</a:t>
            </a:r>
          </a:p>
          <a:p>
            <a:pPr marL="0" indent="0">
              <a:buNone/>
            </a:pPr>
            <a:r>
              <a:rPr lang="en-US" b="1" dirty="0"/>
              <a:t>- Hands-on: Spark transformations and actions</a:t>
            </a:r>
          </a:p>
          <a:p>
            <a:pPr marL="0" indent="0">
              <a:buNone/>
            </a:pPr>
            <a:r>
              <a:rPr lang="en-US" b="1" dirty="0"/>
              <a:t>- Hands-on: Titanic Spark </a:t>
            </a:r>
            <a:r>
              <a:rPr lang="en-US" b="1" dirty="0" err="1"/>
              <a:t>DataFrame</a:t>
            </a:r>
            <a:r>
              <a:rPr lang="en-US" b="1" dirty="0"/>
              <a:t>. Spark SQL titanic exercise --pause video.</a:t>
            </a:r>
          </a:p>
          <a:p>
            <a:pPr marL="0" indent="0">
              <a:buNone/>
            </a:pPr>
            <a:r>
              <a:rPr lang="en-US" b="1" dirty="0"/>
              <a:t>- Group project: Alpha example, twitter topic analysis.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976AA098-28F0-40C7-B6D7-CE919B62F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3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ADD7B-E256-4219-892F-A8DF87A2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16" y="727363"/>
            <a:ext cx="9853967" cy="4958873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CCE60E66-7E58-4EDB-818F-41E0B0FD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5B60B-CFCE-4627-85FE-2E7D7AE1BF04}"/>
              </a:ext>
            </a:extLst>
          </p:cNvPr>
          <p:cNvSpPr txBox="1"/>
          <p:nvPr/>
        </p:nvSpPr>
        <p:spPr>
          <a:xfrm>
            <a:off x="3170903" y="6076335"/>
            <a:ext cx="59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aws.amazon.com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DF6D9-DEBB-4EB4-8FBD-CE912C36A38D}"/>
              </a:ext>
            </a:extLst>
          </p:cNvPr>
          <p:cNvCxnSpPr/>
          <p:nvPr/>
        </p:nvCxnSpPr>
        <p:spPr>
          <a:xfrm>
            <a:off x="9719187" y="337264"/>
            <a:ext cx="442452" cy="503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5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0D124-B8A7-4A86-B8AF-29B06678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675891"/>
            <a:ext cx="7497221" cy="5506218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24EF9074-248C-46C4-BBB9-FC1BD333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9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5BE2B-3EFC-4BA7-9DAD-70249B40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0" y="507302"/>
            <a:ext cx="8507192" cy="5843395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1C8F5BA-F6CE-41B2-B217-A6541D99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B20F-17B9-424D-9043-836103FD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A2C4-D526-4BE4-BE83-92FD8E4A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Interacting with an API</a:t>
            </a:r>
          </a:p>
          <a:p>
            <a:pPr lvl="1"/>
            <a:r>
              <a:rPr lang="en-US" dirty="0"/>
              <a:t>Requesting a Key</a:t>
            </a:r>
          </a:p>
          <a:p>
            <a:pPr lvl="1"/>
            <a:r>
              <a:rPr lang="en-US" dirty="0"/>
              <a:t>Look at the documentation for endpoints</a:t>
            </a:r>
          </a:p>
          <a:p>
            <a:pPr lvl="1"/>
            <a:r>
              <a:rPr lang="en-US" dirty="0"/>
              <a:t>Use pandas to shape the data and select what you need</a:t>
            </a:r>
          </a:p>
          <a:p>
            <a:pPr lvl="1"/>
            <a:endParaRPr lang="en-US" dirty="0"/>
          </a:p>
          <a:p>
            <a:r>
              <a:rPr lang="en-US" dirty="0"/>
              <a:t>Working with AWS S3 (Simple Storage Service)</a:t>
            </a:r>
          </a:p>
          <a:p>
            <a:pPr lvl="1"/>
            <a:r>
              <a:rPr lang="en-US" dirty="0"/>
              <a:t>Getting your keys</a:t>
            </a:r>
          </a:p>
          <a:p>
            <a:pPr lvl="1"/>
            <a:r>
              <a:rPr lang="en-US" dirty="0"/>
              <a:t>Creating a bucket in S3</a:t>
            </a:r>
          </a:p>
          <a:p>
            <a:pPr lvl="1"/>
            <a:r>
              <a:rPr lang="en-US" dirty="0"/>
              <a:t>Listing the buckets in S3</a:t>
            </a:r>
          </a:p>
          <a:p>
            <a:pPr lvl="1"/>
            <a:r>
              <a:rPr lang="en-US" dirty="0"/>
              <a:t>Saving data into S3</a:t>
            </a:r>
          </a:p>
          <a:p>
            <a:pPr lvl="1"/>
            <a:r>
              <a:rPr lang="en-US" dirty="0"/>
              <a:t>Retrieving data from S3</a:t>
            </a:r>
          </a:p>
        </p:txBody>
      </p:sp>
    </p:spTree>
    <p:extLst>
      <p:ext uri="{BB962C8B-B14F-4D97-AF65-F5344CB8AC3E}">
        <p14:creationId xmlns:p14="http://schemas.microsoft.com/office/powerpoint/2010/main" val="395734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5BAF-4DC6-43BE-A63E-ABDF4878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29" y="2621628"/>
            <a:ext cx="4603955" cy="1325563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26171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383</Words>
  <Application>Microsoft Office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Palatino Linotype</vt:lpstr>
      <vt:lpstr>Studio-Feixen-Sans</vt:lpstr>
      <vt:lpstr>Office Theme</vt:lpstr>
      <vt:lpstr>Big Data – Amazon Web Services Week 10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Jupyter Notebook</vt:lpstr>
      <vt:lpstr>Nifi</vt:lpstr>
      <vt:lpstr>PutS3Object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Amazon Web Services Week 9</dc:title>
  <dc:creator>Castellanos Bueso, Arturo Castellanos</dc:creator>
  <cp:lastModifiedBy>Castellanos Bueso, Arturo Castellanos</cp:lastModifiedBy>
  <cp:revision>9</cp:revision>
  <dcterms:created xsi:type="dcterms:W3CDTF">2022-03-21T14:41:15Z</dcterms:created>
  <dcterms:modified xsi:type="dcterms:W3CDTF">2022-03-28T14:27:58Z</dcterms:modified>
</cp:coreProperties>
</file>