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530" r:id="rId3"/>
    <p:sldId id="534" r:id="rId4"/>
    <p:sldId id="535" r:id="rId5"/>
    <p:sldId id="537" r:id="rId6"/>
    <p:sldId id="536" r:id="rId7"/>
    <p:sldId id="538" r:id="rId8"/>
    <p:sldId id="540" r:id="rId9"/>
    <p:sldId id="542" r:id="rId10"/>
    <p:sldId id="552" r:id="rId11"/>
    <p:sldId id="554" r:id="rId12"/>
    <p:sldId id="553" r:id="rId13"/>
    <p:sldId id="557" r:id="rId14"/>
    <p:sldId id="556" r:id="rId15"/>
    <p:sldId id="558" r:id="rId16"/>
    <p:sldId id="555" r:id="rId17"/>
    <p:sldId id="5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601B-CA87-4C17-87F3-BB95561C8C2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76A1-90DF-412F-8850-EF642646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011-7729-40D5-8FA0-8625F317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6BA9-B023-4A8A-9AA1-F725187C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AA7D-AA27-4FBB-90C3-B503378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67B3-8C87-4E2A-9867-CEB7179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A2BF-85EE-4DAF-8D82-62B1139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B34C-748D-47E0-90D4-F134669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A5F3-2B4A-499A-89A4-8A13E14D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085D-4C9F-A223-73487921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9016-A188-43CD-8091-8F4532F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977-671E-4A15-88D7-A0F208C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39736-E633-4BA9-A737-06DE113D2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FA5D-84A2-4E70-ACBA-7FD5732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29AC-EBBC-463F-BA82-55093950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2A3-2615-40A0-BBBF-50B282B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CC65-088C-4907-AEEE-CF59E10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1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8D49-FFAF-459F-AF55-E1CF8710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C4A4-71C2-4593-A7D4-11DA640F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DB37-4414-474C-B691-C9C0F380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4C27-022A-4FDF-B72A-14F5EA77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8220-F403-48F0-A11A-30356EAE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817-13C8-4998-BB18-C792365A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0629-E223-44A1-884C-DB8B2453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71C5-8D80-4807-A903-0AA98E26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6EA6-DD17-4AAA-A192-78C8DD6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78CE-BBE1-4A10-9D73-83267C9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7AD2-F4DE-49FE-AEDB-BFA3083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593-AB24-402F-847A-64F903C70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BCD5-0746-4838-BCAA-BA4662AE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78DF-D913-47CC-98DB-A834738E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5B99-97D2-4306-8EC0-02205EC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A2DB-C99D-4A8C-87C6-D75E2CE1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DD6-1637-47EF-8A20-DE51526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6FD9-B713-474D-9E3F-710ECA62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90453-ABAE-4B2F-A837-65BBFFAF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99D0B-3269-413E-9A96-4D2F5ADE4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B6CD-CA33-443F-8BB0-334C7954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34DF-B91C-42F0-AEBD-492C9138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350BE-9DF8-4E33-8473-83929EB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B0B2-1129-4D7A-BF11-DFAE9CF5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41B7-B5AF-4461-A8D6-596102A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CB85-17C0-4E28-9071-518D8E6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8B944-C4AF-44B8-8CD6-525C64D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80197-5109-48E7-AA29-6A1C9BB7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F466C-2A80-4235-A957-9B03F3F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480AD-2782-40D9-9576-AECA4969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933D9-67E7-42D6-8263-78B8408E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5554-5502-4249-9F18-1BE369B0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A481-2E46-4FCB-A599-E9B01DD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C719-F82C-4822-9FBD-66B6F2CF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6E62-89FE-4665-AD5A-AD0C30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BE14-80E5-49AD-8CD2-47AC19CA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E3DE-95B8-4E02-954F-A7CA329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07F0-A0DB-456E-97E2-72857CC5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C848-38D9-4A02-A7F4-41A68B39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C6E74-C77F-4D3E-8E2B-1E3B1312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0E53-34CB-460F-A9DD-29F4BD1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7968-4D1F-477B-B6B4-5DD9ED7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5349-068E-4260-A918-6BED14B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E4CF9-5C61-4E78-902B-6A11D6F9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61B8-9680-482A-B7BD-84CFCF37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3048-3760-4BD0-99BF-B1B31DDD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C771-F34E-4107-97A3-AB75F55EA2A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79D-D56F-4B45-811D-F3820E56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BB49-5941-498C-BD20-A542FBF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_hYhToKo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conso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Amazon Web Services</a:t>
            </a:r>
            <a:br>
              <a:rPr lang="en-US" sz="2667" b="1" cap="none" dirty="0"/>
            </a:br>
            <a:r>
              <a:rPr lang="en-US" sz="2667" b="1" cap="none" dirty="0"/>
              <a:t>Week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15095-F58D-4988-8546-092CC985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7" y="293804"/>
            <a:ext cx="10600706" cy="5729112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11FB0D5-0B60-49A8-A1DA-45776F4F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1639D-3EEB-4D3F-968C-4514E1B7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43" y="599680"/>
            <a:ext cx="6992326" cy="5658640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B3B60F8-29D0-4396-93A5-2D64EB66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18802-5C64-49D3-B814-971A32850F32}"/>
              </a:ext>
            </a:extLst>
          </p:cNvPr>
          <p:cNvSpPr txBox="1"/>
          <p:nvPr/>
        </p:nvSpPr>
        <p:spPr>
          <a:xfrm>
            <a:off x="3526971" y="6258320"/>
            <a:ext cx="53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Source:</a:t>
            </a:r>
            <a:r>
              <a:rPr lang="en-US" sz="1400" dirty="0"/>
              <a:t> From assigned </a:t>
            </a:r>
            <a:r>
              <a:rPr lang="en-US" sz="1400" dirty="0" err="1"/>
              <a:t>Datacamp</a:t>
            </a:r>
            <a:r>
              <a:rPr lang="en-US" sz="1400" dirty="0"/>
              <a:t> module on AWS Kinesis</a:t>
            </a:r>
          </a:p>
        </p:txBody>
      </p:sp>
    </p:spTree>
    <p:extLst>
      <p:ext uri="{BB962C8B-B14F-4D97-AF65-F5344CB8AC3E}">
        <p14:creationId xmlns:p14="http://schemas.microsoft.com/office/powerpoint/2010/main" val="33859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9E686-137F-4EAF-9EB9-6727FDD4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1199839"/>
            <a:ext cx="9688277" cy="4458322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FDBF1870-9B75-496F-94F0-78F6C4B61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2B7FC3-D38D-4260-B798-ABA5A834437A}"/>
              </a:ext>
            </a:extLst>
          </p:cNvPr>
          <p:cNvSpPr txBox="1"/>
          <p:nvPr/>
        </p:nvSpPr>
        <p:spPr>
          <a:xfrm>
            <a:off x="3441863" y="5658161"/>
            <a:ext cx="53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Source:</a:t>
            </a:r>
            <a:r>
              <a:rPr lang="en-US" sz="1400" dirty="0"/>
              <a:t> From assigned </a:t>
            </a:r>
            <a:r>
              <a:rPr lang="en-US" sz="1400" dirty="0" err="1"/>
              <a:t>Datacamp</a:t>
            </a:r>
            <a:r>
              <a:rPr lang="en-US" sz="1400" dirty="0"/>
              <a:t> module on AWS Kinesis</a:t>
            </a:r>
          </a:p>
        </p:txBody>
      </p:sp>
    </p:spTree>
    <p:extLst>
      <p:ext uri="{BB962C8B-B14F-4D97-AF65-F5344CB8AC3E}">
        <p14:creationId xmlns:p14="http://schemas.microsoft.com/office/powerpoint/2010/main" val="17050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670C-F2DC-4874-8837-E2C7CD14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Translate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20E6E-C183-4168-BAA6-D7CA1ECDB874}"/>
              </a:ext>
            </a:extLst>
          </p:cNvPr>
          <p:cNvSpPr txBox="1"/>
          <p:nvPr/>
        </p:nvSpPr>
        <p:spPr>
          <a:xfrm>
            <a:off x="2319697" y="5310113"/>
            <a:ext cx="8379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https://aws.amazon.com/blogs/machine-learning/use-amazon-translate-to-create-multilingual-content-on-wordpress-sites/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238764-8622-4CD3-B672-E58DC37B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98" y="1709737"/>
            <a:ext cx="5715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56FA97F5-84CB-41B8-8F9D-BB67B41B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0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670C-F2DC-4874-8837-E2C7CD14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Comprehend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AF91E-BFAD-47C6-B1F8-B115FFE7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04" y="1723345"/>
            <a:ext cx="8379611" cy="385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20E6E-C183-4168-BAA6-D7CA1ECDB874}"/>
              </a:ext>
            </a:extLst>
          </p:cNvPr>
          <p:cNvSpPr txBox="1"/>
          <p:nvPr/>
        </p:nvSpPr>
        <p:spPr>
          <a:xfrm>
            <a:off x="1690304" y="5583245"/>
            <a:ext cx="8379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https://aws.amazon.com/blogs/machine-learning/analyze-content-with-amazon-comprehend-and-amazon-sagemaker-notebooks/</a:t>
            </a:r>
          </a:p>
        </p:txBody>
      </p:sp>
      <p:pic>
        <p:nvPicPr>
          <p:cNvPr id="7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FFD239BD-45E4-4D94-A19C-CEFD9E1E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2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B7A8C-3DE7-4C72-B4F6-1ECABFA0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1309391"/>
            <a:ext cx="6782747" cy="4239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7B3EA-E556-46D4-8363-86D1E66A1BE6}"/>
              </a:ext>
            </a:extLst>
          </p:cNvPr>
          <p:cNvSpPr txBox="1"/>
          <p:nvPr/>
        </p:nvSpPr>
        <p:spPr>
          <a:xfrm>
            <a:off x="2196934" y="5622691"/>
            <a:ext cx="81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https://towardsdatascience.com/you-can-now-speak-using-someone-elses-voice-with-deep-learning-8be24368fa2b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67807-A270-4C8D-B94D-7FCDD4EF3810}"/>
              </a:ext>
            </a:extLst>
          </p:cNvPr>
          <p:cNvSpPr txBox="1"/>
          <p:nvPr/>
        </p:nvSpPr>
        <p:spPr>
          <a:xfrm>
            <a:off x="5498277" y="6068292"/>
            <a:ext cx="92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6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15AEF-2A34-4CB0-A6A4-5A8D7FBC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6B65-AB41-4712-9E8D-0ABCB8A2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5B33-A303-42E0-929C-A22ADD48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with Spark</a:t>
            </a:r>
          </a:p>
          <a:p>
            <a:r>
              <a:rPr lang="en-US" dirty="0"/>
              <a:t>Group project?</a:t>
            </a:r>
          </a:p>
          <a:p>
            <a:pPr lvl="1"/>
            <a:r>
              <a:rPr lang="en-US" dirty="0"/>
              <a:t>Is there anything I can help with?</a:t>
            </a:r>
          </a:p>
          <a:p>
            <a:pPr lvl="1"/>
            <a:r>
              <a:rPr lang="en-US" dirty="0"/>
              <a:t>Something you would like me to cover.</a:t>
            </a:r>
          </a:p>
        </p:txBody>
      </p:sp>
    </p:spTree>
    <p:extLst>
      <p:ext uri="{BB962C8B-B14F-4D97-AF65-F5344CB8AC3E}">
        <p14:creationId xmlns:p14="http://schemas.microsoft.com/office/powerpoint/2010/main" val="284751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96AAF-B025-4FB9-B034-D96A36A78174}"/>
              </a:ext>
            </a:extLst>
          </p:cNvPr>
          <p:cNvSpPr txBox="1"/>
          <p:nvPr/>
        </p:nvSpPr>
        <p:spPr>
          <a:xfrm>
            <a:off x="9476509" y="616929"/>
            <a:ext cx="211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out the Google </a:t>
            </a:r>
            <a:r>
              <a:rPr lang="en-US" b="1" dirty="0" err="1">
                <a:solidFill>
                  <a:srgbClr val="FF0000"/>
                </a:solidFill>
              </a:rPr>
              <a:t>Colab</a:t>
            </a:r>
            <a:r>
              <a:rPr lang="en-US" b="1" dirty="0">
                <a:solidFill>
                  <a:srgbClr val="FF0000"/>
                </a:solidFill>
              </a:rPr>
              <a:t> notebook!</a:t>
            </a:r>
          </a:p>
        </p:txBody>
      </p:sp>
    </p:spTree>
    <p:extLst>
      <p:ext uri="{BB962C8B-B14F-4D97-AF65-F5344CB8AC3E}">
        <p14:creationId xmlns:p14="http://schemas.microsoft.com/office/powerpoint/2010/main" val="20777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ADD7B-E256-4219-892F-A8DF87A2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16" y="727363"/>
            <a:ext cx="9853967" cy="4958873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CCE60E66-7E58-4EDB-818F-41E0B0FD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5B60B-CFCE-4627-85FE-2E7D7AE1BF04}"/>
              </a:ext>
            </a:extLst>
          </p:cNvPr>
          <p:cNvSpPr txBox="1"/>
          <p:nvPr/>
        </p:nvSpPr>
        <p:spPr>
          <a:xfrm>
            <a:off x="3170903" y="6076335"/>
            <a:ext cx="59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aws.amazon.com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DF6D9-DEBB-4EB4-8FBD-CE912C36A38D}"/>
              </a:ext>
            </a:extLst>
          </p:cNvPr>
          <p:cNvCxnSpPr/>
          <p:nvPr/>
        </p:nvCxnSpPr>
        <p:spPr>
          <a:xfrm>
            <a:off x="9719187" y="337264"/>
            <a:ext cx="442452" cy="503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5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0D124-B8A7-4A86-B8AF-29B06678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675891"/>
            <a:ext cx="7497221" cy="5506218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24EF9074-248C-46C4-BBB9-FC1BD333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9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5BE2B-3EFC-4BA7-9DAD-70249B40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0" y="507302"/>
            <a:ext cx="8507192" cy="5843395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1C8F5BA-F6CE-41B2-B217-A6541D99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9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B20F-17B9-424D-9043-836103FD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A2C4-D526-4BE4-BE83-92FD8E4A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Interacting with an API</a:t>
            </a:r>
          </a:p>
          <a:p>
            <a:pPr lvl="1"/>
            <a:r>
              <a:rPr lang="en-US" dirty="0"/>
              <a:t>Requesting a Key</a:t>
            </a:r>
          </a:p>
          <a:p>
            <a:pPr lvl="1"/>
            <a:r>
              <a:rPr lang="en-US" dirty="0"/>
              <a:t>Look at the documentation for endpoints</a:t>
            </a:r>
          </a:p>
          <a:p>
            <a:pPr lvl="1"/>
            <a:r>
              <a:rPr lang="en-US" dirty="0"/>
              <a:t>Use pandas to shape the data and select what you need</a:t>
            </a:r>
          </a:p>
          <a:p>
            <a:pPr lvl="1"/>
            <a:endParaRPr lang="en-US" dirty="0"/>
          </a:p>
          <a:p>
            <a:r>
              <a:rPr lang="en-US" dirty="0"/>
              <a:t>Working with AWS S3 (Simple Storage Service)</a:t>
            </a:r>
          </a:p>
          <a:p>
            <a:pPr lvl="1"/>
            <a:r>
              <a:rPr lang="en-US" dirty="0"/>
              <a:t>Getting your keys</a:t>
            </a:r>
          </a:p>
          <a:p>
            <a:pPr lvl="1"/>
            <a:r>
              <a:rPr lang="en-US" dirty="0"/>
              <a:t>Creating a bucket in S3</a:t>
            </a:r>
          </a:p>
          <a:p>
            <a:pPr lvl="1"/>
            <a:r>
              <a:rPr lang="en-US" dirty="0"/>
              <a:t>Listing the buckets in S3</a:t>
            </a:r>
          </a:p>
          <a:p>
            <a:pPr lvl="1"/>
            <a:r>
              <a:rPr lang="en-US" dirty="0"/>
              <a:t>Saving data into S3</a:t>
            </a:r>
          </a:p>
          <a:p>
            <a:pPr lvl="1"/>
            <a:r>
              <a:rPr lang="en-US" dirty="0"/>
              <a:t>Retrieving data from S3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6791BAA-E16E-4D8F-8F99-93482DEA2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511019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4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2B02-5156-41C8-A213-590061E6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2260F-017E-44D4-9969-2667338B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589959"/>
            <a:ext cx="9240982" cy="4902916"/>
          </a:xfrm>
          <a:prstGeom prst="rect">
            <a:avLst/>
          </a:prstGeom>
        </p:spPr>
      </p:pic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F40DEC3A-978E-417A-8B69-BF40B6F9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C79B-E134-42F9-AD57-FD716F83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644"/>
            <a:ext cx="10515600" cy="1325563"/>
          </a:xfrm>
        </p:spPr>
        <p:txBody>
          <a:bodyPr/>
          <a:lstStyle/>
          <a:p>
            <a:r>
              <a:rPr lang="en-US" dirty="0"/>
              <a:t>AWS GLUE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9CFF1-B19D-4D85-A50C-7ABF444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79" y="1315741"/>
            <a:ext cx="7703781" cy="367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F60B9-28ED-43C5-A5A0-331D0C023681}"/>
              </a:ext>
            </a:extLst>
          </p:cNvPr>
          <p:cNvSpPr txBox="1"/>
          <p:nvPr/>
        </p:nvSpPr>
        <p:spPr>
          <a:xfrm>
            <a:off x="1374518" y="5209243"/>
            <a:ext cx="1010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 integration is the process of preparing and combining data for analytics, machine learning, and application development. It involves multiple tasks, such as discovering and extracting data from various sources; enriching, cleaning, normalizing, and combining data; and loading and organizing data in databases, data warehouses, and data lakes. 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599584D1-469A-4C8C-9E08-E67386E4B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16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452</Words>
  <Application>Microsoft Office PowerPoint</Application>
  <PresentationFormat>Widescreen</PresentationFormat>
  <Paragraphs>58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Palatino Linotype</vt:lpstr>
      <vt:lpstr>Studio-Feixen-Sans</vt:lpstr>
      <vt:lpstr>Office Theme</vt:lpstr>
      <vt:lpstr>Big Data – Amazon Web Services Week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done so far</vt:lpstr>
      <vt:lpstr>Nifi</vt:lpstr>
      <vt:lpstr>AWS GLUE</vt:lpstr>
      <vt:lpstr>PowerPoint Presentation</vt:lpstr>
      <vt:lpstr>PowerPoint Presentation</vt:lpstr>
      <vt:lpstr>PowerPoint Presentation</vt:lpstr>
      <vt:lpstr>Amazon Translate</vt:lpstr>
      <vt:lpstr>Amazon Comprehend</vt:lpstr>
      <vt:lpstr>PowerPoint Presentation</vt:lpstr>
      <vt:lpstr>PowerPoint Presentation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Amazon Web Services Week 9</dc:title>
  <dc:creator>Castellanos Bueso, Arturo Castellanos</dc:creator>
  <cp:lastModifiedBy>Castellanos Bueso, Arturo Castellanos</cp:lastModifiedBy>
  <cp:revision>19</cp:revision>
  <dcterms:created xsi:type="dcterms:W3CDTF">2022-03-21T14:41:15Z</dcterms:created>
  <dcterms:modified xsi:type="dcterms:W3CDTF">2022-04-04T14:40:27Z</dcterms:modified>
</cp:coreProperties>
</file>