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99" autoAdjust="0"/>
  </p:normalViewPr>
  <p:slideViewPr>
    <p:cSldViewPr>
      <p:cViewPr varScale="1">
        <p:scale>
          <a:sx n="110" d="100"/>
          <a:sy n="110" d="100"/>
        </p:scale>
        <p:origin x="-160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EBD7-29F2-41ED-A20C-990A4E1B9C28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D1314-FEEB-4957-80C8-EAE2ACD50F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02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Unity classes.jar </a:t>
            </a:r>
            <a:r>
              <a:rPr lang="zh-CN" altLang="en-US" dirty="0" smtClean="0"/>
              <a:t>存放路径：</a:t>
            </a:r>
            <a:endParaRPr lang="en-US" altLang="zh-CN" dirty="0" smtClean="0"/>
          </a:p>
          <a:p>
            <a:r>
              <a:rPr lang="en-US" altLang="zh-CN" dirty="0" smtClean="0"/>
              <a:t>...........\Unity468\Editor\Data\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\release\bin</a:t>
            </a:r>
          </a:p>
          <a:p>
            <a:r>
              <a:rPr lang="en-US" altLang="zh-CN" dirty="0" smtClean="0"/>
              <a:t>...........\Unity53\Editor\Data\</a:t>
            </a:r>
            <a:r>
              <a:rPr lang="en-US" altLang="zh-CN" dirty="0" err="1" smtClean="0"/>
              <a:t>PlaybackEngines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AndroidPlayer</a:t>
            </a:r>
            <a:r>
              <a:rPr lang="en-US" altLang="zh-CN" dirty="0" smtClean="0"/>
              <a:t>\Variations\mono\Release\Classes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D1314-FEEB-4957-80C8-EAE2ACD50F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17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2017/1/12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764704"/>
            <a:ext cx="7772400" cy="96566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Unity_AndroidJar</a:t>
            </a:r>
            <a:br>
              <a:rPr lang="en-US" altLang="zh-CN" dirty="0" smtClean="0"/>
            </a:br>
            <a:r>
              <a:rPr lang="en-US" altLang="zh-CN" sz="2000" dirty="0" smtClean="0"/>
              <a:t>--Android Studio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2618" y="2132856"/>
            <a:ext cx="5760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中调用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期望的接口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en-US" altLang="zh-CN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</a:p>
          <a:p>
            <a:pPr marL="342900" indent="-342900">
              <a:buAutoNum type="arabicPeriod"/>
            </a:pP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真</a:t>
            </a:r>
            <a:r>
              <a:rPr lang="zh-CN" altLang="en-US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机调试</a:t>
            </a:r>
            <a:endParaRPr lang="zh-CN" altLang="en-US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829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File-&gt;build settings-&gt;Player settings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，修改并编译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65293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编译生成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APK</a:t>
            </a:r>
            <a:endParaRPr lang="zh-CN" altLang="en-US" sz="32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38273"/>
            <a:ext cx="5874868" cy="4827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2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dirty="0">
                <a:latin typeface="等线 Light" panose="02010600030101010101" pitchFamily="2" charset="-122"/>
                <a:ea typeface="等线 Light" panose="02010600030101010101" pitchFamily="2" charset="-122"/>
              </a:rPr>
              <a:t>添加 </a:t>
            </a:r>
            <a:r>
              <a:rPr lang="en-US" altLang="zh-CN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en-US" altLang="zh-CN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  <a:endParaRPr lang="zh-CN" alt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67544" y="1412776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zh-CN" altLang="en-US" dirty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18864" y="134076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buNone/>
            </a:pP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当前两种方式：</a:t>
            </a:r>
            <a:endParaRPr lang="en-US" altLang="zh-CN" sz="16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1.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</a:p>
          <a:p>
            <a:pPr marL="109728" indent="0">
              <a:buNone/>
            </a:pP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 2. 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需要的</a:t>
            </a:r>
            <a:r>
              <a:rPr lang="en-US" altLang="zh-CN" sz="1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Module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方式编写代码与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同，生成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同一般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</a:p>
          <a:p>
            <a:pPr marL="109728" indent="0">
              <a:buNone/>
            </a:pP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以下内容以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方式进行，有待验证是否两种方式均可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新建 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</a:t>
            </a:r>
            <a:endParaRPr lang="en-US" altLang="zh-CN" sz="16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拷贝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classes.jar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至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app/libs</a:t>
            </a:r>
          </a:p>
          <a:p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-&gt;Project Structure-&gt;app-&gt;Dependencies-&gt;’+’-&gt;File Dependency</a:t>
            </a:r>
            <a:r>
              <a:rPr lang="zh-CN" altLang="en-US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，选中</a:t>
            </a:r>
            <a:r>
              <a:rPr lang="en-US" altLang="zh-CN" sz="1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classes.jar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89040"/>
            <a:ext cx="7721996" cy="219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28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引入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库，若需要其他类，可引入其他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编辑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MainActivity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，继承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可看到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 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依然是继承自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，即可根据项目代码设计情况自由掌握</a:t>
            </a: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MainActivity</a:t>
            </a:r>
            <a:r>
              <a:rPr lang="zh-CN" altLang="en-US" sz="3600" dirty="0">
                <a:latin typeface="等线 Light" panose="02010600030101010101" pitchFamily="2" charset="-122"/>
                <a:ea typeface="等线 Light" panose="02010600030101010101" pitchFamily="2" charset="-122"/>
              </a:rPr>
              <a:t>继承 </a:t>
            </a:r>
            <a:r>
              <a:rPr lang="en-US" altLang="zh-CN" sz="36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UnityPlayerActivity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12976"/>
            <a:ext cx="64674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6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根据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代码设计情况编写用于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的接口函数，如震动，启动新的</a:t>
            </a:r>
            <a:r>
              <a:rPr lang="en-US" altLang="zh-CN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Activity</a:t>
            </a:r>
            <a:r>
              <a:rPr lang="zh-CN" altLang="en-US" sz="24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等等</a:t>
            </a:r>
            <a:endParaRPr lang="zh-CN" altLang="en-US" sz="24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期望的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接口</a:t>
            </a:r>
            <a:endParaRPr lang="zh-CN" altLang="en-US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80928"/>
            <a:ext cx="6877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7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352928" cy="4525963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两种方法：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手动打包  可自由配置打包文件，如可删去不需要的文件</a:t>
            </a: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 smtClean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endParaRPr lang="en-US" altLang="zh-CN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pPr marL="452628" indent="-342900">
              <a:buAutoNum type="arabicPeriod"/>
            </a:pP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使用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Gradle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打包，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jarDebugClasses/gradlew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jarReleaseClasses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生成路径：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app\build\intermediates\packaged\build(release)\classes.jar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6768752" cy="1949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48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738531"/>
          </a:xfrm>
        </p:spPr>
        <p:txBody>
          <a:bodyPr/>
          <a:lstStyle/>
          <a:p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以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 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形式自动生成，编写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task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，在 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Terminal</a:t>
            </a:r>
            <a:r>
              <a:rPr lang="zh-CN" altLang="en-US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输入 </a:t>
            </a: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gradlew makeReleaseJar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2"/>
          <p:cNvSpPr>
            <a:spLocks noGrp="1"/>
          </p:cNvSpPr>
          <p:nvPr>
            <p:ph type="title"/>
          </p:nvPr>
        </p:nvSpPr>
        <p:spPr>
          <a:xfrm>
            <a:off x="413454" y="260648"/>
            <a:ext cx="8229600" cy="63408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打包生成 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00808"/>
            <a:ext cx="7311414" cy="265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02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创建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工程，并创建目录：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Assets-&gt;Plugins-&gt;Android-&gt;bin</a:t>
            </a:r>
          </a:p>
          <a:p>
            <a:pPr marL="109728" indent="0">
              <a:buNone/>
            </a:pPr>
            <a:r>
              <a:rPr lang="en-US" altLang="zh-CN" sz="1800" dirty="0">
                <a:latin typeface="等线 Light" panose="02010600030101010101" pitchFamily="2" charset="-122"/>
                <a:ea typeface="等线 Light" panose="02010600030101010101" pitchFamily="2" charset="-122"/>
              </a:rPr>
              <a:t>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   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放入 打包好的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jar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生成的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jar</a:t>
            </a:r>
            <a:endParaRPr lang="zh-CN" altLang="en-US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4387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043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在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Unity 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文件夹内加载 原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工程的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assets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res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、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AndroidManifest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加入</a:t>
            </a:r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Android</a:t>
            </a:r>
            <a:r>
              <a:rPr lang="zh-CN" altLang="en-US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资源及</a:t>
            </a:r>
            <a:r>
              <a:rPr lang="en-US" altLang="zh-CN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Manifest</a:t>
            </a:r>
            <a:endParaRPr lang="zh-CN" altLang="en-US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864"/>
            <a:ext cx="54387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9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编写一个 </a:t>
            </a:r>
            <a:r>
              <a:rPr lang="en-US" altLang="zh-CN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js001 </a:t>
            </a:r>
            <a:r>
              <a:rPr lang="zh-CN" altLang="en-US" sz="18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脚本，并绑定到 主摄像机，并保存当前的场景</a:t>
            </a:r>
            <a:endParaRPr lang="zh-CN" altLang="en-US" sz="1800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008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等线 Light" panose="02010600030101010101" pitchFamily="2" charset="-122"/>
                <a:ea typeface="等线 Light" panose="02010600030101010101" pitchFamily="2" charset="-122"/>
              </a:rPr>
              <a:t>Unity </a:t>
            </a:r>
            <a:r>
              <a:rPr lang="zh-CN" altLang="en-US" sz="3200" dirty="0" smtClean="0">
                <a:latin typeface="等线 Light" panose="02010600030101010101" pitchFamily="2" charset="-122"/>
                <a:ea typeface="等线 Light" panose="02010600030101010101" pitchFamily="2" charset="-122"/>
              </a:rPr>
              <a:t>编写</a:t>
            </a:r>
            <a:endParaRPr lang="zh-CN" altLang="en-US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96752"/>
            <a:ext cx="5328592" cy="5019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040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</TotalTime>
  <Words>340</Words>
  <Application>Microsoft Office PowerPoint</Application>
  <PresentationFormat>全屏显示(4:3)</PresentationFormat>
  <Paragraphs>53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聚合</vt:lpstr>
      <vt:lpstr>Unity_AndroidJar --Android Studio</vt:lpstr>
      <vt:lpstr>Android 添加 Unity classes.jar</vt:lpstr>
      <vt:lpstr>Android MainActivity继承 UnityPlayerActivity</vt:lpstr>
      <vt:lpstr>Android 编写Unity期望的接口</vt:lpstr>
      <vt:lpstr>Android 打包生成 jar</vt:lpstr>
      <vt:lpstr>Android 打包生成 jar</vt:lpstr>
      <vt:lpstr>Unity 加入Android生成的jar</vt:lpstr>
      <vt:lpstr>Unity 加入Android资源及Manifest</vt:lpstr>
      <vt:lpstr>Unity 编写</vt:lpstr>
      <vt:lpstr>Unity 编译生成 APK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Unity_AndroidJar</dc:title>
  <dc:creator>孟超</dc:creator>
  <cp:lastModifiedBy>孟超</cp:lastModifiedBy>
  <cp:revision>9</cp:revision>
  <dcterms:created xsi:type="dcterms:W3CDTF">2017-01-12T01:09:13Z</dcterms:created>
  <dcterms:modified xsi:type="dcterms:W3CDTF">2017-01-12T03:22:40Z</dcterms:modified>
</cp:coreProperties>
</file>