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Haptic_BLE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3968" y="3556001"/>
            <a:ext cx="4536504" cy="1473200"/>
          </a:xfrm>
        </p:spPr>
        <p:txBody>
          <a:bodyPr/>
          <a:lstStyle/>
          <a:p>
            <a:r>
              <a:rPr lang="en-US" altLang="zh-CN" dirty="0" smtClean="0"/>
              <a:t>-- build and generate jar/</a:t>
            </a:r>
            <a:r>
              <a:rPr lang="en-US" altLang="zh-CN" dirty="0" err="1" smtClean="0"/>
              <a:t>aar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399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818656" cy="858424"/>
          </a:xfrm>
        </p:spPr>
        <p:txBody>
          <a:bodyPr/>
          <a:lstStyle/>
          <a:p>
            <a:r>
              <a:rPr lang="en-US" altLang="zh-CN" dirty="0" smtClean="0"/>
              <a:t>1.jar/</a:t>
            </a:r>
            <a:r>
              <a:rPr lang="en-US" altLang="zh-CN" dirty="0" err="1" smtClean="0"/>
              <a:t>aar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1844824"/>
            <a:ext cx="76328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r>
              <a:rPr lang="en-US" altLang="zh-CN" dirty="0" smtClean="0"/>
              <a:t>New-&gt;Module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Android Library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hapticble</a:t>
            </a:r>
            <a:endParaRPr lang="en-US" altLang="zh-CN" dirty="0" smtClean="0"/>
          </a:p>
          <a:p>
            <a:r>
              <a:rPr lang="zh-CN" altLang="en-US" dirty="0" smtClean="0"/>
              <a:t>②主工程</a:t>
            </a:r>
            <a:r>
              <a:rPr lang="en-US" altLang="zh-CN" dirty="0" smtClean="0"/>
              <a:t>APP </a:t>
            </a:r>
            <a:r>
              <a:rPr lang="en-US" altLang="zh-CN" dirty="0" err="1" smtClean="0"/>
              <a:t>build.gradle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加入此所依赖的</a:t>
            </a:r>
            <a:r>
              <a:rPr lang="en-US" altLang="zh-CN" dirty="0" smtClean="0"/>
              <a:t>model</a:t>
            </a:r>
          </a:p>
          <a:p>
            <a:endParaRPr lang="en-US" altLang="zh-CN" dirty="0"/>
          </a:p>
          <a:p>
            <a:r>
              <a:rPr lang="en-US" altLang="zh-CN" dirty="0" smtClean="0"/>
              <a:t>Dependencies</a:t>
            </a:r>
          </a:p>
          <a:p>
            <a:r>
              <a:rPr lang="en-US" altLang="zh-CN" dirty="0" smtClean="0"/>
              <a:t> </a:t>
            </a:r>
            <a:r>
              <a:rPr lang="en-US" altLang="zh-CN" dirty="0"/>
              <a:t>{ compile </a:t>
            </a:r>
            <a:r>
              <a:rPr lang="en-US" altLang="zh-CN" dirty="0" err="1"/>
              <a:t>fileTree</a:t>
            </a:r>
            <a:r>
              <a:rPr lang="en-US" altLang="zh-CN" dirty="0"/>
              <a:t>(</a:t>
            </a:r>
            <a:r>
              <a:rPr lang="en-US" altLang="zh-CN" dirty="0" err="1"/>
              <a:t>dir</a:t>
            </a:r>
            <a:r>
              <a:rPr lang="en-US" altLang="zh-CN" dirty="0"/>
              <a:t>: 'libs', include: ['*.jar'])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compile </a:t>
            </a:r>
            <a:r>
              <a:rPr lang="en-US" altLang="zh-CN" dirty="0"/>
              <a:t>'com.android.support:appcompat-v7:22.2.0'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compile </a:t>
            </a:r>
            <a:r>
              <a:rPr lang="en-US" altLang="zh-CN" dirty="0"/>
              <a:t>project</a:t>
            </a:r>
            <a:r>
              <a:rPr lang="en-US" altLang="zh-CN" dirty="0" smtClean="0"/>
              <a:t>(':</a:t>
            </a:r>
            <a:r>
              <a:rPr lang="en-US" altLang="zh-CN" dirty="0"/>
              <a:t> </a:t>
            </a:r>
            <a:r>
              <a:rPr lang="en-US" altLang="zh-CN" dirty="0" err="1" smtClean="0"/>
              <a:t>hapticble</a:t>
            </a:r>
            <a:r>
              <a:rPr lang="en-US" altLang="zh-CN" dirty="0" smtClean="0"/>
              <a:t>') </a:t>
            </a:r>
          </a:p>
          <a:p>
            <a:r>
              <a:rPr lang="en-US" altLang="zh-CN" dirty="0" smtClean="0"/>
              <a:t>}</a:t>
            </a:r>
          </a:p>
          <a:p>
            <a:endParaRPr lang="en-US" altLang="zh-CN" dirty="0"/>
          </a:p>
          <a:p>
            <a:r>
              <a:rPr lang="zh-CN" altLang="en-US" dirty="0" smtClean="0"/>
              <a:t>③</a:t>
            </a:r>
            <a:r>
              <a:rPr lang="en-US" altLang="zh-CN" dirty="0" err="1" smtClean="0"/>
              <a:t>Gradle</a:t>
            </a:r>
            <a:r>
              <a:rPr lang="en-US" altLang="zh-CN" dirty="0" smtClean="0"/>
              <a:t> build, </a:t>
            </a:r>
            <a:r>
              <a:rPr lang="en-US" altLang="zh-CN" dirty="0" err="1" smtClean="0"/>
              <a:t>hapticble</a:t>
            </a:r>
            <a:r>
              <a:rPr lang="en-US" altLang="zh-CN" dirty="0" smtClean="0"/>
              <a:t>/build/outputs/</a:t>
            </a:r>
            <a:r>
              <a:rPr lang="en-US" altLang="zh-CN" dirty="0" err="1" smtClean="0"/>
              <a:t>aar</a:t>
            </a:r>
            <a:r>
              <a:rPr lang="en-US" altLang="zh-CN" dirty="0" smtClean="0"/>
              <a:t>/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aar</a:t>
            </a:r>
            <a:r>
              <a:rPr lang="en-US" altLang="zh-CN" dirty="0" smtClean="0"/>
              <a:t> generated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dirty="0"/>
              <a:t>build project, </a:t>
            </a:r>
            <a:r>
              <a:rPr lang="en-US" altLang="zh-CN" dirty="0" err="1" smtClean="0"/>
              <a:t>hapticble</a:t>
            </a:r>
            <a:r>
              <a:rPr lang="en-US" altLang="zh-CN" dirty="0" smtClean="0"/>
              <a:t>\build\intermediates\bundles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jar generated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58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25609"/>
          </a:xfrm>
        </p:spPr>
        <p:txBody>
          <a:bodyPr>
            <a:noAutofit/>
          </a:bodyPr>
          <a:lstStyle/>
          <a:p>
            <a:r>
              <a:rPr lang="zh-CN" altLang="en-US" sz="1400" dirty="0" smtClean="0"/>
              <a:t>自动生成</a:t>
            </a:r>
            <a:r>
              <a:rPr lang="en-US" altLang="zh-CN" sz="1400" dirty="0" smtClean="0"/>
              <a:t>jar</a:t>
            </a:r>
            <a:r>
              <a:rPr lang="zh-CN" altLang="en-US" sz="1400" dirty="0" smtClean="0"/>
              <a:t>文件脚本：</a:t>
            </a:r>
            <a:endParaRPr lang="en-US" altLang="zh-CN" sz="1400" dirty="0" smtClean="0"/>
          </a:p>
          <a:p>
            <a:pPr marL="118872" indent="0">
              <a:buNone/>
            </a:pPr>
            <a:r>
              <a:rPr lang="zh-CN" altLang="en-US" sz="1400" dirty="0" smtClean="0"/>
              <a:t>在 </a:t>
            </a:r>
            <a:r>
              <a:rPr lang="en-US" altLang="zh-CN" sz="1400" dirty="0" err="1" smtClean="0"/>
              <a:t>HapticBLE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build.gradle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添加：</a:t>
            </a:r>
            <a:endParaRPr lang="en-US" altLang="zh-CN" sz="1400" dirty="0" smtClean="0"/>
          </a:p>
          <a:p>
            <a:pPr marL="118872" indent="0">
              <a:buNone/>
            </a:pPr>
            <a:r>
              <a:rPr lang="en-US" altLang="zh-CN" sz="1400" dirty="0"/>
              <a:t>task </a:t>
            </a:r>
            <a:r>
              <a:rPr lang="en-US" altLang="zh-CN" sz="1400" dirty="0" err="1"/>
              <a:t>HapticArrowNew</a:t>
            </a:r>
            <a:r>
              <a:rPr lang="en-US" altLang="zh-CN" sz="1400" dirty="0"/>
              <a:t>(</a:t>
            </a:r>
            <a:r>
              <a:rPr lang="en-US" altLang="zh-CN" sz="1400" dirty="0"/>
              <a:t>type</a:t>
            </a:r>
            <a:r>
              <a:rPr lang="en-US" altLang="zh-CN" sz="1400" dirty="0"/>
              <a:t>: Copy) {</a:t>
            </a:r>
            <a:br>
              <a:rPr lang="en-US" altLang="zh-CN" sz="1400" dirty="0"/>
            </a:br>
            <a:r>
              <a:rPr lang="en-US" altLang="zh-CN" sz="1400" dirty="0"/>
              <a:t>    delete </a:t>
            </a:r>
            <a:r>
              <a:rPr lang="en-US" altLang="zh-CN" sz="1400" dirty="0"/>
              <a:t>'build/libs/HapticBLE.jar'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/>
              <a:t>from(</a:t>
            </a:r>
            <a:r>
              <a:rPr lang="en-US" altLang="zh-CN" sz="1400" dirty="0"/>
              <a:t>'build/intermediates/bundles/release/'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into(</a:t>
            </a:r>
            <a:r>
              <a:rPr lang="en-US" altLang="zh-CN" sz="1400" dirty="0"/>
              <a:t>'build/libs/'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include(</a:t>
            </a:r>
            <a:r>
              <a:rPr lang="en-US" altLang="zh-CN" sz="1400" dirty="0"/>
              <a:t>'classes.jar'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    rename(</a:t>
            </a:r>
            <a:r>
              <a:rPr lang="en-US" altLang="zh-CN" sz="1400" dirty="0"/>
              <a:t>'classes.jar'</a:t>
            </a:r>
            <a:r>
              <a:rPr lang="en-US" altLang="zh-CN" sz="1400" dirty="0"/>
              <a:t>, </a:t>
            </a:r>
            <a:r>
              <a:rPr lang="en-US" altLang="zh-CN" sz="1400" dirty="0"/>
              <a:t>'HapticBLE.jar'</a:t>
            </a:r>
            <a:r>
              <a:rPr lang="en-US" altLang="zh-CN" sz="1400" dirty="0"/>
              <a:t>)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dirty="0" err="1"/>
              <a:t>HapticArrowNew.dependsOn</a:t>
            </a:r>
            <a:r>
              <a:rPr lang="en-US" altLang="zh-CN" sz="1400" dirty="0"/>
              <a:t>(build</a:t>
            </a:r>
            <a:r>
              <a:rPr lang="en-US" altLang="zh-CN" sz="1400" dirty="0" smtClean="0"/>
              <a:t>)</a:t>
            </a:r>
          </a:p>
          <a:p>
            <a:pPr marL="118872" indent="0">
              <a:buNone/>
            </a:pPr>
            <a:endParaRPr lang="en-US" altLang="zh-CN" sz="1400" dirty="0"/>
          </a:p>
          <a:p>
            <a:pPr marL="118872" indent="0">
              <a:buNone/>
            </a:pPr>
            <a:r>
              <a:rPr lang="zh-CN" altLang="en-US" sz="1400" dirty="0" smtClean="0"/>
              <a:t>在 </a:t>
            </a:r>
            <a:r>
              <a:rPr lang="en-US" altLang="zh-CN" sz="1400" dirty="0" smtClean="0"/>
              <a:t>Terminal </a:t>
            </a:r>
            <a:r>
              <a:rPr lang="zh-CN" altLang="en-US" sz="1400" dirty="0" smtClean="0"/>
              <a:t>窗口中 输入：</a:t>
            </a:r>
            <a:r>
              <a:rPr lang="en-US" altLang="zh-CN" sz="1400" dirty="0" err="1" smtClean="0"/>
              <a:t>gradlew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HapticArrowNew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marL="118872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 smtClean="0"/>
              <a:t>HapticArrowNew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为 </a:t>
            </a:r>
            <a:r>
              <a:rPr lang="en-US" altLang="zh-CN" sz="1400" dirty="0" smtClean="0"/>
              <a:t>project name</a:t>
            </a:r>
          </a:p>
          <a:p>
            <a:pPr marL="118872" indent="0">
              <a:buNone/>
            </a:pPr>
            <a:endParaRPr lang="en-US" altLang="zh-CN" sz="1400" dirty="0"/>
          </a:p>
          <a:p>
            <a:pPr marL="118872" indent="0">
              <a:buNone/>
            </a:pPr>
            <a:r>
              <a:rPr lang="zh-CN" altLang="en-US" sz="1400" dirty="0" smtClean="0"/>
              <a:t>在 </a:t>
            </a:r>
            <a:r>
              <a:rPr lang="en-US" altLang="zh-CN" sz="1400" dirty="0" err="1" smtClean="0"/>
              <a:t>HapticBLE</a:t>
            </a:r>
            <a:r>
              <a:rPr lang="en-US" altLang="zh-CN" sz="1400" dirty="0" smtClean="0"/>
              <a:t>/build/libs/ </a:t>
            </a:r>
            <a:r>
              <a:rPr lang="zh-CN" altLang="en-US" sz="1400" dirty="0" smtClean="0"/>
              <a:t>生成 </a:t>
            </a:r>
            <a:r>
              <a:rPr lang="en-US" altLang="zh-CN" sz="1400" dirty="0" smtClean="0"/>
              <a:t>HapticBLE.jar</a:t>
            </a:r>
          </a:p>
          <a:p>
            <a:pPr marL="118872" indent="0">
              <a:buNone/>
            </a:pPr>
            <a:endParaRPr lang="en-US" altLang="zh-CN" sz="1400" dirty="0"/>
          </a:p>
          <a:p>
            <a:pPr marL="118872" indent="0">
              <a:buNone/>
            </a:pPr>
            <a:r>
              <a:rPr lang="zh-CN" altLang="en-US" sz="1400" dirty="0" smtClean="0"/>
              <a:t>打包 </a:t>
            </a:r>
            <a:r>
              <a:rPr lang="en-US" altLang="zh-CN" sz="1400" dirty="0" err="1" smtClean="0"/>
              <a:t>aar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仅需修改路径及名字</a:t>
            </a:r>
            <a:endParaRPr lang="zh-CN" altLang="en-US" sz="1400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2818656" cy="858424"/>
          </a:xfrm>
        </p:spPr>
        <p:txBody>
          <a:bodyPr/>
          <a:lstStyle/>
          <a:p>
            <a:r>
              <a:rPr lang="en-US" altLang="zh-CN" dirty="0" smtClean="0"/>
              <a:t>1.jar/</a:t>
            </a:r>
            <a:r>
              <a:rPr lang="en-US" altLang="zh-CN" dirty="0" err="1" smtClean="0"/>
              <a:t>aar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2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807</TotalTime>
  <Words>86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模块</vt:lpstr>
      <vt:lpstr>Haptic_BLE</vt:lpstr>
      <vt:lpstr>1.jar/aar</vt:lpstr>
      <vt:lpstr>1.jar/aar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Haptic_BLE</dc:title>
  <dc:creator>孟超</dc:creator>
  <cp:lastModifiedBy>孟超</cp:lastModifiedBy>
  <cp:revision>7</cp:revision>
  <dcterms:created xsi:type="dcterms:W3CDTF">2016-12-28T06:07:22Z</dcterms:created>
  <dcterms:modified xsi:type="dcterms:W3CDTF">2016-12-29T10:05:42Z</dcterms:modified>
</cp:coreProperties>
</file>