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43f5f68c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43f5f68c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43f5f68c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43f5f68c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43f5f68c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43f5f68c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43f5f68c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43f5f68c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43f5f68c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43f5f68c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43f5f68c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43f5f68c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43f5f68c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43f5f68c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43f5f68c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43f5f68c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43f5f68c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43f5f68c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Project Adder/Subtractor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Meng Wai Chan</a:t>
            </a:r>
            <a:endParaRPr/>
          </a:p>
          <a:p>
            <a:pPr indent="0" lvl="0" marL="0" rtl="0" algn="l">
              <a:spcBef>
                <a:spcPts val="0"/>
              </a:spcBef>
              <a:spcAft>
                <a:spcPts val="0"/>
              </a:spcAft>
              <a:buNone/>
            </a:pPr>
            <a:r>
              <a:rPr lang="en"/>
              <a:t>CSc 343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54" name="Google Shape;154;p2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objective of this final test project is to evaluate our ability to use LPM modules generated from Quartus to design and simulate digital computational circuits. The tasks consist of creating a Static Random-Access Memory (SRAM) using LPM with 16 words and 32 bits. Create a Add/Sub digital circuit using LPM to handle 32 bit addition and subtraction using data from a Memory Initialization File (MIF) to execute and test if our circuit is functioning.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SRAM</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4656275" y="1126375"/>
            <a:ext cx="3209925" cy="3667125"/>
          </a:xfrm>
          <a:prstGeom prst="rect">
            <a:avLst/>
          </a:prstGeom>
          <a:noFill/>
          <a:ln>
            <a:noFill/>
          </a:ln>
        </p:spPr>
      </p:pic>
      <p:pic>
        <p:nvPicPr>
          <p:cNvPr id="101" name="Google Shape;101;p15"/>
          <p:cNvPicPr preferRelativeResize="0"/>
          <p:nvPr/>
        </p:nvPicPr>
        <p:blipFill>
          <a:blip r:embed="rId4">
            <a:alphaModFix/>
          </a:blip>
          <a:stretch>
            <a:fillRect/>
          </a:stretch>
        </p:blipFill>
        <p:spPr>
          <a:xfrm>
            <a:off x="729450" y="2078875"/>
            <a:ext cx="3200400" cy="271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Demux 1 to 2</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6"/>
          <p:cNvPicPr preferRelativeResize="0"/>
          <p:nvPr/>
        </p:nvPicPr>
        <p:blipFill>
          <a:blip r:embed="rId3">
            <a:alphaModFix/>
          </a:blip>
          <a:stretch>
            <a:fillRect/>
          </a:stretch>
        </p:blipFill>
        <p:spPr>
          <a:xfrm>
            <a:off x="729450" y="2078875"/>
            <a:ext cx="3457575" cy="280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p:cNvPicPr preferRelativeResize="0"/>
          <p:nvPr/>
        </p:nvPicPr>
        <p:blipFill>
          <a:blip r:embed="rId3">
            <a:alphaModFix/>
          </a:blip>
          <a:stretch>
            <a:fillRect/>
          </a:stretch>
        </p:blipFill>
        <p:spPr>
          <a:xfrm>
            <a:off x="5360625" y="814388"/>
            <a:ext cx="3057525" cy="3514725"/>
          </a:xfrm>
          <a:prstGeom prst="rect">
            <a:avLst/>
          </a:prstGeom>
          <a:noFill/>
          <a:ln>
            <a:noFill/>
          </a:ln>
        </p:spPr>
      </p:pic>
      <p:pic>
        <p:nvPicPr>
          <p:cNvPr id="116" name="Google Shape;116;p17"/>
          <p:cNvPicPr preferRelativeResize="0"/>
          <p:nvPr/>
        </p:nvPicPr>
        <p:blipFill>
          <a:blip r:embed="rId4">
            <a:alphaModFix/>
          </a:blip>
          <a:stretch>
            <a:fillRect/>
          </a:stretch>
        </p:blipFill>
        <p:spPr>
          <a:xfrm>
            <a:off x="729450" y="2206375"/>
            <a:ext cx="3829050" cy="213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Substract</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18"/>
          <p:cNvPicPr preferRelativeResize="0"/>
          <p:nvPr/>
        </p:nvPicPr>
        <p:blipFill>
          <a:blip r:embed="rId3">
            <a:alphaModFix/>
          </a:blip>
          <a:stretch>
            <a:fillRect/>
          </a:stretch>
        </p:blipFill>
        <p:spPr>
          <a:xfrm>
            <a:off x="5570175" y="1082425"/>
            <a:ext cx="2847975" cy="3257550"/>
          </a:xfrm>
          <a:prstGeom prst="rect">
            <a:avLst/>
          </a:prstGeom>
          <a:noFill/>
          <a:ln>
            <a:noFill/>
          </a:ln>
        </p:spPr>
      </p:pic>
      <p:pic>
        <p:nvPicPr>
          <p:cNvPr id="124" name="Google Shape;124;p18"/>
          <p:cNvPicPr preferRelativeResize="0"/>
          <p:nvPr/>
        </p:nvPicPr>
        <p:blipFill>
          <a:blip r:embed="rId4">
            <a:alphaModFix/>
          </a:blip>
          <a:stretch>
            <a:fillRect/>
          </a:stretch>
        </p:blipFill>
        <p:spPr>
          <a:xfrm>
            <a:off x="729450" y="2078875"/>
            <a:ext cx="4076700" cy="203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Cumulative</a:t>
            </a:r>
            <a:r>
              <a:rPr lang="en"/>
              <a:t> Add</a:t>
            </a:r>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19"/>
          <p:cNvPicPr preferRelativeResize="0"/>
          <p:nvPr/>
        </p:nvPicPr>
        <p:blipFill>
          <a:blip r:embed="rId3">
            <a:alphaModFix/>
          </a:blip>
          <a:stretch>
            <a:fillRect/>
          </a:stretch>
        </p:blipFill>
        <p:spPr>
          <a:xfrm>
            <a:off x="5334625" y="561648"/>
            <a:ext cx="3083525" cy="4020200"/>
          </a:xfrm>
          <a:prstGeom prst="rect">
            <a:avLst/>
          </a:prstGeom>
          <a:noFill/>
          <a:ln>
            <a:noFill/>
          </a:ln>
        </p:spPr>
      </p:pic>
      <p:pic>
        <p:nvPicPr>
          <p:cNvPr id="132" name="Google Shape;132;p19"/>
          <p:cNvPicPr preferRelativeResize="0"/>
          <p:nvPr/>
        </p:nvPicPr>
        <p:blipFill>
          <a:blip r:embed="rId4">
            <a:alphaModFix/>
          </a:blip>
          <a:stretch>
            <a:fillRect/>
          </a:stretch>
        </p:blipFill>
        <p:spPr>
          <a:xfrm>
            <a:off x="431275" y="2377825"/>
            <a:ext cx="5286375" cy="196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Cumulative Subtract</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0"/>
          <p:cNvPicPr preferRelativeResize="0"/>
          <p:nvPr/>
        </p:nvPicPr>
        <p:blipFill>
          <a:blip r:embed="rId3">
            <a:alphaModFix/>
          </a:blip>
          <a:stretch>
            <a:fillRect/>
          </a:stretch>
        </p:blipFill>
        <p:spPr>
          <a:xfrm>
            <a:off x="5315075" y="514013"/>
            <a:ext cx="3103075" cy="4115475"/>
          </a:xfrm>
          <a:prstGeom prst="rect">
            <a:avLst/>
          </a:prstGeom>
          <a:noFill/>
          <a:ln>
            <a:noFill/>
          </a:ln>
        </p:spPr>
      </p:pic>
      <p:pic>
        <p:nvPicPr>
          <p:cNvPr id="140" name="Google Shape;140;p20"/>
          <p:cNvPicPr preferRelativeResize="0"/>
          <p:nvPr/>
        </p:nvPicPr>
        <p:blipFill>
          <a:blip r:embed="rId4">
            <a:alphaModFix/>
          </a:blip>
          <a:stretch>
            <a:fillRect/>
          </a:stretch>
        </p:blipFill>
        <p:spPr>
          <a:xfrm>
            <a:off x="348625" y="2434950"/>
            <a:ext cx="5267325" cy="196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Overflow</a:t>
            </a:r>
            <a:endParaRPr/>
          </a:p>
        </p:txBody>
      </p:sp>
      <p:sp>
        <p:nvSpPr>
          <p:cNvPr id="146" name="Google Shape;14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1"/>
          <p:cNvPicPr preferRelativeResize="0"/>
          <p:nvPr/>
        </p:nvPicPr>
        <p:blipFill>
          <a:blip r:embed="rId3">
            <a:alphaModFix/>
          </a:blip>
          <a:stretch>
            <a:fillRect/>
          </a:stretch>
        </p:blipFill>
        <p:spPr>
          <a:xfrm>
            <a:off x="5560650" y="1977775"/>
            <a:ext cx="2857500" cy="2362200"/>
          </a:xfrm>
          <a:prstGeom prst="rect">
            <a:avLst/>
          </a:prstGeom>
          <a:noFill/>
          <a:ln>
            <a:noFill/>
          </a:ln>
        </p:spPr>
      </p:pic>
      <p:pic>
        <p:nvPicPr>
          <p:cNvPr id="148" name="Google Shape;148;p21"/>
          <p:cNvPicPr preferRelativeResize="0"/>
          <p:nvPr/>
        </p:nvPicPr>
        <p:blipFill>
          <a:blip r:embed="rId4">
            <a:alphaModFix/>
          </a:blip>
          <a:stretch>
            <a:fillRect/>
          </a:stretch>
        </p:blipFill>
        <p:spPr>
          <a:xfrm>
            <a:off x="729450" y="2075950"/>
            <a:ext cx="3924300" cy="226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