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65DF05-0D79-484E-A43B-46D1DD583671}">
  <a:tblStyle styleId="{8665DF05-0D79-484E-A43B-46D1DD583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3b4bbb4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e3b4bbb4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3b4bbb4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3b4bbb4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e3b4bbb4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e3b4bbb4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3b4bbb4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3b4bbb4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b4bbb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b4bbb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3b4bbb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3b4bbb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e3b4bbb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e3b4bbb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3b4bb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3b4bb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e3b4bbb4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e3b4bbb4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3b4bbb4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3b4bbb4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3b4bbb4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3b4bbb4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3b4bbb4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e3b4bbb4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 Wai Chan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Gertner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DPPS </a:t>
            </a:r>
            <a:r>
              <a:rPr lang="en"/>
              <a:t>Optimization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00" y="495300"/>
            <a:ext cx="35242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optimized the dot product assembly code using the DPPS vector instruction.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DPPS Runtime</a:t>
            </a:r>
            <a:endParaRPr/>
          </a:p>
        </p:txBody>
      </p:sp>
      <p:pic>
        <p:nvPicPr>
          <p:cNvPr id="160" name="Google Shape;16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450" y="1853850"/>
            <a:ext cx="3878701" cy="2391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3"/>
          <p:cNvGraphicFramePr/>
          <p:nvPr/>
        </p:nvGraphicFramePr>
        <p:xfrm>
          <a:off x="7294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time(s)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23"/>
          <p:cNvGraphicFramePr/>
          <p:nvPr/>
        </p:nvGraphicFramePr>
        <p:xfrm>
          <a:off x="2634450" y="20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8192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1.50E-06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16384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2.70E-06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32768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7.30E-06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65536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1.07E-05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131072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2.14E-05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262144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4.21E-05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524288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8.37E-05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Plots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762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CPUID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92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Processing Capabilities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y processor support MMX(+), SSE, SSE2, SSE3, SSSE3, SSE4.1, SSE4.2, SSE4A, x86-64, AMD-V, AES, AVX, AVX2, FMA3, and SHA instructions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50" y="1044600"/>
            <a:ext cx="38385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D0t Product Function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4825"/>
            <a:ext cx="4897525" cy="1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Runtime </a:t>
            </a:r>
            <a:endParaRPr/>
          </a:p>
        </p:txBody>
      </p:sp>
      <p:pic>
        <p:nvPicPr>
          <p:cNvPr id="107" name="Google Shape;10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925" y="1802725"/>
            <a:ext cx="4714875" cy="290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16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728150"/>
                <a:gridCol w="728150"/>
              </a:tblGrid>
              <a:tr h="16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time(s)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1.72E-05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16"/>
          <p:cNvGraphicFramePr/>
          <p:nvPr/>
        </p:nvGraphicFramePr>
        <p:xfrm>
          <a:off x="2216363" y="23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728150"/>
                <a:gridCol w="728150"/>
              </a:tblGrid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3.48E-05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6.89E-05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1.38E-04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0.0002769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0.0006163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262144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0.001098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524288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0.0024542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/>
              <a:t>Automatic Parallelization Automatic Vectorization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20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changed the settings within Visual Studio to activate automatic parallelization and vectorization.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850" y="1853850"/>
            <a:ext cx="45339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Code After Automatic Parallelization Automatic Vectorization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0875"/>
            <a:ext cx="3962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AVX2 Runtime</a:t>
            </a:r>
            <a:endParaRPr/>
          </a:p>
        </p:txBody>
      </p:sp>
      <p:pic>
        <p:nvPicPr>
          <p:cNvPr id="129" name="Google Shape;12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00" y="1853850"/>
            <a:ext cx="4004150" cy="247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19"/>
          <p:cNvGraphicFramePr/>
          <p:nvPr/>
        </p:nvGraphicFramePr>
        <p:xfrm>
          <a:off x="655000" y="19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time(s)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8.00E-07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5.80E-06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19"/>
          <p:cNvGraphicFramePr/>
          <p:nvPr/>
        </p:nvGraphicFramePr>
        <p:xfrm>
          <a:off x="2560000" y="21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2.93E-05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4.55E-05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9.08E-05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0.0001815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262144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0.0007657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524288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0.0014775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Assembly Optimization 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486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optimize it by using our own assembly code to compile and generate a more efficiently as you can see from the graph below, by fixing the code generated by AVX2.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25" y="1072450"/>
            <a:ext cx="2825825" cy="3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Assembly Runtime</a:t>
            </a:r>
            <a:endParaRPr/>
          </a:p>
        </p:txBody>
      </p:sp>
      <p:pic>
        <p:nvPicPr>
          <p:cNvPr id="144" name="Google Shape;14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846150" cy="23786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1"/>
          <p:cNvGraphicFramePr/>
          <p:nvPr/>
        </p:nvGraphicFramePr>
        <p:xfrm>
          <a:off x="7294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time(s)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2650725" y="20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{8665DF05-0D79-484E-A43B-46D1DD583671}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8192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9.00E-07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16384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1.70E-06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32768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8.10E-06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65536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1.45E-05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131072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1.97E-05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262144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2.91E-05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524288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6.94E-05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