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CFA-68D5-A9D4-FB49-49E101C2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EB11-7590-4D1F-3BFE-8C730C67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1366-A3B9-AC97-A1A4-39B2C7B9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503F-341D-137D-65A8-83D4E72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B6B3-6426-422C-34DB-70290340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923-E126-DA99-3AC6-AEC8B85F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E4F2-69F3-6892-AE4A-8AE4A468A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B470-9212-3E14-7E8D-78C60BF1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331A-8945-55CB-3270-E0B4F070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6468-D4C5-DC66-10CA-E8709AB2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04DE6-90FF-37F6-3800-D3215DFB0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3BA50-61CF-0B41-ED35-4575FDB8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95F0-FBBB-CA8B-0E1E-B52EB16E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803D-0EE8-7307-E334-06EE026F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7906-D0C7-05F8-5888-65D462AA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6991-B62B-F1FF-17D6-8EDD4CFA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E6B9-D106-6757-BAC0-580B9CBC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6A05-160E-D675-F807-93B55D31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EF3A-5B25-C143-7431-5009C787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D108-085B-2076-5790-A3840196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C3B-F3BC-5DA3-DE09-DC401F18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4CAF-8415-19D8-C9DF-FB74A467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51BD-43DA-61AA-C3AC-C07DF87B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AFA1-F17D-420B-98D4-6926C5B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119F-877B-F5F3-A5D7-F2BBEAE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1B00-A58D-2A9C-9FB9-CEDA4B86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3426-7B6D-4D1D-6216-436AC17A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1190-EEC3-6A3C-DC46-41E56E3E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BDEA-58C9-BB12-973E-40D4DCAB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B1F1A-2328-9CAE-3B76-F7C3C0F1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527C-9D51-3BAE-6806-2EB2EA92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FD64-86F8-9B74-800D-B1F14C3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0DE1-F98A-FB03-690D-D00F928A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64A2-76EC-8156-7FAC-E63DA47B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65DF-1350-BB30-DB15-D4AC1F33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C5E55-EDA7-A1EF-8B91-2C24E941C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5206-4E9D-2FA0-9AC5-1B418CF0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48E9-2C8F-00E1-6D0D-F2C38D85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6AE61-F526-C490-ACEC-55358C46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05FD-9A79-2845-B442-B1DABBB6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48D74-2D46-D864-09BC-BE139A9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E204-F45E-1BEF-8077-EBEEB0DB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87E84-713F-A54B-5541-1BE6028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EDB6F-FC1B-C3EA-B6F9-5C7350E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2D79-EB84-72F2-7215-65C1DD7B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0A3E-4F5E-88E5-E8D3-66FD919F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F63A-344D-8DE8-9C49-FB24EE9F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148C-61DB-AEF7-AB4D-BD52FBD7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7257-98A3-9F1C-5EF0-4868D48C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632A-D880-3E91-5549-E2E6797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2DE9-30A5-E8DF-6BF6-96A330D7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391C-2871-5B9A-72D7-4810E89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4A5-81C5-ACAC-FCFB-E03C58B6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802D-BBC1-497C-5F8F-CCA0D4367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56822-D32F-BF99-8180-4E4767A2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960-BFAE-D20C-268A-9B336406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3987-2A36-32A7-4572-EEC7945B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3060-7414-579F-D64E-17CE73D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15CD9-FC2A-8581-752C-B41B6FEF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5682-25B3-84E1-3BD1-BE88D973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951A-A5C8-9FA4-51D9-D36D2F5E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1754-8E6E-4746-97C5-474B3ECC85D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84A1-ED53-7CFA-09D4-FF17DAD7C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DD1F-8607-CBC8-DA8B-B58CF7FC3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E907-E808-1B44-8C73-0311B9FD7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axi outline">
            <a:extLst>
              <a:ext uri="{FF2B5EF4-FFF2-40B4-BE49-F238E27FC236}">
                <a16:creationId xmlns:a16="http://schemas.microsoft.com/office/drawing/2014/main" id="{B7A1AF67-EEEE-5990-5449-5AFDFBBC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456" y="2255108"/>
            <a:ext cx="661087" cy="661087"/>
          </a:xfrm>
          <a:prstGeom prst="rect">
            <a:avLst/>
          </a:prstGeom>
        </p:spPr>
      </p:pic>
      <p:pic>
        <p:nvPicPr>
          <p:cNvPr id="7" name="Graphic 6" descr="Gauge with solid fill">
            <a:extLst>
              <a:ext uri="{FF2B5EF4-FFF2-40B4-BE49-F238E27FC236}">
                <a16:creationId xmlns:a16="http://schemas.microsoft.com/office/drawing/2014/main" id="{E2401D7A-A421-DB53-B6BB-E49C72F97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919" y="3271613"/>
            <a:ext cx="1841673" cy="1841673"/>
          </a:xfrm>
          <a:prstGeom prst="rect">
            <a:avLst/>
          </a:prstGeom>
        </p:spPr>
      </p:pic>
      <p:pic>
        <p:nvPicPr>
          <p:cNvPr id="9" name="Graphic 8" descr="Gauge outline">
            <a:extLst>
              <a:ext uri="{FF2B5EF4-FFF2-40B4-BE49-F238E27FC236}">
                <a16:creationId xmlns:a16="http://schemas.microsoft.com/office/drawing/2014/main" id="{D9063511-49C2-898B-0573-A56265C72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5408" y="3271614"/>
            <a:ext cx="1841672" cy="1841672"/>
          </a:xfrm>
          <a:prstGeom prst="rect">
            <a:avLst/>
          </a:prstGeom>
        </p:spPr>
      </p:pic>
      <p:pic>
        <p:nvPicPr>
          <p:cNvPr id="11" name="Graphic 10" descr="Taxi with solid fill">
            <a:extLst>
              <a:ext uri="{FF2B5EF4-FFF2-40B4-BE49-F238E27FC236}">
                <a16:creationId xmlns:a16="http://schemas.microsoft.com/office/drawing/2014/main" id="{8D4EFB86-57B7-D804-884C-B1D59E511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357947"/>
            <a:ext cx="914400" cy="9144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F8CE9B98-8386-46B5-5B8C-284626B7D4BE}"/>
              </a:ext>
            </a:extLst>
          </p:cNvPr>
          <p:cNvSpPr/>
          <p:nvPr/>
        </p:nvSpPr>
        <p:spPr>
          <a:xfrm>
            <a:off x="7241059" y="1260389"/>
            <a:ext cx="395417" cy="308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4D649D77-2AB8-FE8F-5BAE-20FE8FABE03E}"/>
              </a:ext>
            </a:extLst>
          </p:cNvPr>
          <p:cNvSpPr/>
          <p:nvPr/>
        </p:nvSpPr>
        <p:spPr>
          <a:xfrm>
            <a:off x="4555525" y="1260389"/>
            <a:ext cx="395417" cy="30891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C1F9BDF-E578-C69F-634A-D8637D24BCD6}"/>
              </a:ext>
            </a:extLst>
          </p:cNvPr>
          <p:cNvSpPr/>
          <p:nvPr/>
        </p:nvSpPr>
        <p:spPr>
          <a:xfrm>
            <a:off x="5765456" y="3271613"/>
            <a:ext cx="661087" cy="157387"/>
          </a:xfrm>
          <a:prstGeom prst="trapezoid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and white sign with a car and speedometer&#10;&#10;Description automatically generated">
            <a:extLst>
              <a:ext uri="{FF2B5EF4-FFF2-40B4-BE49-F238E27FC236}">
                <a16:creationId xmlns:a16="http://schemas.microsoft.com/office/drawing/2014/main" id="{5F745976-7CF9-676C-4325-7A7E6CD181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1342" y="2828830"/>
            <a:ext cx="60960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DE6BB7-696C-AB35-1E78-862BEC33BBE7}"/>
              </a:ext>
            </a:extLst>
          </p:cNvPr>
          <p:cNvSpPr txBox="1"/>
          <p:nvPr/>
        </p:nvSpPr>
        <p:spPr>
          <a:xfrm>
            <a:off x="5638800" y="434476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 MPH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D51A9EF-FED3-2AAC-FC7E-BC305EA0FA86}"/>
              </a:ext>
            </a:extLst>
          </p:cNvPr>
          <p:cNvSpPr/>
          <p:nvPr/>
        </p:nvSpPr>
        <p:spPr>
          <a:xfrm>
            <a:off x="5821833" y="3080607"/>
            <a:ext cx="555282" cy="157387"/>
          </a:xfrm>
          <a:prstGeom prst="trapezoid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179E365E-A897-AC1A-C4E2-619ADEBA0692}"/>
              </a:ext>
            </a:extLst>
          </p:cNvPr>
          <p:cNvSpPr/>
          <p:nvPr/>
        </p:nvSpPr>
        <p:spPr>
          <a:xfrm>
            <a:off x="5869458" y="2887010"/>
            <a:ext cx="451030" cy="157387"/>
          </a:xfrm>
          <a:prstGeom prst="trapezoid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AC47B-7BA3-4121-79D5-D135A056146C}"/>
              </a:ext>
            </a:extLst>
          </p:cNvPr>
          <p:cNvSpPr txBox="1"/>
          <p:nvPr/>
        </p:nvSpPr>
        <p:spPr>
          <a:xfrm>
            <a:off x="4048326" y="5113286"/>
            <a:ext cx="1793084" cy="338554"/>
          </a:xfrm>
          <a:prstGeom prst="rect">
            <a:avLst/>
          </a:prstGeom>
          <a:solidFill>
            <a:srgbClr val="FFF26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Takeover from ACC</a:t>
            </a:r>
          </a:p>
        </p:txBody>
      </p:sp>
      <p:pic>
        <p:nvPicPr>
          <p:cNvPr id="22" name="Picture 21" descr="A black and white image of a foot&#10;&#10;Description automatically generated">
            <a:extLst>
              <a:ext uri="{FF2B5EF4-FFF2-40B4-BE49-F238E27FC236}">
                <a16:creationId xmlns:a16="http://schemas.microsoft.com/office/drawing/2014/main" id="{993F636D-E6D0-2761-1859-B003122C9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44131" y="4872390"/>
            <a:ext cx="820346" cy="8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Wang</dc:creator>
  <cp:lastModifiedBy>Meng Wang</cp:lastModifiedBy>
  <cp:revision>1</cp:revision>
  <dcterms:created xsi:type="dcterms:W3CDTF">2023-12-01T21:44:30Z</dcterms:created>
  <dcterms:modified xsi:type="dcterms:W3CDTF">2023-12-01T21:56:59Z</dcterms:modified>
</cp:coreProperties>
</file>