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26"/>
  </p:notesMasterIdLst>
  <p:sldIdLst>
    <p:sldId id="256" r:id="rId5"/>
    <p:sldId id="3697" r:id="rId6"/>
    <p:sldId id="3698" r:id="rId7"/>
    <p:sldId id="3686" r:id="rId8"/>
    <p:sldId id="3693" r:id="rId9"/>
    <p:sldId id="3685" r:id="rId10"/>
    <p:sldId id="3702" r:id="rId11"/>
    <p:sldId id="3699" r:id="rId12"/>
    <p:sldId id="3701" r:id="rId13"/>
    <p:sldId id="3708" r:id="rId14"/>
    <p:sldId id="3707" r:id="rId15"/>
    <p:sldId id="3706" r:id="rId16"/>
    <p:sldId id="3709" r:id="rId17"/>
    <p:sldId id="3689" r:id="rId18"/>
    <p:sldId id="3704" r:id="rId19"/>
    <p:sldId id="3684" r:id="rId20"/>
    <p:sldId id="3703" r:id="rId21"/>
    <p:sldId id="3705" r:id="rId22"/>
    <p:sldId id="3690" r:id="rId23"/>
    <p:sldId id="3691" r:id="rId24"/>
    <p:sldId id="369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5A2753-769E-4095-9C9F-82B9D6AE5D36}">
          <p14:sldIdLst>
            <p14:sldId id="256"/>
            <p14:sldId id="3697"/>
            <p14:sldId id="3698"/>
            <p14:sldId id="3686"/>
            <p14:sldId id="3693"/>
            <p14:sldId id="3685"/>
            <p14:sldId id="3702"/>
            <p14:sldId id="3699"/>
            <p14:sldId id="3701"/>
            <p14:sldId id="3708"/>
            <p14:sldId id="3707"/>
            <p14:sldId id="3706"/>
            <p14:sldId id="3709"/>
            <p14:sldId id="3689"/>
          </p14:sldIdLst>
        </p14:section>
        <p14:section name="Appendix" id="{C551FDC8-BDFF-4064-89C6-91DE52DF7191}">
          <p14:sldIdLst>
            <p14:sldId id="3704"/>
            <p14:sldId id="3684"/>
            <p14:sldId id="3703"/>
            <p14:sldId id="3705"/>
            <p14:sldId id="3690"/>
            <p14:sldId id="3691"/>
            <p14:sldId id="36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Sandberg" initials="SS" lastIdx="1" clrIdx="0">
    <p:extLst>
      <p:ext uri="{19B8F6BF-5375-455C-9EA6-DF929625EA0E}">
        <p15:presenceInfo xmlns:p15="http://schemas.microsoft.com/office/powerpoint/2012/main" userId="S::Steve_Sandberg@cargill.com::b21a5786-162c-4671-9bdd-6a31348405e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8312"/>
    <a:srgbClr val="C2BC80"/>
    <a:srgbClr val="9B83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C2241A-83CC-4BE9-9B31-63CCC98EAD53}" v="66" dt="2019-07-30T14:44:00.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07" autoAdjust="0"/>
    <p:restoredTop sz="88847" autoAdjust="0"/>
  </p:normalViewPr>
  <p:slideViewPr>
    <p:cSldViewPr snapToGrid="0">
      <p:cViewPr varScale="1">
        <p:scale>
          <a:sx n="102" d="100"/>
          <a:sy n="102" d="100"/>
        </p:scale>
        <p:origin x="85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Sandberg" userId="b21a5786-162c-4671-9bdd-6a31348405e0" providerId="ADAL" clId="{0CC2241A-83CC-4BE9-9B31-63CCC98EAD53}"/>
    <pc:docChg chg="custSel modSld sldOrd">
      <pc:chgData name="Steve Sandberg" userId="b21a5786-162c-4671-9bdd-6a31348405e0" providerId="ADAL" clId="{0CC2241A-83CC-4BE9-9B31-63CCC98EAD53}" dt="2019-07-30T14:44:28.756" v="166" actId="208"/>
      <pc:docMkLst>
        <pc:docMk/>
      </pc:docMkLst>
      <pc:sldChg chg="ord">
        <pc:chgData name="Steve Sandberg" userId="b21a5786-162c-4671-9bdd-6a31348405e0" providerId="ADAL" clId="{0CC2241A-83CC-4BE9-9B31-63CCC98EAD53}" dt="2019-07-30T14:32:44.966" v="0"/>
        <pc:sldMkLst>
          <pc:docMk/>
          <pc:sldMk cId="1552455386" sldId="3684"/>
        </pc:sldMkLst>
      </pc:sldChg>
      <pc:sldChg chg="addSp delSp modSp modTransition delAnim modAnim">
        <pc:chgData name="Steve Sandberg" userId="b21a5786-162c-4671-9bdd-6a31348405e0" providerId="ADAL" clId="{0CC2241A-83CC-4BE9-9B31-63CCC98EAD53}" dt="2019-07-30T14:42:43.853" v="162" actId="1076"/>
        <pc:sldMkLst>
          <pc:docMk/>
          <pc:sldMk cId="3303897407" sldId="3707"/>
        </pc:sldMkLst>
        <pc:spChg chg="del">
          <ac:chgData name="Steve Sandberg" userId="b21a5786-162c-4671-9bdd-6a31348405e0" providerId="ADAL" clId="{0CC2241A-83CC-4BE9-9B31-63CCC98EAD53}" dt="2019-07-30T14:33:36.146" v="2" actId="478"/>
          <ac:spMkLst>
            <pc:docMk/>
            <pc:sldMk cId="3303897407" sldId="3707"/>
            <ac:spMk id="21" creationId="{BE33B647-3E94-42C1-9C07-8C8AD4749D76}"/>
          </ac:spMkLst>
        </pc:spChg>
        <pc:spChg chg="add mod">
          <ac:chgData name="Steve Sandberg" userId="b21a5786-162c-4671-9bdd-6a31348405e0" providerId="ADAL" clId="{0CC2241A-83CC-4BE9-9B31-63CCC98EAD53}" dt="2019-07-30T14:42:40.042" v="161" actId="1076"/>
          <ac:spMkLst>
            <pc:docMk/>
            <pc:sldMk cId="3303897407" sldId="3707"/>
            <ac:spMk id="27" creationId="{6E4B3D9B-C9B7-47EA-9173-668D43EA77B1}"/>
          </ac:spMkLst>
        </pc:spChg>
        <pc:spChg chg="mod">
          <ac:chgData name="Steve Sandberg" userId="b21a5786-162c-4671-9bdd-6a31348405e0" providerId="ADAL" clId="{0CC2241A-83CC-4BE9-9B31-63CCC98EAD53}" dt="2019-07-30T14:42:40.042" v="161" actId="1076"/>
          <ac:spMkLst>
            <pc:docMk/>
            <pc:sldMk cId="3303897407" sldId="3707"/>
            <ac:spMk id="66" creationId="{2609F70E-8EFC-4F57-ABE1-BEECFF0CF0E7}"/>
          </ac:spMkLst>
        </pc:spChg>
        <pc:spChg chg="mod">
          <ac:chgData name="Steve Sandberg" userId="b21a5786-162c-4671-9bdd-6a31348405e0" providerId="ADAL" clId="{0CC2241A-83CC-4BE9-9B31-63CCC98EAD53}" dt="2019-07-30T14:42:40.042" v="161" actId="1076"/>
          <ac:spMkLst>
            <pc:docMk/>
            <pc:sldMk cId="3303897407" sldId="3707"/>
            <ac:spMk id="67" creationId="{62E6B276-D712-4FE2-8C5D-461AD8462980}"/>
          </ac:spMkLst>
        </pc:spChg>
        <pc:spChg chg="mod">
          <ac:chgData name="Steve Sandberg" userId="b21a5786-162c-4671-9bdd-6a31348405e0" providerId="ADAL" clId="{0CC2241A-83CC-4BE9-9B31-63CCC98EAD53}" dt="2019-07-30T14:42:40.042" v="161" actId="1076"/>
          <ac:spMkLst>
            <pc:docMk/>
            <pc:sldMk cId="3303897407" sldId="3707"/>
            <ac:spMk id="68" creationId="{B1D438B5-F254-4B28-86C0-D51B6DF7413D}"/>
          </ac:spMkLst>
        </pc:spChg>
        <pc:spChg chg="mod">
          <ac:chgData name="Steve Sandberg" userId="b21a5786-162c-4671-9bdd-6a31348405e0" providerId="ADAL" clId="{0CC2241A-83CC-4BE9-9B31-63CCC98EAD53}" dt="2019-07-30T14:42:43.853" v="162" actId="1076"/>
          <ac:spMkLst>
            <pc:docMk/>
            <pc:sldMk cId="3303897407" sldId="3707"/>
            <ac:spMk id="70" creationId="{7FD9DC89-C246-4CAA-B935-4CB58E4F8F2F}"/>
          </ac:spMkLst>
        </pc:spChg>
      </pc:sldChg>
      <pc:sldChg chg="addSp delSp modSp modTransition modAnim">
        <pc:chgData name="Steve Sandberg" userId="b21a5786-162c-4671-9bdd-6a31348405e0" providerId="ADAL" clId="{0CC2241A-83CC-4BE9-9B31-63CCC98EAD53}" dt="2019-07-30T14:44:28.756" v="166" actId="208"/>
        <pc:sldMkLst>
          <pc:docMk/>
          <pc:sldMk cId="838313028" sldId="3708"/>
        </pc:sldMkLst>
        <pc:spChg chg="add del">
          <ac:chgData name="Steve Sandberg" userId="b21a5786-162c-4671-9bdd-6a31348405e0" providerId="ADAL" clId="{0CC2241A-83CC-4BE9-9B31-63CCC98EAD53}" dt="2019-07-30T14:39:29.285" v="60"/>
          <ac:spMkLst>
            <pc:docMk/>
            <pc:sldMk cId="838313028" sldId="3708"/>
            <ac:spMk id="39" creationId="{E93AF550-81F2-4D21-B6EB-80B91F58147D}"/>
          </ac:spMkLst>
        </pc:spChg>
        <pc:spChg chg="add mod">
          <ac:chgData name="Steve Sandberg" userId="b21a5786-162c-4671-9bdd-6a31348405e0" providerId="ADAL" clId="{0CC2241A-83CC-4BE9-9B31-63CCC98EAD53}" dt="2019-07-30T14:39:51.841" v="110" actId="20577"/>
          <ac:spMkLst>
            <pc:docMk/>
            <pc:sldMk cId="838313028" sldId="3708"/>
            <ac:spMk id="40" creationId="{05AC6693-1AD2-4152-A724-B2BF25710DE2}"/>
          </ac:spMkLst>
        </pc:spChg>
        <pc:spChg chg="add del">
          <ac:chgData name="Steve Sandberg" userId="b21a5786-162c-4671-9bdd-6a31348405e0" providerId="ADAL" clId="{0CC2241A-83CC-4BE9-9B31-63CCC98EAD53}" dt="2019-07-30T14:40:14.466" v="112"/>
          <ac:spMkLst>
            <pc:docMk/>
            <pc:sldMk cId="838313028" sldId="3708"/>
            <ac:spMk id="41" creationId="{9E8DB740-5030-43EC-A859-1A2E0DBEBCFE}"/>
          </ac:spMkLst>
        </pc:spChg>
        <pc:spChg chg="add mod">
          <ac:chgData name="Steve Sandberg" userId="b21a5786-162c-4671-9bdd-6a31348405e0" providerId="ADAL" clId="{0CC2241A-83CC-4BE9-9B31-63CCC98EAD53}" dt="2019-07-30T14:41:12.779" v="160" actId="207"/>
          <ac:spMkLst>
            <pc:docMk/>
            <pc:sldMk cId="838313028" sldId="3708"/>
            <ac:spMk id="42" creationId="{BE8CDECE-7A36-41EA-8EFF-50F7275D1BA8}"/>
          </ac:spMkLst>
        </pc:spChg>
        <pc:spChg chg="add mod">
          <ac:chgData name="Steve Sandberg" userId="b21a5786-162c-4671-9bdd-6a31348405e0" providerId="ADAL" clId="{0CC2241A-83CC-4BE9-9B31-63CCC98EAD53}" dt="2019-07-30T14:44:28.756" v="166" actId="208"/>
          <ac:spMkLst>
            <pc:docMk/>
            <pc:sldMk cId="838313028" sldId="3708"/>
            <ac:spMk id="43" creationId="{84FC5CBE-54AB-4BA2-BCF1-EB6E9164CDF1}"/>
          </ac:spMkLst>
        </pc:spChg>
        <pc:spChg chg="add del">
          <ac:chgData name="Steve Sandberg" userId="b21a5786-162c-4671-9bdd-6a31348405e0" providerId="ADAL" clId="{0CC2241A-83CC-4BE9-9B31-63CCC98EAD53}" dt="2019-07-30T14:44:00.985" v="165"/>
          <ac:spMkLst>
            <pc:docMk/>
            <pc:sldMk cId="838313028" sldId="3708"/>
            <ac:spMk id="44" creationId="{0ADED3FC-2A0A-44DB-B980-92776AA55FEB}"/>
          </ac:spMkLst>
        </pc:spChg>
      </pc:sldChg>
    </pc:docChg>
  </pc:docChgLst>
  <pc:docChgLst>
    <pc:chgData name="Steve Sandberg" userId="b21a5786-162c-4671-9bdd-6a31348405e0" providerId="ADAL" clId="{FA88C80F-7DC0-4707-9E63-A3DFC354E7EF}"/>
    <pc:docChg chg="undo redo custSel mod addSld delSld modSld sldOrd modMainMaster delSection modSection">
      <pc:chgData name="Steve Sandberg" userId="b21a5786-162c-4671-9bdd-6a31348405e0" providerId="ADAL" clId="{FA88C80F-7DC0-4707-9E63-A3DFC354E7EF}" dt="2019-07-23T19:02:37.961" v="16068" actId="18676"/>
      <pc:docMkLst>
        <pc:docMk/>
      </pc:docMkLst>
      <pc:sldChg chg="addSp delSp modSp mod setBg setClrOvrMap delDesignElem">
        <pc:chgData name="Steve Sandberg" userId="b21a5786-162c-4671-9bdd-6a31348405e0" providerId="ADAL" clId="{FA88C80F-7DC0-4707-9E63-A3DFC354E7EF}" dt="2019-07-23T18:59:18.958" v="16044"/>
        <pc:sldMkLst>
          <pc:docMk/>
          <pc:sldMk cId="4099494188" sldId="256"/>
        </pc:sldMkLst>
        <pc:spChg chg="mod">
          <ac:chgData name="Steve Sandberg" userId="b21a5786-162c-4671-9bdd-6a31348405e0" providerId="ADAL" clId="{FA88C80F-7DC0-4707-9E63-A3DFC354E7EF}" dt="2019-07-11T18:35:46.682" v="5719" actId="20577"/>
          <ac:spMkLst>
            <pc:docMk/>
            <pc:sldMk cId="4099494188" sldId="256"/>
            <ac:spMk id="2" creationId="{E916DB57-1BF2-4A52-950D-6404AA2A10A4}"/>
          </ac:spMkLst>
        </pc:spChg>
        <pc:spChg chg="mod">
          <ac:chgData name="Steve Sandberg" userId="b21a5786-162c-4671-9bdd-6a31348405e0" providerId="ADAL" clId="{FA88C80F-7DC0-4707-9E63-A3DFC354E7EF}" dt="2019-07-11T18:35:52.741" v="5734" actId="20577"/>
          <ac:spMkLst>
            <pc:docMk/>
            <pc:sldMk cId="4099494188" sldId="256"/>
            <ac:spMk id="3" creationId="{5CF64884-DC39-49B8-9A77-E451D98B05DD}"/>
          </ac:spMkLst>
        </pc:spChg>
        <pc:spChg chg="add del mod">
          <ac:chgData name="Steve Sandberg" userId="b21a5786-162c-4671-9bdd-6a31348405e0" providerId="ADAL" clId="{FA88C80F-7DC0-4707-9E63-A3DFC354E7EF}" dt="2019-07-23T18:59:18.958" v="16044"/>
          <ac:spMkLst>
            <pc:docMk/>
            <pc:sldMk cId="4099494188" sldId="256"/>
            <ac:spMk id="4" creationId="{E35CFC86-6A21-4E3C-9FE4-4DF81F49F025}"/>
          </ac:spMkLst>
        </pc:spChg>
        <pc:spChg chg="add del mod">
          <ac:chgData name="Steve Sandberg" userId="b21a5786-162c-4671-9bdd-6a31348405e0" providerId="ADAL" clId="{FA88C80F-7DC0-4707-9E63-A3DFC354E7EF}" dt="2019-07-23T18:59:18.958" v="16044"/>
          <ac:spMkLst>
            <pc:docMk/>
            <pc:sldMk cId="4099494188" sldId="256"/>
            <ac:spMk id="5" creationId="{136F90A9-F41C-4716-A013-2BC79CB5E057}"/>
          </ac:spMkLst>
        </pc:spChg>
        <pc:spChg chg="add del">
          <ac:chgData name="Steve Sandberg" userId="b21a5786-162c-4671-9bdd-6a31348405e0" providerId="ADAL" clId="{FA88C80F-7DC0-4707-9E63-A3DFC354E7EF}" dt="2019-07-23T18:59:18.958" v="16044"/>
          <ac:spMkLst>
            <pc:docMk/>
            <pc:sldMk cId="4099494188" sldId="256"/>
            <ac:spMk id="8" creationId="{FBDCECDC-EEE3-4128-AA5E-82A8C08796E8}"/>
          </ac:spMkLst>
        </pc:spChg>
        <pc:spChg chg="add del">
          <ac:chgData name="Steve Sandberg" userId="b21a5786-162c-4671-9bdd-6a31348405e0" providerId="ADAL" clId="{FA88C80F-7DC0-4707-9E63-A3DFC354E7EF}" dt="2019-07-23T18:59:18.958" v="16044"/>
          <ac:spMkLst>
            <pc:docMk/>
            <pc:sldMk cId="4099494188" sldId="256"/>
            <ac:spMk id="10" creationId="{4260EDE0-989C-4E16-AF94-F652294D828E}"/>
          </ac:spMkLst>
        </pc:spChg>
        <pc:spChg chg="add del">
          <ac:chgData name="Steve Sandberg" userId="b21a5786-162c-4671-9bdd-6a31348405e0" providerId="ADAL" clId="{FA88C80F-7DC0-4707-9E63-A3DFC354E7EF}" dt="2019-07-23T18:59:18.958" v="16044"/>
          <ac:spMkLst>
            <pc:docMk/>
            <pc:sldMk cId="4099494188" sldId="256"/>
            <ac:spMk id="12" creationId="{1F3985C0-E548-44D2-B30E-F3E42DADE133}"/>
          </ac:spMkLst>
        </pc:spChg>
      </pc:sldChg>
      <pc:sldChg chg="addSp delSp modSp mod setBg delDesignElem">
        <pc:chgData name="Steve Sandberg" userId="b21a5786-162c-4671-9bdd-6a31348405e0" providerId="ADAL" clId="{FA88C80F-7DC0-4707-9E63-A3DFC354E7EF}" dt="2019-07-23T18:59:18.958" v="16044"/>
        <pc:sldMkLst>
          <pc:docMk/>
          <pc:sldMk cId="1552455386" sldId="3684"/>
        </pc:sldMkLst>
        <pc:spChg chg="mod">
          <ac:chgData name="Steve Sandberg" userId="b21a5786-162c-4671-9bdd-6a31348405e0" providerId="ADAL" clId="{FA88C80F-7DC0-4707-9E63-A3DFC354E7EF}" dt="2019-07-11T20:01:24.705" v="8660" actId="26606"/>
          <ac:spMkLst>
            <pc:docMk/>
            <pc:sldMk cId="1552455386" sldId="3684"/>
            <ac:spMk id="2" creationId="{94919697-119D-4F29-9DED-0530C2C8F894}"/>
          </ac:spMkLst>
        </pc:spChg>
        <pc:spChg chg="mod">
          <ac:chgData name="Steve Sandberg" userId="b21a5786-162c-4671-9bdd-6a31348405e0" providerId="ADAL" clId="{FA88C80F-7DC0-4707-9E63-A3DFC354E7EF}" dt="2019-07-11T16:24:18.542" v="2045" actId="26606"/>
          <ac:spMkLst>
            <pc:docMk/>
            <pc:sldMk cId="1552455386" sldId="3684"/>
            <ac:spMk id="3" creationId="{1245D210-B896-401E-9D7C-000D942E5AD3}"/>
          </ac:spMkLst>
        </pc:spChg>
        <pc:spChg chg="add del mod">
          <ac:chgData name="Steve Sandberg" userId="b21a5786-162c-4671-9bdd-6a31348405e0" providerId="ADAL" clId="{FA88C80F-7DC0-4707-9E63-A3DFC354E7EF}" dt="2019-07-23T18:59:18.958" v="16044"/>
          <ac:spMkLst>
            <pc:docMk/>
            <pc:sldMk cId="1552455386" sldId="3684"/>
            <ac:spMk id="4" creationId="{2630DA44-FF9F-4A33-976E-A3DC6AD817FB}"/>
          </ac:spMkLst>
        </pc:spChg>
        <pc:spChg chg="add del mod">
          <ac:chgData name="Steve Sandberg" userId="b21a5786-162c-4671-9bdd-6a31348405e0" providerId="ADAL" clId="{FA88C80F-7DC0-4707-9E63-A3DFC354E7EF}" dt="2019-07-23T18:59:18.958" v="16044"/>
          <ac:spMkLst>
            <pc:docMk/>
            <pc:sldMk cId="1552455386" sldId="3684"/>
            <ac:spMk id="5" creationId="{66E8FDC8-7B35-4D58-87A0-DC18D65109DE}"/>
          </ac:spMkLst>
        </pc:spChg>
        <pc:spChg chg="add del">
          <ac:chgData name="Steve Sandberg" userId="b21a5786-162c-4671-9bdd-6a31348405e0" providerId="ADAL" clId="{FA88C80F-7DC0-4707-9E63-A3DFC354E7EF}" dt="2019-07-11T20:01:24.705" v="8660" actId="26606"/>
          <ac:spMkLst>
            <pc:docMk/>
            <pc:sldMk cId="1552455386" sldId="3684"/>
            <ac:spMk id="17" creationId="{4E4490D0-3672-446A-AC12-B4830333BDDD}"/>
          </ac:spMkLst>
        </pc:spChg>
        <pc:spChg chg="add del">
          <ac:chgData name="Steve Sandberg" userId="b21a5786-162c-4671-9bdd-6a31348405e0" providerId="ADAL" clId="{FA88C80F-7DC0-4707-9E63-A3DFC354E7EF}" dt="2019-07-11T20:01:24.705" v="8660" actId="26606"/>
          <ac:spMkLst>
            <pc:docMk/>
            <pc:sldMk cId="1552455386" sldId="3684"/>
            <ac:spMk id="19" creationId="{39CB82C2-DF65-4EC1-8280-F201D50F570B}"/>
          </ac:spMkLst>
        </pc:spChg>
        <pc:spChg chg="add del">
          <ac:chgData name="Steve Sandberg" userId="b21a5786-162c-4671-9bdd-6a31348405e0" providerId="ADAL" clId="{FA88C80F-7DC0-4707-9E63-A3DFC354E7EF}" dt="2019-07-11T20:01:24.705" v="8660" actId="26606"/>
          <ac:spMkLst>
            <pc:docMk/>
            <pc:sldMk cId="1552455386" sldId="3684"/>
            <ac:spMk id="23" creationId="{8D0DE514-8876-4D18-A995-61A5C1F813F1}"/>
          </ac:spMkLst>
        </pc:spChg>
        <pc:spChg chg="add del">
          <ac:chgData name="Steve Sandberg" userId="b21a5786-162c-4671-9bdd-6a31348405e0" providerId="ADAL" clId="{FA88C80F-7DC0-4707-9E63-A3DFC354E7EF}" dt="2019-07-11T20:01:24.705" v="8660" actId="26606"/>
          <ac:spMkLst>
            <pc:docMk/>
            <pc:sldMk cId="1552455386" sldId="3684"/>
            <ac:spMk id="25" creationId="{09DA791C-FFCF-422E-8775-BDA6C0E5ECF0}"/>
          </ac:spMkLst>
        </pc:spChg>
        <pc:spChg chg="add del">
          <ac:chgData name="Steve Sandberg" userId="b21a5786-162c-4671-9bdd-6a31348405e0" providerId="ADAL" clId="{FA88C80F-7DC0-4707-9E63-A3DFC354E7EF}" dt="2019-07-11T20:01:24.705" v="8660" actId="26606"/>
          <ac:spMkLst>
            <pc:docMk/>
            <pc:sldMk cId="1552455386" sldId="3684"/>
            <ac:spMk id="27" creationId="{0DCF8855-3530-4F46-A4CB-3B6686EEE4BD}"/>
          </ac:spMkLst>
        </pc:spChg>
        <pc:spChg chg="add del">
          <ac:chgData name="Steve Sandberg" userId="b21a5786-162c-4671-9bdd-6a31348405e0" providerId="ADAL" clId="{FA88C80F-7DC0-4707-9E63-A3DFC354E7EF}" dt="2019-07-11T20:01:21.680" v="8655" actId="26606"/>
          <ac:spMkLst>
            <pc:docMk/>
            <pc:sldMk cId="1552455386" sldId="3684"/>
            <ac:spMk id="32" creationId="{4E4490D0-3672-446A-AC12-B4830333BDDD}"/>
          </ac:spMkLst>
        </pc:spChg>
        <pc:spChg chg="add del">
          <ac:chgData name="Steve Sandberg" userId="b21a5786-162c-4671-9bdd-6a31348405e0" providerId="ADAL" clId="{FA88C80F-7DC0-4707-9E63-A3DFC354E7EF}" dt="2019-07-11T20:01:21.680" v="8655" actId="26606"/>
          <ac:spMkLst>
            <pc:docMk/>
            <pc:sldMk cId="1552455386" sldId="3684"/>
            <ac:spMk id="34" creationId="{39CB82C2-DF65-4EC1-8280-F201D50F570B}"/>
          </ac:spMkLst>
        </pc:spChg>
        <pc:spChg chg="add del">
          <ac:chgData name="Steve Sandberg" userId="b21a5786-162c-4671-9bdd-6a31348405e0" providerId="ADAL" clId="{FA88C80F-7DC0-4707-9E63-A3DFC354E7EF}" dt="2019-07-11T20:01:21.680" v="8655" actId="26606"/>
          <ac:spMkLst>
            <pc:docMk/>
            <pc:sldMk cId="1552455386" sldId="3684"/>
            <ac:spMk id="38" creationId="{C4AAA502-5435-489E-9538-3A40E6C71461}"/>
          </ac:spMkLst>
        </pc:spChg>
        <pc:spChg chg="add del">
          <ac:chgData name="Steve Sandberg" userId="b21a5786-162c-4671-9bdd-6a31348405e0" providerId="ADAL" clId="{FA88C80F-7DC0-4707-9E63-A3DFC354E7EF}" dt="2019-07-11T20:01:21.680" v="8655" actId="26606"/>
          <ac:spMkLst>
            <pc:docMk/>
            <pc:sldMk cId="1552455386" sldId="3684"/>
            <ac:spMk id="42" creationId="{DE42378B-2E28-4810-8421-7A473A40E376}"/>
          </ac:spMkLst>
        </pc:spChg>
        <pc:spChg chg="add del">
          <ac:chgData name="Steve Sandberg" userId="b21a5786-162c-4671-9bdd-6a31348405e0" providerId="ADAL" clId="{FA88C80F-7DC0-4707-9E63-A3DFC354E7EF}" dt="2019-07-11T20:01:21.680" v="8655" actId="26606"/>
          <ac:spMkLst>
            <pc:docMk/>
            <pc:sldMk cId="1552455386" sldId="3684"/>
            <ac:spMk id="44" creationId="{0D91DD17-237F-4811-BC0E-128EB1BD7CFE}"/>
          </ac:spMkLst>
        </pc:spChg>
        <pc:spChg chg="add del">
          <ac:chgData name="Steve Sandberg" userId="b21a5786-162c-4671-9bdd-6a31348405e0" providerId="ADAL" clId="{FA88C80F-7DC0-4707-9E63-A3DFC354E7EF}" dt="2019-07-11T20:01:23.266" v="8657" actId="26606"/>
          <ac:spMkLst>
            <pc:docMk/>
            <pc:sldMk cId="1552455386" sldId="3684"/>
            <ac:spMk id="46" creationId="{4E4490D0-3672-446A-AC12-B4830333BDDD}"/>
          </ac:spMkLst>
        </pc:spChg>
        <pc:spChg chg="add del">
          <ac:chgData name="Steve Sandberg" userId="b21a5786-162c-4671-9bdd-6a31348405e0" providerId="ADAL" clId="{FA88C80F-7DC0-4707-9E63-A3DFC354E7EF}" dt="2019-07-11T20:01:23.266" v="8657" actId="26606"/>
          <ac:spMkLst>
            <pc:docMk/>
            <pc:sldMk cId="1552455386" sldId="3684"/>
            <ac:spMk id="47" creationId="{39CB82C2-DF65-4EC1-8280-F201D50F570B}"/>
          </ac:spMkLst>
        </pc:spChg>
        <pc:spChg chg="add del">
          <ac:chgData name="Steve Sandberg" userId="b21a5786-162c-4671-9bdd-6a31348405e0" providerId="ADAL" clId="{FA88C80F-7DC0-4707-9E63-A3DFC354E7EF}" dt="2019-07-11T20:01:23.266" v="8657" actId="26606"/>
          <ac:spMkLst>
            <pc:docMk/>
            <pc:sldMk cId="1552455386" sldId="3684"/>
            <ac:spMk id="49" creationId="{C4AAA502-5435-489E-9538-3A40E6C71461}"/>
          </ac:spMkLst>
        </pc:spChg>
        <pc:spChg chg="add del">
          <ac:chgData name="Steve Sandberg" userId="b21a5786-162c-4671-9bdd-6a31348405e0" providerId="ADAL" clId="{FA88C80F-7DC0-4707-9E63-A3DFC354E7EF}" dt="2019-07-11T20:01:23.266" v="8657" actId="26606"/>
          <ac:spMkLst>
            <pc:docMk/>
            <pc:sldMk cId="1552455386" sldId="3684"/>
            <ac:spMk id="51" creationId="{DE42378B-2E28-4810-8421-7A473A40E376}"/>
          </ac:spMkLst>
        </pc:spChg>
        <pc:spChg chg="add del">
          <ac:chgData name="Steve Sandberg" userId="b21a5786-162c-4671-9bdd-6a31348405e0" providerId="ADAL" clId="{FA88C80F-7DC0-4707-9E63-A3DFC354E7EF}" dt="2019-07-11T20:01:23.266" v="8657" actId="26606"/>
          <ac:spMkLst>
            <pc:docMk/>
            <pc:sldMk cId="1552455386" sldId="3684"/>
            <ac:spMk id="52" creationId="{0D91DD17-237F-4811-BC0E-128EB1BD7CFE}"/>
          </ac:spMkLst>
        </pc:spChg>
        <pc:spChg chg="add del">
          <ac:chgData name="Steve Sandberg" userId="b21a5786-162c-4671-9bdd-6a31348405e0" providerId="ADAL" clId="{FA88C80F-7DC0-4707-9E63-A3DFC354E7EF}" dt="2019-07-11T20:01:24.646" v="8659" actId="26606"/>
          <ac:spMkLst>
            <pc:docMk/>
            <pc:sldMk cId="1552455386" sldId="3684"/>
            <ac:spMk id="54" creationId="{4E4490D0-3672-446A-AC12-B4830333BDDD}"/>
          </ac:spMkLst>
        </pc:spChg>
        <pc:spChg chg="add del">
          <ac:chgData name="Steve Sandberg" userId="b21a5786-162c-4671-9bdd-6a31348405e0" providerId="ADAL" clId="{FA88C80F-7DC0-4707-9E63-A3DFC354E7EF}" dt="2019-07-11T20:01:24.646" v="8659" actId="26606"/>
          <ac:spMkLst>
            <pc:docMk/>
            <pc:sldMk cId="1552455386" sldId="3684"/>
            <ac:spMk id="55" creationId="{39CB82C2-DF65-4EC1-8280-F201D50F570B}"/>
          </ac:spMkLst>
        </pc:spChg>
        <pc:spChg chg="add del">
          <ac:chgData name="Steve Sandberg" userId="b21a5786-162c-4671-9bdd-6a31348405e0" providerId="ADAL" clId="{FA88C80F-7DC0-4707-9E63-A3DFC354E7EF}" dt="2019-07-11T20:01:24.646" v="8659" actId="26606"/>
          <ac:spMkLst>
            <pc:docMk/>
            <pc:sldMk cId="1552455386" sldId="3684"/>
            <ac:spMk id="57" creationId="{8D0DE514-8876-4D18-A995-61A5C1F813F1}"/>
          </ac:spMkLst>
        </pc:spChg>
        <pc:spChg chg="add del">
          <ac:chgData name="Steve Sandberg" userId="b21a5786-162c-4671-9bdd-6a31348405e0" providerId="ADAL" clId="{FA88C80F-7DC0-4707-9E63-A3DFC354E7EF}" dt="2019-07-11T20:01:24.646" v="8659" actId="26606"/>
          <ac:spMkLst>
            <pc:docMk/>
            <pc:sldMk cId="1552455386" sldId="3684"/>
            <ac:spMk id="58" creationId="{09DA791C-FFCF-422E-8775-BDA6C0E5ECF0}"/>
          </ac:spMkLst>
        </pc:spChg>
        <pc:spChg chg="add del">
          <ac:chgData name="Steve Sandberg" userId="b21a5786-162c-4671-9bdd-6a31348405e0" providerId="ADAL" clId="{FA88C80F-7DC0-4707-9E63-A3DFC354E7EF}" dt="2019-07-11T20:01:24.646" v="8659" actId="26606"/>
          <ac:spMkLst>
            <pc:docMk/>
            <pc:sldMk cId="1552455386" sldId="3684"/>
            <ac:spMk id="59" creationId="{0DCF8855-3530-4F46-A4CB-3B6686EEE4BD}"/>
          </ac:spMkLst>
        </pc:spChg>
        <pc:spChg chg="add del">
          <ac:chgData name="Steve Sandberg" userId="b21a5786-162c-4671-9bdd-6a31348405e0" providerId="ADAL" clId="{FA88C80F-7DC0-4707-9E63-A3DFC354E7EF}" dt="2019-07-23T18:59:18.958" v="16044"/>
          <ac:spMkLst>
            <pc:docMk/>
            <pc:sldMk cId="1552455386" sldId="3684"/>
            <ac:spMk id="61" creationId="{4E4490D0-3672-446A-AC12-B4830333BDDD}"/>
          </ac:spMkLst>
        </pc:spChg>
        <pc:spChg chg="add del">
          <ac:chgData name="Steve Sandberg" userId="b21a5786-162c-4671-9bdd-6a31348405e0" providerId="ADAL" clId="{FA88C80F-7DC0-4707-9E63-A3DFC354E7EF}" dt="2019-07-23T18:59:18.958" v="16044"/>
          <ac:spMkLst>
            <pc:docMk/>
            <pc:sldMk cId="1552455386" sldId="3684"/>
            <ac:spMk id="62" creationId="{39CB82C2-DF65-4EC1-8280-F201D50F570B}"/>
          </ac:spMkLst>
        </pc:spChg>
        <pc:spChg chg="add del">
          <ac:chgData name="Steve Sandberg" userId="b21a5786-162c-4671-9bdd-6a31348405e0" providerId="ADAL" clId="{FA88C80F-7DC0-4707-9E63-A3DFC354E7EF}" dt="2019-07-23T18:59:18.958" v="16044"/>
          <ac:spMkLst>
            <pc:docMk/>
            <pc:sldMk cId="1552455386" sldId="3684"/>
            <ac:spMk id="64" creationId="{C4AAA502-5435-489E-9538-3A40E6C71461}"/>
          </ac:spMkLst>
        </pc:spChg>
        <pc:spChg chg="add del">
          <ac:chgData name="Steve Sandberg" userId="b21a5786-162c-4671-9bdd-6a31348405e0" providerId="ADAL" clId="{FA88C80F-7DC0-4707-9E63-A3DFC354E7EF}" dt="2019-07-23T18:59:18.958" v="16044"/>
          <ac:spMkLst>
            <pc:docMk/>
            <pc:sldMk cId="1552455386" sldId="3684"/>
            <ac:spMk id="66" creationId="{DE42378B-2E28-4810-8421-7A473A40E376}"/>
          </ac:spMkLst>
        </pc:spChg>
        <pc:spChg chg="add del">
          <ac:chgData name="Steve Sandberg" userId="b21a5786-162c-4671-9bdd-6a31348405e0" providerId="ADAL" clId="{FA88C80F-7DC0-4707-9E63-A3DFC354E7EF}" dt="2019-07-23T18:59:18.958" v="16044"/>
          <ac:spMkLst>
            <pc:docMk/>
            <pc:sldMk cId="1552455386" sldId="3684"/>
            <ac:spMk id="67" creationId="{0D91DD17-237F-4811-BC0E-128EB1BD7CFE}"/>
          </ac:spMkLst>
        </pc:spChg>
        <pc:graphicFrameChg chg="mod modGraphic">
          <ac:chgData name="Steve Sandberg" userId="b21a5786-162c-4671-9bdd-6a31348405e0" providerId="ADAL" clId="{FA88C80F-7DC0-4707-9E63-A3DFC354E7EF}" dt="2019-07-15T15:13:45.375" v="11261" actId="20577"/>
          <ac:graphicFrameMkLst>
            <pc:docMk/>
            <pc:sldMk cId="1552455386" sldId="3684"/>
            <ac:graphicFrameMk id="12" creationId="{29F993F2-ADB8-4E1E-9C16-44344D977ED9}"/>
          </ac:graphicFrameMkLst>
        </pc:graphicFrameChg>
        <pc:cxnChg chg="add del">
          <ac:chgData name="Steve Sandberg" userId="b21a5786-162c-4671-9bdd-6a31348405e0" providerId="ADAL" clId="{FA88C80F-7DC0-4707-9E63-A3DFC354E7EF}" dt="2019-07-11T20:01:24.705" v="8660" actId="26606"/>
          <ac:cxnSpMkLst>
            <pc:docMk/>
            <pc:sldMk cId="1552455386" sldId="3684"/>
            <ac:cxnSpMk id="21" creationId="{7E1D4427-852B-4B37-8E76-0E9F1810BA2A}"/>
          </ac:cxnSpMkLst>
        </pc:cxnChg>
        <pc:cxnChg chg="add del">
          <ac:chgData name="Steve Sandberg" userId="b21a5786-162c-4671-9bdd-6a31348405e0" providerId="ADAL" clId="{FA88C80F-7DC0-4707-9E63-A3DFC354E7EF}" dt="2019-07-11T20:01:21.680" v="8655" actId="26606"/>
          <ac:cxnSpMkLst>
            <pc:docMk/>
            <pc:sldMk cId="1552455386" sldId="3684"/>
            <ac:cxnSpMk id="36" creationId="{7E1D4427-852B-4B37-8E76-0E9F1810BA2A}"/>
          </ac:cxnSpMkLst>
        </pc:cxnChg>
        <pc:cxnChg chg="add del">
          <ac:chgData name="Steve Sandberg" userId="b21a5786-162c-4671-9bdd-6a31348405e0" providerId="ADAL" clId="{FA88C80F-7DC0-4707-9E63-A3DFC354E7EF}" dt="2019-07-11T20:01:21.680" v="8655" actId="26606"/>
          <ac:cxnSpMkLst>
            <pc:docMk/>
            <pc:sldMk cId="1552455386" sldId="3684"/>
            <ac:cxnSpMk id="40" creationId="{C9AC0290-4702-4519-B0F4-C2A46880997B}"/>
          </ac:cxnSpMkLst>
        </pc:cxnChg>
        <pc:cxnChg chg="add del">
          <ac:chgData name="Steve Sandberg" userId="b21a5786-162c-4671-9bdd-6a31348405e0" providerId="ADAL" clId="{FA88C80F-7DC0-4707-9E63-A3DFC354E7EF}" dt="2019-07-11T20:01:23.266" v="8657" actId="26606"/>
          <ac:cxnSpMkLst>
            <pc:docMk/>
            <pc:sldMk cId="1552455386" sldId="3684"/>
            <ac:cxnSpMk id="48" creationId="{7E1D4427-852B-4B37-8E76-0E9F1810BA2A}"/>
          </ac:cxnSpMkLst>
        </pc:cxnChg>
        <pc:cxnChg chg="add del">
          <ac:chgData name="Steve Sandberg" userId="b21a5786-162c-4671-9bdd-6a31348405e0" providerId="ADAL" clId="{FA88C80F-7DC0-4707-9E63-A3DFC354E7EF}" dt="2019-07-11T20:01:23.266" v="8657" actId="26606"/>
          <ac:cxnSpMkLst>
            <pc:docMk/>
            <pc:sldMk cId="1552455386" sldId="3684"/>
            <ac:cxnSpMk id="50" creationId="{C9AC0290-4702-4519-B0F4-C2A46880997B}"/>
          </ac:cxnSpMkLst>
        </pc:cxnChg>
        <pc:cxnChg chg="add del">
          <ac:chgData name="Steve Sandberg" userId="b21a5786-162c-4671-9bdd-6a31348405e0" providerId="ADAL" clId="{FA88C80F-7DC0-4707-9E63-A3DFC354E7EF}" dt="2019-07-11T20:01:24.646" v="8659" actId="26606"/>
          <ac:cxnSpMkLst>
            <pc:docMk/>
            <pc:sldMk cId="1552455386" sldId="3684"/>
            <ac:cxnSpMk id="56" creationId="{7E1D4427-852B-4B37-8E76-0E9F1810BA2A}"/>
          </ac:cxnSpMkLst>
        </pc:cxnChg>
        <pc:cxnChg chg="add del">
          <ac:chgData name="Steve Sandberg" userId="b21a5786-162c-4671-9bdd-6a31348405e0" providerId="ADAL" clId="{FA88C80F-7DC0-4707-9E63-A3DFC354E7EF}" dt="2019-07-23T18:59:18.958" v="16044"/>
          <ac:cxnSpMkLst>
            <pc:docMk/>
            <pc:sldMk cId="1552455386" sldId="3684"/>
            <ac:cxnSpMk id="63" creationId="{7E1D4427-852B-4B37-8E76-0E9F1810BA2A}"/>
          </ac:cxnSpMkLst>
        </pc:cxnChg>
        <pc:cxnChg chg="add del">
          <ac:chgData name="Steve Sandberg" userId="b21a5786-162c-4671-9bdd-6a31348405e0" providerId="ADAL" clId="{FA88C80F-7DC0-4707-9E63-A3DFC354E7EF}" dt="2019-07-23T18:59:18.958" v="16044"/>
          <ac:cxnSpMkLst>
            <pc:docMk/>
            <pc:sldMk cId="1552455386" sldId="3684"/>
            <ac:cxnSpMk id="65" creationId="{C9AC0290-4702-4519-B0F4-C2A46880997B}"/>
          </ac:cxnSpMkLst>
        </pc:cxnChg>
      </pc:sldChg>
      <pc:sldChg chg="addSp delSp modSp mod ord setBg delDesignElem modNotesTx">
        <pc:chgData name="Steve Sandberg" userId="b21a5786-162c-4671-9bdd-6a31348405e0" providerId="ADAL" clId="{FA88C80F-7DC0-4707-9E63-A3DFC354E7EF}" dt="2019-07-23T18:59:18.958" v="16044"/>
        <pc:sldMkLst>
          <pc:docMk/>
          <pc:sldMk cId="3285795112" sldId="3685"/>
        </pc:sldMkLst>
        <pc:spChg chg="add del mod">
          <ac:chgData name="Steve Sandberg" userId="b21a5786-162c-4671-9bdd-6a31348405e0" providerId="ADAL" clId="{FA88C80F-7DC0-4707-9E63-A3DFC354E7EF}" dt="2019-07-23T18:59:18.958" v="16044"/>
          <ac:spMkLst>
            <pc:docMk/>
            <pc:sldMk cId="3285795112" sldId="3685"/>
            <ac:spMk id="2" creationId="{7F14D712-FA69-4191-A915-75F26811677F}"/>
          </ac:spMkLst>
        </pc:spChg>
        <pc:spChg chg="del mod">
          <ac:chgData name="Steve Sandberg" userId="b21a5786-162c-4671-9bdd-6a31348405e0" providerId="ADAL" clId="{FA88C80F-7DC0-4707-9E63-A3DFC354E7EF}" dt="2019-07-11T15:14:51.518" v="924" actId="478"/>
          <ac:spMkLst>
            <pc:docMk/>
            <pc:sldMk cId="3285795112" sldId="3685"/>
            <ac:spMk id="2" creationId="{94919697-119D-4F29-9DED-0530C2C8F894}"/>
          </ac:spMkLst>
        </pc:spChg>
        <pc:spChg chg="mod">
          <ac:chgData name="Steve Sandberg" userId="b21a5786-162c-4671-9bdd-6a31348405e0" providerId="ADAL" clId="{FA88C80F-7DC0-4707-9E63-A3DFC354E7EF}" dt="2019-07-11T16:23:59.767" v="2044" actId="26606"/>
          <ac:spMkLst>
            <pc:docMk/>
            <pc:sldMk cId="3285795112" sldId="3685"/>
            <ac:spMk id="3" creationId="{1245D210-B896-401E-9D7C-000D942E5AD3}"/>
          </ac:spMkLst>
        </pc:spChg>
        <pc:spChg chg="add del mod">
          <ac:chgData name="Steve Sandberg" userId="b21a5786-162c-4671-9bdd-6a31348405e0" providerId="ADAL" clId="{FA88C80F-7DC0-4707-9E63-A3DFC354E7EF}" dt="2019-07-23T18:59:18.958" v="16044"/>
          <ac:spMkLst>
            <pc:docMk/>
            <pc:sldMk cId="3285795112" sldId="3685"/>
            <ac:spMk id="4" creationId="{1AF251ED-5677-47BA-8618-B49E59EA3DD5}"/>
          </ac:spMkLst>
        </pc:spChg>
        <pc:spChg chg="add del mod">
          <ac:chgData name="Steve Sandberg" userId="b21a5786-162c-4671-9bdd-6a31348405e0" providerId="ADAL" clId="{FA88C80F-7DC0-4707-9E63-A3DFC354E7EF}" dt="2019-07-11T15:14:59.093" v="926"/>
          <ac:spMkLst>
            <pc:docMk/>
            <pc:sldMk cId="3285795112" sldId="3685"/>
            <ac:spMk id="5" creationId="{38F9F8B1-254C-4117-9C34-2F3358A8C2CC}"/>
          </ac:spMkLst>
        </pc:spChg>
        <pc:spChg chg="add del">
          <ac:chgData name="Steve Sandberg" userId="b21a5786-162c-4671-9bdd-6a31348405e0" providerId="ADAL" clId="{FA88C80F-7DC0-4707-9E63-A3DFC354E7EF}" dt="2019-07-11T15:15:02.927" v="927" actId="478"/>
          <ac:spMkLst>
            <pc:docMk/>
            <pc:sldMk cId="3285795112" sldId="3685"/>
            <ac:spMk id="8" creationId="{E3A741FA-71D7-4FA0-8F1F-978052AC90C2}"/>
          </ac:spMkLst>
        </pc:spChg>
        <pc:spChg chg="add mod">
          <ac:chgData name="Steve Sandberg" userId="b21a5786-162c-4671-9bdd-6a31348405e0" providerId="ADAL" clId="{FA88C80F-7DC0-4707-9E63-A3DFC354E7EF}" dt="2019-07-11T18:38:06.536" v="5756" actId="6549"/>
          <ac:spMkLst>
            <pc:docMk/>
            <pc:sldMk cId="3285795112" sldId="3685"/>
            <ac:spMk id="9" creationId="{A25624F9-44F2-46F0-9D48-2D769D616DD6}"/>
          </ac:spMkLst>
        </pc:spChg>
        <pc:spChg chg="add del">
          <ac:chgData name="Steve Sandberg" userId="b21a5786-162c-4671-9bdd-6a31348405e0" providerId="ADAL" clId="{FA88C80F-7DC0-4707-9E63-A3DFC354E7EF}" dt="2019-07-23T18:59:18.958" v="16044"/>
          <ac:spMkLst>
            <pc:docMk/>
            <pc:sldMk cId="3285795112" sldId="3685"/>
            <ac:spMk id="14" creationId="{4E4490D0-3672-446A-AC12-B4830333BDDD}"/>
          </ac:spMkLst>
        </pc:spChg>
        <pc:spChg chg="add del">
          <ac:chgData name="Steve Sandberg" userId="b21a5786-162c-4671-9bdd-6a31348405e0" providerId="ADAL" clId="{FA88C80F-7DC0-4707-9E63-A3DFC354E7EF}" dt="2019-07-23T18:59:18.958" v="16044"/>
          <ac:spMkLst>
            <pc:docMk/>
            <pc:sldMk cId="3285795112" sldId="3685"/>
            <ac:spMk id="16" creationId="{39CB82C2-DF65-4EC1-8280-F201D50F570B}"/>
          </ac:spMkLst>
        </pc:spChg>
        <pc:spChg chg="add del">
          <ac:chgData name="Steve Sandberg" userId="b21a5786-162c-4671-9bdd-6a31348405e0" providerId="ADAL" clId="{FA88C80F-7DC0-4707-9E63-A3DFC354E7EF}" dt="2019-07-23T18:59:18.958" v="16044"/>
          <ac:spMkLst>
            <pc:docMk/>
            <pc:sldMk cId="3285795112" sldId="3685"/>
            <ac:spMk id="20" creationId="{5A1B47C8-47A0-4A88-8830-6DEA3B5DE392}"/>
          </ac:spMkLst>
        </pc:spChg>
        <pc:spChg chg="add del">
          <ac:chgData name="Steve Sandberg" userId="b21a5786-162c-4671-9bdd-6a31348405e0" providerId="ADAL" clId="{FA88C80F-7DC0-4707-9E63-A3DFC354E7EF}" dt="2019-07-23T18:59:18.958" v="16044"/>
          <ac:spMkLst>
            <pc:docMk/>
            <pc:sldMk cId="3285795112" sldId="3685"/>
            <ac:spMk id="22" creationId="{984BBFDD-E720-4805-A9C8-129FBBF6DD70}"/>
          </ac:spMkLst>
        </pc:spChg>
        <pc:spChg chg="add del">
          <ac:chgData name="Steve Sandberg" userId="b21a5786-162c-4671-9bdd-6a31348405e0" providerId="ADAL" clId="{FA88C80F-7DC0-4707-9E63-A3DFC354E7EF}" dt="2019-07-23T18:59:18.958" v="16044"/>
          <ac:spMkLst>
            <pc:docMk/>
            <pc:sldMk cId="3285795112" sldId="3685"/>
            <ac:spMk id="24" creationId="{5AC4BE46-4A77-42FE-9D15-065CDB2F847C}"/>
          </ac:spMkLst>
        </pc:spChg>
        <pc:graphicFrameChg chg="add mod">
          <ac:chgData name="Steve Sandberg" userId="b21a5786-162c-4671-9bdd-6a31348405e0" providerId="ADAL" clId="{FA88C80F-7DC0-4707-9E63-A3DFC354E7EF}" dt="2019-07-17T14:28:13.890" v="11941" actId="20577"/>
          <ac:graphicFrameMkLst>
            <pc:docMk/>
            <pc:sldMk cId="3285795112" sldId="3685"/>
            <ac:graphicFrameMk id="7" creationId="{082BF2CA-06FC-401D-9987-EDAF7BD83F43}"/>
          </ac:graphicFrameMkLst>
        </pc:graphicFrameChg>
        <pc:graphicFrameChg chg="del">
          <ac:chgData name="Steve Sandberg" userId="b21a5786-162c-4671-9bdd-6a31348405e0" providerId="ADAL" clId="{FA88C80F-7DC0-4707-9E63-A3DFC354E7EF}" dt="2019-07-08T19:31:58.900" v="115" actId="478"/>
          <ac:graphicFrameMkLst>
            <pc:docMk/>
            <pc:sldMk cId="3285795112" sldId="3685"/>
            <ac:graphicFrameMk id="12" creationId="{29F993F2-ADB8-4E1E-9C16-44344D977ED9}"/>
          </ac:graphicFrameMkLst>
        </pc:graphicFrameChg>
        <pc:picChg chg="del">
          <ac:chgData name="Steve Sandberg" userId="b21a5786-162c-4671-9bdd-6a31348405e0" providerId="ADAL" clId="{FA88C80F-7DC0-4707-9E63-A3DFC354E7EF}" dt="2019-07-08T19:32:11.742" v="118" actId="478"/>
          <ac:picMkLst>
            <pc:docMk/>
            <pc:sldMk cId="3285795112" sldId="3685"/>
            <ac:picMk id="4" creationId="{75E93B7D-09E0-4015-8E3B-F6B33330D746}"/>
          </ac:picMkLst>
        </pc:picChg>
        <pc:cxnChg chg="add del">
          <ac:chgData name="Steve Sandberg" userId="b21a5786-162c-4671-9bdd-6a31348405e0" providerId="ADAL" clId="{FA88C80F-7DC0-4707-9E63-A3DFC354E7EF}" dt="2019-07-23T18:59:18.958" v="16044"/>
          <ac:cxnSpMkLst>
            <pc:docMk/>
            <pc:sldMk cId="3285795112" sldId="3685"/>
            <ac:cxnSpMk id="18" creationId="{7E1D4427-852B-4B37-8E76-0E9F1810BA2A}"/>
          </ac:cxnSpMkLst>
        </pc:cxnChg>
      </pc:sldChg>
      <pc:sldChg chg="addSp delSp modSp add mod ord setBg delDesignElem modNotesTx">
        <pc:chgData name="Steve Sandberg" userId="b21a5786-162c-4671-9bdd-6a31348405e0" providerId="ADAL" clId="{FA88C80F-7DC0-4707-9E63-A3DFC354E7EF}" dt="2019-07-23T18:59:18.958" v="16044"/>
        <pc:sldMkLst>
          <pc:docMk/>
          <pc:sldMk cId="91263827" sldId="3686"/>
        </pc:sldMkLst>
        <pc:spChg chg="mod">
          <ac:chgData name="Steve Sandberg" userId="b21a5786-162c-4671-9bdd-6a31348405e0" providerId="ADAL" clId="{FA88C80F-7DC0-4707-9E63-A3DFC354E7EF}" dt="2019-07-11T18:37:55.121" v="5750" actId="6549"/>
          <ac:spMkLst>
            <pc:docMk/>
            <pc:sldMk cId="91263827" sldId="3686"/>
            <ac:spMk id="2" creationId="{94919697-119D-4F29-9DED-0530C2C8F894}"/>
          </ac:spMkLst>
        </pc:spChg>
        <pc:spChg chg="mod">
          <ac:chgData name="Steve Sandberg" userId="b21a5786-162c-4671-9bdd-6a31348405e0" providerId="ADAL" clId="{FA88C80F-7DC0-4707-9E63-A3DFC354E7EF}" dt="2019-07-11T16:23:44.760" v="2042" actId="26606"/>
          <ac:spMkLst>
            <pc:docMk/>
            <pc:sldMk cId="91263827" sldId="3686"/>
            <ac:spMk id="3" creationId="{1245D210-B896-401E-9D7C-000D942E5AD3}"/>
          </ac:spMkLst>
        </pc:spChg>
        <pc:spChg chg="add del mod">
          <ac:chgData name="Steve Sandberg" userId="b21a5786-162c-4671-9bdd-6a31348405e0" providerId="ADAL" clId="{FA88C80F-7DC0-4707-9E63-A3DFC354E7EF}" dt="2019-07-23T18:59:18.958" v="16044"/>
          <ac:spMkLst>
            <pc:docMk/>
            <pc:sldMk cId="91263827" sldId="3686"/>
            <ac:spMk id="4" creationId="{448BE7E6-CA19-42BB-81D9-5978B45F1BFC}"/>
          </ac:spMkLst>
        </pc:spChg>
        <pc:spChg chg="add del mod">
          <ac:chgData name="Steve Sandberg" userId="b21a5786-162c-4671-9bdd-6a31348405e0" providerId="ADAL" clId="{FA88C80F-7DC0-4707-9E63-A3DFC354E7EF}" dt="2019-07-23T18:59:18.958" v="16044"/>
          <ac:spMkLst>
            <pc:docMk/>
            <pc:sldMk cId="91263827" sldId="3686"/>
            <ac:spMk id="5" creationId="{9525466E-CF5A-4B04-A08E-42254B3C4436}"/>
          </ac:spMkLst>
        </pc:spChg>
        <pc:spChg chg="add del">
          <ac:chgData name="Steve Sandberg" userId="b21a5786-162c-4671-9bdd-6a31348405e0" providerId="ADAL" clId="{FA88C80F-7DC0-4707-9E63-A3DFC354E7EF}" dt="2019-07-23T18:59:18.958" v="16044"/>
          <ac:spMkLst>
            <pc:docMk/>
            <pc:sldMk cId="91263827" sldId="3686"/>
            <ac:spMk id="17" creationId="{4E4490D0-3672-446A-AC12-B4830333BDDD}"/>
          </ac:spMkLst>
        </pc:spChg>
        <pc:spChg chg="add del">
          <ac:chgData name="Steve Sandberg" userId="b21a5786-162c-4671-9bdd-6a31348405e0" providerId="ADAL" clId="{FA88C80F-7DC0-4707-9E63-A3DFC354E7EF}" dt="2019-07-23T18:59:18.958" v="16044"/>
          <ac:spMkLst>
            <pc:docMk/>
            <pc:sldMk cId="91263827" sldId="3686"/>
            <ac:spMk id="19" creationId="{39CB82C2-DF65-4EC1-8280-F201D50F570B}"/>
          </ac:spMkLst>
        </pc:spChg>
        <pc:spChg chg="add del">
          <ac:chgData name="Steve Sandberg" userId="b21a5786-162c-4671-9bdd-6a31348405e0" providerId="ADAL" clId="{FA88C80F-7DC0-4707-9E63-A3DFC354E7EF}" dt="2019-07-23T18:59:18.958" v="16044"/>
          <ac:spMkLst>
            <pc:docMk/>
            <pc:sldMk cId="91263827" sldId="3686"/>
            <ac:spMk id="23" creationId="{5A1B47C8-47A0-4A88-8830-6DEA3B5DE392}"/>
          </ac:spMkLst>
        </pc:spChg>
        <pc:spChg chg="add del">
          <ac:chgData name="Steve Sandberg" userId="b21a5786-162c-4671-9bdd-6a31348405e0" providerId="ADAL" clId="{FA88C80F-7DC0-4707-9E63-A3DFC354E7EF}" dt="2019-07-23T18:59:18.958" v="16044"/>
          <ac:spMkLst>
            <pc:docMk/>
            <pc:sldMk cId="91263827" sldId="3686"/>
            <ac:spMk id="25" creationId="{984BBFDD-E720-4805-A9C8-129FBBF6DD70}"/>
          </ac:spMkLst>
        </pc:spChg>
        <pc:spChg chg="add del">
          <ac:chgData name="Steve Sandberg" userId="b21a5786-162c-4671-9bdd-6a31348405e0" providerId="ADAL" clId="{FA88C80F-7DC0-4707-9E63-A3DFC354E7EF}" dt="2019-07-23T18:59:18.958" v="16044"/>
          <ac:spMkLst>
            <pc:docMk/>
            <pc:sldMk cId="91263827" sldId="3686"/>
            <ac:spMk id="27" creationId="{5AC4BE46-4A77-42FE-9D15-065CDB2F847C}"/>
          </ac:spMkLst>
        </pc:spChg>
        <pc:graphicFrameChg chg="mod modGraphic">
          <ac:chgData name="Steve Sandberg" userId="b21a5786-162c-4671-9bdd-6a31348405e0" providerId="ADAL" clId="{FA88C80F-7DC0-4707-9E63-A3DFC354E7EF}" dt="2019-07-17T14:25:52.866" v="11914" actId="1036"/>
          <ac:graphicFrameMkLst>
            <pc:docMk/>
            <pc:sldMk cId="91263827" sldId="3686"/>
            <ac:graphicFrameMk id="12" creationId="{29F993F2-ADB8-4E1E-9C16-44344D977ED9}"/>
          </ac:graphicFrameMkLst>
        </pc:graphicFrameChg>
        <pc:cxnChg chg="add del">
          <ac:chgData name="Steve Sandberg" userId="b21a5786-162c-4671-9bdd-6a31348405e0" providerId="ADAL" clId="{FA88C80F-7DC0-4707-9E63-A3DFC354E7EF}" dt="2019-07-23T18:59:18.958" v="16044"/>
          <ac:cxnSpMkLst>
            <pc:docMk/>
            <pc:sldMk cId="91263827" sldId="3686"/>
            <ac:cxnSpMk id="21" creationId="{7E1D4427-852B-4B37-8E76-0E9F1810BA2A}"/>
          </ac:cxnSpMkLst>
        </pc:cxnChg>
      </pc:sldChg>
      <pc:sldChg chg="addSp delSp modSp add mod ord setBg delDesignElem modNotesTx">
        <pc:chgData name="Steve Sandberg" userId="b21a5786-162c-4671-9bdd-6a31348405e0" providerId="ADAL" clId="{FA88C80F-7DC0-4707-9E63-A3DFC354E7EF}" dt="2019-07-23T18:59:18.958" v="16044"/>
        <pc:sldMkLst>
          <pc:docMk/>
          <pc:sldMk cId="547396000" sldId="3689"/>
        </pc:sldMkLst>
        <pc:spChg chg="add mod">
          <ac:chgData name="Steve Sandberg" userId="b21a5786-162c-4671-9bdd-6a31348405e0" providerId="ADAL" clId="{FA88C80F-7DC0-4707-9E63-A3DFC354E7EF}" dt="2019-07-15T15:49:42.585" v="11734" actId="1076"/>
          <ac:spMkLst>
            <pc:docMk/>
            <pc:sldMk cId="547396000" sldId="3689"/>
            <ac:spMk id="3" creationId="{E9F31089-BC72-4623-A60F-AD35766994B0}"/>
          </ac:spMkLst>
        </pc:spChg>
        <pc:spChg chg="mod">
          <ac:chgData name="Steve Sandberg" userId="b21a5786-162c-4671-9bdd-6a31348405e0" providerId="ADAL" clId="{FA88C80F-7DC0-4707-9E63-A3DFC354E7EF}" dt="2019-07-11T19:59:31.800" v="8653" actId="26606"/>
          <ac:spMkLst>
            <pc:docMk/>
            <pc:sldMk cId="547396000" sldId="3689"/>
            <ac:spMk id="4" creationId="{00000000-0000-0000-0000-000000000000}"/>
          </ac:spMkLst>
        </pc:spChg>
        <pc:spChg chg="del">
          <ac:chgData name="Steve Sandberg" userId="b21a5786-162c-4671-9bdd-6a31348405e0" providerId="ADAL" clId="{FA88C80F-7DC0-4707-9E63-A3DFC354E7EF}" dt="2019-07-08T19:42:30.036" v="293" actId="478"/>
          <ac:spMkLst>
            <pc:docMk/>
            <pc:sldMk cId="547396000" sldId="3689"/>
            <ac:spMk id="5" creationId="{00000000-0000-0000-0000-000000000000}"/>
          </ac:spMkLst>
        </pc:spChg>
        <pc:spChg chg="add del mod">
          <ac:chgData name="Steve Sandberg" userId="b21a5786-162c-4671-9bdd-6a31348405e0" providerId="ADAL" clId="{FA88C80F-7DC0-4707-9E63-A3DFC354E7EF}" dt="2019-07-23T18:59:18.958" v="16044"/>
          <ac:spMkLst>
            <pc:docMk/>
            <pc:sldMk cId="547396000" sldId="3689"/>
            <ac:spMk id="5" creationId="{D0488946-95D4-4F23-A610-18A0559F1C37}"/>
          </ac:spMkLst>
        </pc:spChg>
        <pc:spChg chg="add mod">
          <ac:chgData name="Steve Sandberg" userId="b21a5786-162c-4671-9bdd-6a31348405e0" providerId="ADAL" clId="{FA88C80F-7DC0-4707-9E63-A3DFC354E7EF}" dt="2019-07-17T20:27:57.039" v="15820" actId="20577"/>
          <ac:spMkLst>
            <pc:docMk/>
            <pc:sldMk cId="547396000" sldId="3689"/>
            <ac:spMk id="6" creationId="{7B8DFEA1-F799-45C8-B174-5DCCA389E837}"/>
          </ac:spMkLst>
        </pc:spChg>
        <pc:spChg chg="add del mod">
          <ac:chgData name="Steve Sandberg" userId="b21a5786-162c-4671-9bdd-6a31348405e0" providerId="ADAL" clId="{FA88C80F-7DC0-4707-9E63-A3DFC354E7EF}" dt="2019-07-23T18:59:18.958" v="16044"/>
          <ac:spMkLst>
            <pc:docMk/>
            <pc:sldMk cId="547396000" sldId="3689"/>
            <ac:spMk id="7" creationId="{DB5D4F6C-F6E0-425C-8871-0DB25EB5FC3D}"/>
          </ac:spMkLst>
        </pc:spChg>
        <pc:spChg chg="del">
          <ac:chgData name="Steve Sandberg" userId="b21a5786-162c-4671-9bdd-6a31348405e0" providerId="ADAL" clId="{FA88C80F-7DC0-4707-9E63-A3DFC354E7EF}" dt="2019-07-08T19:42:30.036" v="293" actId="478"/>
          <ac:spMkLst>
            <pc:docMk/>
            <pc:sldMk cId="547396000" sldId="3689"/>
            <ac:spMk id="8" creationId="{00000000-0000-0000-0000-000000000000}"/>
          </ac:spMkLst>
        </pc:spChg>
        <pc:spChg chg="add del mod">
          <ac:chgData name="Steve Sandberg" userId="b21a5786-162c-4671-9bdd-6a31348405e0" providerId="ADAL" clId="{FA88C80F-7DC0-4707-9E63-A3DFC354E7EF}" dt="2019-07-23T18:59:18.958" v="16044"/>
          <ac:spMkLst>
            <pc:docMk/>
            <pc:sldMk cId="547396000" sldId="3689"/>
            <ac:spMk id="8" creationId="{B8325736-CA40-4093-B81A-1E8769613E31}"/>
          </ac:spMkLst>
        </pc:spChg>
        <pc:spChg chg="del">
          <ac:chgData name="Steve Sandberg" userId="b21a5786-162c-4671-9bdd-6a31348405e0" providerId="ADAL" clId="{FA88C80F-7DC0-4707-9E63-A3DFC354E7EF}" dt="2019-07-08T19:42:30.036" v="293" actId="478"/>
          <ac:spMkLst>
            <pc:docMk/>
            <pc:sldMk cId="547396000" sldId="3689"/>
            <ac:spMk id="9" creationId="{00000000-0000-0000-0000-000000000000}"/>
          </ac:spMkLst>
        </pc:spChg>
        <pc:spChg chg="add del">
          <ac:chgData name="Steve Sandberg" userId="b21a5786-162c-4671-9bdd-6a31348405e0" providerId="ADAL" clId="{FA88C80F-7DC0-4707-9E63-A3DFC354E7EF}" dt="2019-07-11T19:59:31.274" v="8652" actId="26606"/>
          <ac:spMkLst>
            <pc:docMk/>
            <pc:sldMk cId="547396000" sldId="3689"/>
            <ac:spMk id="10" creationId="{39CB82C2-DF65-4EC1-8280-F201D50F570B}"/>
          </ac:spMkLst>
        </pc:spChg>
        <pc:spChg chg="add del">
          <ac:chgData name="Steve Sandberg" userId="b21a5786-162c-4671-9bdd-6a31348405e0" providerId="ADAL" clId="{FA88C80F-7DC0-4707-9E63-A3DFC354E7EF}" dt="2019-07-11T19:59:31.274" v="8652" actId="26606"/>
          <ac:spMkLst>
            <pc:docMk/>
            <pc:sldMk cId="547396000" sldId="3689"/>
            <ac:spMk id="11" creationId="{4E4490D0-3672-446A-AC12-B4830333BDDD}"/>
          </ac:spMkLst>
        </pc:spChg>
        <pc:spChg chg="del">
          <ac:chgData name="Steve Sandberg" userId="b21a5786-162c-4671-9bdd-6a31348405e0" providerId="ADAL" clId="{FA88C80F-7DC0-4707-9E63-A3DFC354E7EF}" dt="2019-07-08T19:39:25.060" v="181" actId="478"/>
          <ac:spMkLst>
            <pc:docMk/>
            <pc:sldMk cId="547396000" sldId="3689"/>
            <ac:spMk id="13" creationId="{00000000-0000-0000-0000-000000000000}"/>
          </ac:spMkLst>
        </pc:spChg>
        <pc:spChg chg="add del">
          <ac:chgData name="Steve Sandberg" userId="b21a5786-162c-4671-9bdd-6a31348405e0" providerId="ADAL" clId="{FA88C80F-7DC0-4707-9E63-A3DFC354E7EF}" dt="2019-07-11T19:59:31.274" v="8652" actId="26606"/>
          <ac:spMkLst>
            <pc:docMk/>
            <pc:sldMk cId="547396000" sldId="3689"/>
            <ac:spMk id="17" creationId="{8D0DE514-8876-4D18-A995-61A5C1F813F1}"/>
          </ac:spMkLst>
        </pc:spChg>
        <pc:spChg chg="add del">
          <ac:chgData name="Steve Sandberg" userId="b21a5786-162c-4671-9bdd-6a31348405e0" providerId="ADAL" clId="{FA88C80F-7DC0-4707-9E63-A3DFC354E7EF}" dt="2019-07-11T19:59:31.274" v="8652" actId="26606"/>
          <ac:spMkLst>
            <pc:docMk/>
            <pc:sldMk cId="547396000" sldId="3689"/>
            <ac:spMk id="19" creationId="{09DA791C-FFCF-422E-8775-BDA6C0E5ECF0}"/>
          </ac:spMkLst>
        </pc:spChg>
        <pc:spChg chg="del">
          <ac:chgData name="Steve Sandberg" userId="b21a5786-162c-4671-9bdd-6a31348405e0" providerId="ADAL" clId="{FA88C80F-7DC0-4707-9E63-A3DFC354E7EF}" dt="2019-07-08T19:39:25.060" v="181" actId="478"/>
          <ac:spMkLst>
            <pc:docMk/>
            <pc:sldMk cId="547396000" sldId="3689"/>
            <ac:spMk id="20" creationId="{00000000-0000-0000-0000-000000000000}"/>
          </ac:spMkLst>
        </pc:spChg>
        <pc:spChg chg="add del">
          <ac:chgData name="Steve Sandberg" userId="b21a5786-162c-4671-9bdd-6a31348405e0" providerId="ADAL" clId="{FA88C80F-7DC0-4707-9E63-A3DFC354E7EF}" dt="2019-07-11T19:59:31.274" v="8652" actId="26606"/>
          <ac:spMkLst>
            <pc:docMk/>
            <pc:sldMk cId="547396000" sldId="3689"/>
            <ac:spMk id="21" creationId="{0DCF8855-3530-4F46-A4CB-3B6686EEE4BD}"/>
          </ac:spMkLst>
        </pc:spChg>
        <pc:spChg chg="add del">
          <ac:chgData name="Steve Sandberg" userId="b21a5786-162c-4671-9bdd-6a31348405e0" providerId="ADAL" clId="{FA88C80F-7DC0-4707-9E63-A3DFC354E7EF}" dt="2019-07-23T18:59:18.958" v="16044"/>
          <ac:spMkLst>
            <pc:docMk/>
            <pc:sldMk cId="547396000" sldId="3689"/>
            <ac:spMk id="23" creationId="{0D91DD17-237F-4811-BC0E-128EB1BD7CFE}"/>
          </ac:spMkLst>
        </pc:spChg>
        <pc:spChg chg="add del">
          <ac:chgData name="Steve Sandberg" userId="b21a5786-162c-4671-9bdd-6a31348405e0" providerId="ADAL" clId="{FA88C80F-7DC0-4707-9E63-A3DFC354E7EF}" dt="2019-07-23T18:59:18.958" v="16044"/>
          <ac:spMkLst>
            <pc:docMk/>
            <pc:sldMk cId="547396000" sldId="3689"/>
            <ac:spMk id="24" creationId="{4E4490D0-3672-446A-AC12-B4830333BDDD}"/>
          </ac:spMkLst>
        </pc:spChg>
        <pc:spChg chg="add del">
          <ac:chgData name="Steve Sandberg" userId="b21a5786-162c-4671-9bdd-6a31348405e0" providerId="ADAL" clId="{FA88C80F-7DC0-4707-9E63-A3DFC354E7EF}" dt="2019-07-23T18:59:18.958" v="16044"/>
          <ac:spMkLst>
            <pc:docMk/>
            <pc:sldMk cId="547396000" sldId="3689"/>
            <ac:spMk id="25" creationId="{39CB82C2-DF65-4EC1-8280-F201D50F570B}"/>
          </ac:spMkLst>
        </pc:spChg>
        <pc:spChg chg="add del">
          <ac:chgData name="Steve Sandberg" userId="b21a5786-162c-4671-9bdd-6a31348405e0" providerId="ADAL" clId="{FA88C80F-7DC0-4707-9E63-A3DFC354E7EF}" dt="2019-07-23T18:59:18.958" v="16044"/>
          <ac:spMkLst>
            <pc:docMk/>
            <pc:sldMk cId="547396000" sldId="3689"/>
            <ac:spMk id="27" creationId="{C4AAA502-5435-489E-9538-3A40E6C71461}"/>
          </ac:spMkLst>
        </pc:spChg>
        <pc:spChg chg="del">
          <ac:chgData name="Steve Sandberg" userId="b21a5786-162c-4671-9bdd-6a31348405e0" providerId="ADAL" clId="{FA88C80F-7DC0-4707-9E63-A3DFC354E7EF}" dt="2019-07-08T19:39:25.060" v="181" actId="478"/>
          <ac:spMkLst>
            <pc:docMk/>
            <pc:sldMk cId="547396000" sldId="3689"/>
            <ac:spMk id="28" creationId="{00000000-0000-0000-0000-000000000000}"/>
          </ac:spMkLst>
        </pc:spChg>
        <pc:spChg chg="del">
          <ac:chgData name="Steve Sandberg" userId="b21a5786-162c-4671-9bdd-6a31348405e0" providerId="ADAL" clId="{FA88C80F-7DC0-4707-9E63-A3DFC354E7EF}" dt="2019-07-08T19:39:25.060" v="181" actId="478"/>
          <ac:spMkLst>
            <pc:docMk/>
            <pc:sldMk cId="547396000" sldId="3689"/>
            <ac:spMk id="29" creationId="{00000000-0000-0000-0000-000000000000}"/>
          </ac:spMkLst>
        </pc:spChg>
        <pc:spChg chg="add del">
          <ac:chgData name="Steve Sandberg" userId="b21a5786-162c-4671-9bdd-6a31348405e0" providerId="ADAL" clId="{FA88C80F-7DC0-4707-9E63-A3DFC354E7EF}" dt="2019-07-23T18:59:18.958" v="16044"/>
          <ac:spMkLst>
            <pc:docMk/>
            <pc:sldMk cId="547396000" sldId="3689"/>
            <ac:spMk id="31" creationId="{DE42378B-2E28-4810-8421-7A473A40E376}"/>
          </ac:spMkLst>
        </pc:spChg>
        <pc:spChg chg="del">
          <ac:chgData name="Steve Sandberg" userId="b21a5786-162c-4671-9bdd-6a31348405e0" providerId="ADAL" clId="{FA88C80F-7DC0-4707-9E63-A3DFC354E7EF}" dt="2019-07-08T19:39:25.060" v="181" actId="478"/>
          <ac:spMkLst>
            <pc:docMk/>
            <pc:sldMk cId="547396000" sldId="3689"/>
            <ac:spMk id="32" creationId="{00000000-0000-0000-0000-000000000000}"/>
          </ac:spMkLst>
        </pc:spChg>
        <pc:spChg chg="del">
          <ac:chgData name="Steve Sandberg" userId="b21a5786-162c-4671-9bdd-6a31348405e0" providerId="ADAL" clId="{FA88C80F-7DC0-4707-9E63-A3DFC354E7EF}" dt="2019-07-08T19:39:25.060" v="181" actId="478"/>
          <ac:spMkLst>
            <pc:docMk/>
            <pc:sldMk cId="547396000" sldId="3689"/>
            <ac:spMk id="33" creationId="{00000000-0000-0000-0000-000000000000}"/>
          </ac:spMkLst>
        </pc:spChg>
        <pc:spChg chg="del">
          <ac:chgData name="Steve Sandberg" userId="b21a5786-162c-4671-9bdd-6a31348405e0" providerId="ADAL" clId="{FA88C80F-7DC0-4707-9E63-A3DFC354E7EF}" dt="2019-07-08T19:42:30.036" v="293" actId="478"/>
          <ac:spMkLst>
            <pc:docMk/>
            <pc:sldMk cId="547396000" sldId="3689"/>
            <ac:spMk id="36" creationId="{00000000-0000-0000-0000-000000000000}"/>
          </ac:spMkLst>
        </pc:spChg>
        <pc:spChg chg="del">
          <ac:chgData name="Steve Sandberg" userId="b21a5786-162c-4671-9bdd-6a31348405e0" providerId="ADAL" clId="{FA88C80F-7DC0-4707-9E63-A3DFC354E7EF}" dt="2019-07-08T19:42:30.036" v="293" actId="478"/>
          <ac:spMkLst>
            <pc:docMk/>
            <pc:sldMk cId="547396000" sldId="3689"/>
            <ac:spMk id="43" creationId="{00000000-0000-0000-0000-000000000000}"/>
          </ac:spMkLst>
        </pc:spChg>
        <pc:spChg chg="del">
          <ac:chgData name="Steve Sandberg" userId="b21a5786-162c-4671-9bdd-6a31348405e0" providerId="ADAL" clId="{FA88C80F-7DC0-4707-9E63-A3DFC354E7EF}" dt="2019-07-08T19:42:30.036" v="293" actId="478"/>
          <ac:spMkLst>
            <pc:docMk/>
            <pc:sldMk cId="547396000" sldId="3689"/>
            <ac:spMk id="44" creationId="{00000000-0000-0000-0000-000000000000}"/>
          </ac:spMkLst>
        </pc:spChg>
        <pc:spChg chg="del">
          <ac:chgData name="Steve Sandberg" userId="b21a5786-162c-4671-9bdd-6a31348405e0" providerId="ADAL" clId="{FA88C80F-7DC0-4707-9E63-A3DFC354E7EF}" dt="2019-07-08T19:42:30.036" v="293" actId="478"/>
          <ac:spMkLst>
            <pc:docMk/>
            <pc:sldMk cId="547396000" sldId="3689"/>
            <ac:spMk id="45" creationId="{00000000-0000-0000-0000-000000000000}"/>
          </ac:spMkLst>
        </pc:spChg>
        <pc:spChg chg="del">
          <ac:chgData name="Steve Sandberg" userId="b21a5786-162c-4671-9bdd-6a31348405e0" providerId="ADAL" clId="{FA88C80F-7DC0-4707-9E63-A3DFC354E7EF}" dt="2019-07-08T19:42:30.036" v="293" actId="478"/>
          <ac:spMkLst>
            <pc:docMk/>
            <pc:sldMk cId="547396000" sldId="3689"/>
            <ac:spMk id="46" creationId="{00000000-0000-0000-0000-000000000000}"/>
          </ac:spMkLst>
        </pc:spChg>
        <pc:spChg chg="del">
          <ac:chgData name="Steve Sandberg" userId="b21a5786-162c-4671-9bdd-6a31348405e0" providerId="ADAL" clId="{FA88C80F-7DC0-4707-9E63-A3DFC354E7EF}" dt="2019-07-08T19:42:30.036" v="293" actId="478"/>
          <ac:spMkLst>
            <pc:docMk/>
            <pc:sldMk cId="547396000" sldId="3689"/>
            <ac:spMk id="48" creationId="{00000000-0000-0000-0000-000000000000}"/>
          </ac:spMkLst>
        </pc:spChg>
        <pc:spChg chg="del">
          <ac:chgData name="Steve Sandberg" userId="b21a5786-162c-4671-9bdd-6a31348405e0" providerId="ADAL" clId="{FA88C80F-7DC0-4707-9E63-A3DFC354E7EF}" dt="2019-07-08T19:42:30.036" v="293" actId="478"/>
          <ac:spMkLst>
            <pc:docMk/>
            <pc:sldMk cId="547396000" sldId="3689"/>
            <ac:spMk id="49" creationId="{00000000-0000-0000-0000-000000000000}"/>
          </ac:spMkLst>
        </pc:spChg>
        <pc:spChg chg="del">
          <ac:chgData name="Steve Sandberg" userId="b21a5786-162c-4671-9bdd-6a31348405e0" providerId="ADAL" clId="{FA88C80F-7DC0-4707-9E63-A3DFC354E7EF}" dt="2019-07-08T19:42:30.036" v="293" actId="478"/>
          <ac:spMkLst>
            <pc:docMk/>
            <pc:sldMk cId="547396000" sldId="3689"/>
            <ac:spMk id="50" creationId="{00000000-0000-0000-0000-000000000000}"/>
          </ac:spMkLst>
        </pc:spChg>
        <pc:spChg chg="del">
          <ac:chgData name="Steve Sandberg" userId="b21a5786-162c-4671-9bdd-6a31348405e0" providerId="ADAL" clId="{FA88C80F-7DC0-4707-9E63-A3DFC354E7EF}" dt="2019-07-08T19:39:25.060" v="181" actId="478"/>
          <ac:spMkLst>
            <pc:docMk/>
            <pc:sldMk cId="547396000" sldId="3689"/>
            <ac:spMk id="52" creationId="{00000000-0000-0000-0000-000000000000}"/>
          </ac:spMkLst>
        </pc:spChg>
        <pc:spChg chg="del">
          <ac:chgData name="Steve Sandberg" userId="b21a5786-162c-4671-9bdd-6a31348405e0" providerId="ADAL" clId="{FA88C80F-7DC0-4707-9E63-A3DFC354E7EF}" dt="2019-07-08T19:42:30.036" v="293" actId="478"/>
          <ac:spMkLst>
            <pc:docMk/>
            <pc:sldMk cId="547396000" sldId="3689"/>
            <ac:spMk id="56" creationId="{00000000-0000-0000-0000-000000000000}"/>
          </ac:spMkLst>
        </pc:spChg>
        <pc:spChg chg="del">
          <ac:chgData name="Steve Sandberg" userId="b21a5786-162c-4671-9bdd-6a31348405e0" providerId="ADAL" clId="{FA88C80F-7DC0-4707-9E63-A3DFC354E7EF}" dt="2019-07-08T19:39:25.060" v="181" actId="478"/>
          <ac:spMkLst>
            <pc:docMk/>
            <pc:sldMk cId="547396000" sldId="3689"/>
            <ac:spMk id="88" creationId="{00000000-0000-0000-0000-000000000000}"/>
          </ac:spMkLst>
        </pc:spChg>
        <pc:spChg chg="del">
          <ac:chgData name="Steve Sandberg" userId="b21a5786-162c-4671-9bdd-6a31348405e0" providerId="ADAL" clId="{FA88C80F-7DC0-4707-9E63-A3DFC354E7EF}" dt="2019-07-08T19:39:25.060" v="181" actId="478"/>
          <ac:spMkLst>
            <pc:docMk/>
            <pc:sldMk cId="547396000" sldId="3689"/>
            <ac:spMk id="94" creationId="{00000000-0000-0000-0000-000000000000}"/>
          </ac:spMkLst>
        </pc:spChg>
        <pc:spChg chg="del">
          <ac:chgData name="Steve Sandberg" userId="b21a5786-162c-4671-9bdd-6a31348405e0" providerId="ADAL" clId="{FA88C80F-7DC0-4707-9E63-A3DFC354E7EF}" dt="2019-07-08T19:39:25.060" v="181" actId="478"/>
          <ac:spMkLst>
            <pc:docMk/>
            <pc:sldMk cId="547396000" sldId="3689"/>
            <ac:spMk id="95" creationId="{00000000-0000-0000-0000-000000000000}"/>
          </ac:spMkLst>
        </pc:spChg>
        <pc:spChg chg="del mod">
          <ac:chgData name="Steve Sandberg" userId="b21a5786-162c-4671-9bdd-6a31348405e0" providerId="ADAL" clId="{FA88C80F-7DC0-4707-9E63-A3DFC354E7EF}" dt="2019-07-08T19:42:30.036" v="293" actId="478"/>
          <ac:spMkLst>
            <pc:docMk/>
            <pc:sldMk cId="547396000" sldId="3689"/>
            <ac:spMk id="96" creationId="{00000000-0000-0000-0000-000000000000}"/>
          </ac:spMkLst>
        </pc:spChg>
        <pc:grpChg chg="del">
          <ac:chgData name="Steve Sandberg" userId="b21a5786-162c-4671-9bdd-6a31348405e0" providerId="ADAL" clId="{FA88C80F-7DC0-4707-9E63-A3DFC354E7EF}" dt="2019-07-08T19:39:25.060" v="181" actId="478"/>
          <ac:grpSpMkLst>
            <pc:docMk/>
            <pc:sldMk cId="547396000" sldId="3689"/>
            <ac:grpSpMk id="77" creationId="{00000000-0000-0000-0000-000000000000}"/>
          </ac:grpSpMkLst>
        </pc:grpChg>
        <pc:graphicFrameChg chg="add mod modGraphic">
          <ac:chgData name="Steve Sandberg" userId="b21a5786-162c-4671-9bdd-6a31348405e0" providerId="ADAL" clId="{FA88C80F-7DC0-4707-9E63-A3DFC354E7EF}" dt="2019-07-17T20:12:17.784" v="15776" actId="6549"/>
          <ac:graphicFrameMkLst>
            <pc:docMk/>
            <pc:sldMk cId="547396000" sldId="3689"/>
            <ac:graphicFrameMk id="2" creationId="{6E7C9A73-BACE-48BA-A60D-75B04A4F2497}"/>
          </ac:graphicFrameMkLst>
        </pc:graphicFrameChg>
        <pc:cxnChg chg="add del">
          <ac:chgData name="Steve Sandberg" userId="b21a5786-162c-4671-9bdd-6a31348405e0" providerId="ADAL" clId="{FA88C80F-7DC0-4707-9E63-A3DFC354E7EF}" dt="2019-07-11T19:59:31.274" v="8652" actId="26606"/>
          <ac:cxnSpMkLst>
            <pc:docMk/>
            <pc:sldMk cId="547396000" sldId="3689"/>
            <ac:cxnSpMk id="15" creationId="{7E1D4427-852B-4B37-8E76-0E9F1810BA2A}"/>
          </ac:cxnSpMkLst>
        </pc:cxnChg>
        <pc:cxnChg chg="add del">
          <ac:chgData name="Steve Sandberg" userId="b21a5786-162c-4671-9bdd-6a31348405e0" providerId="ADAL" clId="{FA88C80F-7DC0-4707-9E63-A3DFC354E7EF}" dt="2019-07-23T18:59:18.958" v="16044"/>
          <ac:cxnSpMkLst>
            <pc:docMk/>
            <pc:sldMk cId="547396000" sldId="3689"/>
            <ac:cxnSpMk id="26" creationId="{7E1D4427-852B-4B37-8E76-0E9F1810BA2A}"/>
          </ac:cxnSpMkLst>
        </pc:cxnChg>
        <pc:cxnChg chg="add del">
          <ac:chgData name="Steve Sandberg" userId="b21a5786-162c-4671-9bdd-6a31348405e0" providerId="ADAL" clId="{FA88C80F-7DC0-4707-9E63-A3DFC354E7EF}" dt="2019-07-23T18:59:18.958" v="16044"/>
          <ac:cxnSpMkLst>
            <pc:docMk/>
            <pc:sldMk cId="547396000" sldId="3689"/>
            <ac:cxnSpMk id="30" creationId="{C9AC0290-4702-4519-B0F4-C2A46880997B}"/>
          </ac:cxnSpMkLst>
        </pc:cxnChg>
      </pc:sldChg>
      <pc:sldChg chg="addSp delSp modSp add mod setBg delDesignElem">
        <pc:chgData name="Steve Sandberg" userId="b21a5786-162c-4671-9bdd-6a31348405e0" providerId="ADAL" clId="{FA88C80F-7DC0-4707-9E63-A3DFC354E7EF}" dt="2019-07-23T18:59:18.958" v="16044"/>
        <pc:sldMkLst>
          <pc:docMk/>
          <pc:sldMk cId="3054517625" sldId="3690"/>
        </pc:sldMkLst>
        <pc:spChg chg="del">
          <ac:chgData name="Steve Sandberg" userId="b21a5786-162c-4671-9bdd-6a31348405e0" providerId="ADAL" clId="{FA88C80F-7DC0-4707-9E63-A3DFC354E7EF}" dt="2019-07-11T14:00:42.370" v="570"/>
          <ac:spMkLst>
            <pc:docMk/>
            <pc:sldMk cId="3054517625" sldId="3690"/>
            <ac:spMk id="2" creationId="{B5B700CF-B2AB-4EAF-8831-62637BD53363}"/>
          </ac:spMkLst>
        </pc:spChg>
        <pc:spChg chg="add del mod">
          <ac:chgData name="Steve Sandberg" userId="b21a5786-162c-4671-9bdd-6a31348405e0" providerId="ADAL" clId="{FA88C80F-7DC0-4707-9E63-A3DFC354E7EF}" dt="2019-07-23T18:59:18.958" v="16044"/>
          <ac:spMkLst>
            <pc:docMk/>
            <pc:sldMk cId="3054517625" sldId="3690"/>
            <ac:spMk id="2" creationId="{D9A53379-D708-4024-85C7-3CA40FC9F5B9}"/>
          </ac:spMkLst>
        </pc:spChg>
        <pc:spChg chg="del">
          <ac:chgData name="Steve Sandberg" userId="b21a5786-162c-4671-9bdd-6a31348405e0" providerId="ADAL" clId="{FA88C80F-7DC0-4707-9E63-A3DFC354E7EF}" dt="2019-07-11T14:00:42.370" v="570"/>
          <ac:spMkLst>
            <pc:docMk/>
            <pc:sldMk cId="3054517625" sldId="3690"/>
            <ac:spMk id="3" creationId="{1AB6752F-0BF0-4791-8325-4B93E07DF491}"/>
          </ac:spMkLst>
        </pc:spChg>
        <pc:spChg chg="add del mod">
          <ac:chgData name="Steve Sandberg" userId="b21a5786-162c-4671-9bdd-6a31348405e0" providerId="ADAL" clId="{FA88C80F-7DC0-4707-9E63-A3DFC354E7EF}" dt="2019-07-23T18:59:18.958" v="16044"/>
          <ac:spMkLst>
            <pc:docMk/>
            <pc:sldMk cId="3054517625" sldId="3690"/>
            <ac:spMk id="3" creationId="{F74A93A4-9096-492E-BB28-3C3376EA6B7C}"/>
          </ac:spMkLst>
        </pc:spChg>
        <pc:spChg chg="add mod">
          <ac:chgData name="Steve Sandberg" userId="b21a5786-162c-4671-9bdd-6a31348405e0" providerId="ADAL" clId="{FA88C80F-7DC0-4707-9E63-A3DFC354E7EF}" dt="2019-07-11T20:14:21.015" v="8808" actId="26606"/>
          <ac:spMkLst>
            <pc:docMk/>
            <pc:sldMk cId="3054517625" sldId="3690"/>
            <ac:spMk id="4" creationId="{D72AF3CC-1529-46F8-A84F-FB9EEFDE7DA7}"/>
          </ac:spMkLst>
        </pc:spChg>
        <pc:spChg chg="add del mod">
          <ac:chgData name="Steve Sandberg" userId="b21a5786-162c-4671-9bdd-6a31348405e0" providerId="ADAL" clId="{FA88C80F-7DC0-4707-9E63-A3DFC354E7EF}" dt="2019-07-11T14:01:02.231" v="572" actId="478"/>
          <ac:spMkLst>
            <pc:docMk/>
            <pc:sldMk cId="3054517625" sldId="3690"/>
            <ac:spMk id="5" creationId="{237262F7-4235-41B8-A5DA-7029EC7830F1}"/>
          </ac:spMkLst>
        </pc:spChg>
        <pc:spChg chg="add mod">
          <ac:chgData name="Steve Sandberg" userId="b21a5786-162c-4671-9bdd-6a31348405e0" providerId="ADAL" clId="{FA88C80F-7DC0-4707-9E63-A3DFC354E7EF}" dt="2019-07-11T20:18:57.180" v="8854" actId="14100"/>
          <ac:spMkLst>
            <pc:docMk/>
            <pc:sldMk cId="3054517625" sldId="3690"/>
            <ac:spMk id="7" creationId="{3CC59B0D-47FE-439F-828B-FEC5F18F2E2F}"/>
          </ac:spMkLst>
        </pc:spChg>
        <pc:spChg chg="add del">
          <ac:chgData name="Steve Sandberg" userId="b21a5786-162c-4671-9bdd-6a31348405e0" providerId="ADAL" clId="{FA88C80F-7DC0-4707-9E63-A3DFC354E7EF}" dt="2019-07-23T18:59:18.958" v="16044"/>
          <ac:spMkLst>
            <pc:docMk/>
            <pc:sldMk cId="3054517625" sldId="3690"/>
            <ac:spMk id="12" creationId="{13FE9996-7EAC-4679-B37D-C1045F42F954}"/>
          </ac:spMkLst>
        </pc:spChg>
        <pc:spChg chg="add del">
          <ac:chgData name="Steve Sandberg" userId="b21a5786-162c-4671-9bdd-6a31348405e0" providerId="ADAL" clId="{FA88C80F-7DC0-4707-9E63-A3DFC354E7EF}" dt="2019-07-23T18:59:18.958" v="16044"/>
          <ac:spMkLst>
            <pc:docMk/>
            <pc:sldMk cId="3054517625" sldId="3690"/>
            <ac:spMk id="14" creationId="{761DF1FE-5CC8-43D2-A76C-93C76EEDE1E9}"/>
          </ac:spMkLst>
        </pc:spChg>
        <pc:spChg chg="add del">
          <ac:chgData name="Steve Sandberg" userId="b21a5786-162c-4671-9bdd-6a31348405e0" providerId="ADAL" clId="{FA88C80F-7DC0-4707-9E63-A3DFC354E7EF}" dt="2019-07-23T18:59:18.958" v="16044"/>
          <ac:spMkLst>
            <pc:docMk/>
            <pc:sldMk cId="3054517625" sldId="3690"/>
            <ac:spMk id="18" creationId="{35230A27-1553-42F8-99D7-829868E13715}"/>
          </ac:spMkLst>
        </pc:spChg>
        <pc:spChg chg="add del">
          <ac:chgData name="Steve Sandberg" userId="b21a5786-162c-4671-9bdd-6a31348405e0" providerId="ADAL" clId="{FA88C80F-7DC0-4707-9E63-A3DFC354E7EF}" dt="2019-07-23T18:59:18.958" v="16044"/>
          <ac:spMkLst>
            <pc:docMk/>
            <pc:sldMk cId="3054517625" sldId="3690"/>
            <ac:spMk id="20" creationId="{A772232D-B4D6-429F-B3D1-2D9891B85E08}"/>
          </ac:spMkLst>
        </pc:spChg>
        <pc:graphicFrameChg chg="add del mod modGraphic">
          <ac:chgData name="Steve Sandberg" userId="b21a5786-162c-4671-9bdd-6a31348405e0" providerId="ADAL" clId="{FA88C80F-7DC0-4707-9E63-A3DFC354E7EF}" dt="2019-07-11T14:12:26.966" v="644" actId="478"/>
          <ac:graphicFrameMkLst>
            <pc:docMk/>
            <pc:sldMk cId="3054517625" sldId="3690"/>
            <ac:graphicFrameMk id="6" creationId="{FF2A45D6-E2B8-431D-AC20-8B5638A580E8}"/>
          </ac:graphicFrameMkLst>
        </pc:graphicFrameChg>
        <pc:cxnChg chg="add del">
          <ac:chgData name="Steve Sandberg" userId="b21a5786-162c-4671-9bdd-6a31348405e0" providerId="ADAL" clId="{FA88C80F-7DC0-4707-9E63-A3DFC354E7EF}" dt="2019-07-23T18:59:18.958" v="16044"/>
          <ac:cxnSpMkLst>
            <pc:docMk/>
            <pc:sldMk cId="3054517625" sldId="3690"/>
            <ac:cxnSpMk id="16" creationId="{E161BEBD-A23C-409E-ABC7-73F9EDC02F20}"/>
          </ac:cxnSpMkLst>
        </pc:cxnChg>
        <pc:cxnChg chg="add del">
          <ac:chgData name="Steve Sandberg" userId="b21a5786-162c-4671-9bdd-6a31348405e0" providerId="ADAL" clId="{FA88C80F-7DC0-4707-9E63-A3DFC354E7EF}" dt="2019-07-23T18:59:18.958" v="16044"/>
          <ac:cxnSpMkLst>
            <pc:docMk/>
            <pc:sldMk cId="3054517625" sldId="3690"/>
            <ac:cxnSpMk id="22" creationId="{02CC3441-26B3-4381-B3DF-8AE3C288BC0D}"/>
          </ac:cxnSpMkLst>
        </pc:cxnChg>
      </pc:sldChg>
      <pc:sldChg chg="addSp delSp modSp add mod setBg delDesignElem">
        <pc:chgData name="Steve Sandberg" userId="b21a5786-162c-4671-9bdd-6a31348405e0" providerId="ADAL" clId="{FA88C80F-7DC0-4707-9E63-A3DFC354E7EF}" dt="2019-07-23T18:59:18.958" v="16044"/>
        <pc:sldMkLst>
          <pc:docMk/>
          <pc:sldMk cId="2532967001" sldId="3691"/>
        </pc:sldMkLst>
        <pc:spChg chg="mod">
          <ac:chgData name="Steve Sandberg" userId="b21a5786-162c-4671-9bdd-6a31348405e0" providerId="ADAL" clId="{FA88C80F-7DC0-4707-9E63-A3DFC354E7EF}" dt="2019-07-11T20:14:27.464" v="8809" actId="26606"/>
          <ac:spMkLst>
            <pc:docMk/>
            <pc:sldMk cId="2532967001" sldId="3691"/>
            <ac:spMk id="2" creationId="{D088A2F4-8999-44E4-A8CA-AD776FFD7137}"/>
          </ac:spMkLst>
        </pc:spChg>
        <pc:spChg chg="add del mod">
          <ac:chgData name="Steve Sandberg" userId="b21a5786-162c-4671-9bdd-6a31348405e0" providerId="ADAL" clId="{FA88C80F-7DC0-4707-9E63-A3DFC354E7EF}" dt="2019-07-23T18:59:18.958" v="16044"/>
          <ac:spMkLst>
            <pc:docMk/>
            <pc:sldMk cId="2532967001" sldId="3691"/>
            <ac:spMk id="3" creationId="{BF9032AD-B0EE-4496-97B2-E7A804A78F8F}"/>
          </ac:spMkLst>
        </pc:spChg>
        <pc:spChg chg="del">
          <ac:chgData name="Steve Sandberg" userId="b21a5786-162c-4671-9bdd-6a31348405e0" providerId="ADAL" clId="{FA88C80F-7DC0-4707-9E63-A3DFC354E7EF}" dt="2019-07-11T14:02:43.331" v="578" actId="478"/>
          <ac:spMkLst>
            <pc:docMk/>
            <pc:sldMk cId="2532967001" sldId="3691"/>
            <ac:spMk id="3" creationId="{F7863774-C56E-492B-8ECF-75C0C667E9A8}"/>
          </ac:spMkLst>
        </pc:spChg>
        <pc:spChg chg="add del mod">
          <ac:chgData name="Steve Sandberg" userId="b21a5786-162c-4671-9bdd-6a31348405e0" providerId="ADAL" clId="{FA88C80F-7DC0-4707-9E63-A3DFC354E7EF}" dt="2019-07-23T18:59:18.958" v="16044"/>
          <ac:spMkLst>
            <pc:docMk/>
            <pc:sldMk cId="2532967001" sldId="3691"/>
            <ac:spMk id="4" creationId="{F4403D05-EAA7-4D9A-90BD-BA9BE35190D1}"/>
          </ac:spMkLst>
        </pc:spChg>
        <pc:spChg chg="add mod">
          <ac:chgData name="Steve Sandberg" userId="b21a5786-162c-4671-9bdd-6a31348405e0" providerId="ADAL" clId="{FA88C80F-7DC0-4707-9E63-A3DFC354E7EF}" dt="2019-07-11T20:19:06.685" v="8855" actId="14100"/>
          <ac:spMkLst>
            <pc:docMk/>
            <pc:sldMk cId="2532967001" sldId="3691"/>
            <ac:spMk id="5" creationId="{026FC27A-7C94-4FA6-BC82-7B6A36962EA3}"/>
          </ac:spMkLst>
        </pc:spChg>
        <pc:spChg chg="add del">
          <ac:chgData name="Steve Sandberg" userId="b21a5786-162c-4671-9bdd-6a31348405e0" providerId="ADAL" clId="{FA88C80F-7DC0-4707-9E63-A3DFC354E7EF}" dt="2019-07-23T18:59:18.958" v="16044"/>
          <ac:spMkLst>
            <pc:docMk/>
            <pc:sldMk cId="2532967001" sldId="3691"/>
            <ac:spMk id="10" creationId="{13FE9996-7EAC-4679-B37D-C1045F42F954}"/>
          </ac:spMkLst>
        </pc:spChg>
        <pc:spChg chg="add del">
          <ac:chgData name="Steve Sandberg" userId="b21a5786-162c-4671-9bdd-6a31348405e0" providerId="ADAL" clId="{FA88C80F-7DC0-4707-9E63-A3DFC354E7EF}" dt="2019-07-23T18:59:18.958" v="16044"/>
          <ac:spMkLst>
            <pc:docMk/>
            <pc:sldMk cId="2532967001" sldId="3691"/>
            <ac:spMk id="12" creationId="{761DF1FE-5CC8-43D2-A76C-93C76EEDE1E9}"/>
          </ac:spMkLst>
        </pc:spChg>
        <pc:spChg chg="add del">
          <ac:chgData name="Steve Sandberg" userId="b21a5786-162c-4671-9bdd-6a31348405e0" providerId="ADAL" clId="{FA88C80F-7DC0-4707-9E63-A3DFC354E7EF}" dt="2019-07-23T18:59:18.958" v="16044"/>
          <ac:spMkLst>
            <pc:docMk/>
            <pc:sldMk cId="2532967001" sldId="3691"/>
            <ac:spMk id="16" creationId="{35230A27-1553-42F8-99D7-829868E13715}"/>
          </ac:spMkLst>
        </pc:spChg>
        <pc:spChg chg="add del">
          <ac:chgData name="Steve Sandberg" userId="b21a5786-162c-4671-9bdd-6a31348405e0" providerId="ADAL" clId="{FA88C80F-7DC0-4707-9E63-A3DFC354E7EF}" dt="2019-07-23T18:59:18.958" v="16044"/>
          <ac:spMkLst>
            <pc:docMk/>
            <pc:sldMk cId="2532967001" sldId="3691"/>
            <ac:spMk id="18" creationId="{A772232D-B4D6-429F-B3D1-2D9891B85E08}"/>
          </ac:spMkLst>
        </pc:spChg>
        <pc:graphicFrameChg chg="add del mod modGraphic">
          <ac:chgData name="Steve Sandberg" userId="b21a5786-162c-4671-9bdd-6a31348405e0" providerId="ADAL" clId="{FA88C80F-7DC0-4707-9E63-A3DFC354E7EF}" dt="2019-07-11T14:10:23.257" v="625" actId="478"/>
          <ac:graphicFrameMkLst>
            <pc:docMk/>
            <pc:sldMk cId="2532967001" sldId="3691"/>
            <ac:graphicFrameMk id="4" creationId="{B2ACBC4F-EBE8-436C-AF91-889FCB3273F2}"/>
          </ac:graphicFrameMkLst>
        </pc:graphicFrameChg>
        <pc:cxnChg chg="add del">
          <ac:chgData name="Steve Sandberg" userId="b21a5786-162c-4671-9bdd-6a31348405e0" providerId="ADAL" clId="{FA88C80F-7DC0-4707-9E63-A3DFC354E7EF}" dt="2019-07-23T18:59:18.958" v="16044"/>
          <ac:cxnSpMkLst>
            <pc:docMk/>
            <pc:sldMk cId="2532967001" sldId="3691"/>
            <ac:cxnSpMk id="14" creationId="{E161BEBD-A23C-409E-ABC7-73F9EDC02F20}"/>
          </ac:cxnSpMkLst>
        </pc:cxnChg>
        <pc:cxnChg chg="add del">
          <ac:chgData name="Steve Sandberg" userId="b21a5786-162c-4671-9bdd-6a31348405e0" providerId="ADAL" clId="{FA88C80F-7DC0-4707-9E63-A3DFC354E7EF}" dt="2019-07-23T18:59:18.958" v="16044"/>
          <ac:cxnSpMkLst>
            <pc:docMk/>
            <pc:sldMk cId="2532967001" sldId="3691"/>
            <ac:cxnSpMk id="20" creationId="{02CC3441-26B3-4381-B3DF-8AE3C288BC0D}"/>
          </ac:cxnSpMkLst>
        </pc:cxnChg>
      </pc:sldChg>
      <pc:sldChg chg="addSp delSp modSp add mod setBg delDesignElem">
        <pc:chgData name="Steve Sandberg" userId="b21a5786-162c-4671-9bdd-6a31348405e0" providerId="ADAL" clId="{FA88C80F-7DC0-4707-9E63-A3DFC354E7EF}" dt="2019-07-23T18:59:18.958" v="16044"/>
        <pc:sldMkLst>
          <pc:docMk/>
          <pc:sldMk cId="1644966847" sldId="3692"/>
        </pc:sldMkLst>
        <pc:spChg chg="mod">
          <ac:chgData name="Steve Sandberg" userId="b21a5786-162c-4671-9bdd-6a31348405e0" providerId="ADAL" clId="{FA88C80F-7DC0-4707-9E63-A3DFC354E7EF}" dt="2019-07-11T20:14:37.356" v="8810" actId="26606"/>
          <ac:spMkLst>
            <pc:docMk/>
            <pc:sldMk cId="1644966847" sldId="3692"/>
            <ac:spMk id="2" creationId="{E04D965D-E52C-478C-BEA3-9F7737E586DE}"/>
          </ac:spMkLst>
        </pc:spChg>
        <pc:spChg chg="add del mod">
          <ac:chgData name="Steve Sandberg" userId="b21a5786-162c-4671-9bdd-6a31348405e0" providerId="ADAL" clId="{FA88C80F-7DC0-4707-9E63-A3DFC354E7EF}" dt="2019-07-23T18:59:18.958" v="16044"/>
          <ac:spMkLst>
            <pc:docMk/>
            <pc:sldMk cId="1644966847" sldId="3692"/>
            <ac:spMk id="3" creationId="{1C6B78E9-7171-4DAB-91B1-D2ACE6731A5A}"/>
          </ac:spMkLst>
        </pc:spChg>
        <pc:spChg chg="del">
          <ac:chgData name="Steve Sandberg" userId="b21a5786-162c-4671-9bdd-6a31348405e0" providerId="ADAL" clId="{FA88C80F-7DC0-4707-9E63-A3DFC354E7EF}" dt="2019-07-11T14:03:34.724" v="589" actId="478"/>
          <ac:spMkLst>
            <pc:docMk/>
            <pc:sldMk cId="1644966847" sldId="3692"/>
            <ac:spMk id="3" creationId="{DB36181D-0849-41D5-95F8-8B90BC1C6289}"/>
          </ac:spMkLst>
        </pc:spChg>
        <pc:spChg chg="add del mod">
          <ac:chgData name="Steve Sandberg" userId="b21a5786-162c-4671-9bdd-6a31348405e0" providerId="ADAL" clId="{FA88C80F-7DC0-4707-9E63-A3DFC354E7EF}" dt="2019-07-23T18:59:18.958" v="16044"/>
          <ac:spMkLst>
            <pc:docMk/>
            <pc:sldMk cId="1644966847" sldId="3692"/>
            <ac:spMk id="4" creationId="{C37DFFFE-CD72-48D8-BB8D-4B9D36B55092}"/>
          </ac:spMkLst>
        </pc:spChg>
        <pc:spChg chg="add mod">
          <ac:chgData name="Steve Sandberg" userId="b21a5786-162c-4671-9bdd-6a31348405e0" providerId="ADAL" clId="{FA88C80F-7DC0-4707-9E63-A3DFC354E7EF}" dt="2019-07-11T20:20:13.504" v="8867" actId="27636"/>
          <ac:spMkLst>
            <pc:docMk/>
            <pc:sldMk cId="1644966847" sldId="3692"/>
            <ac:spMk id="5" creationId="{91FA1BD0-CF0B-49A6-81BD-BF68AF1B59E0}"/>
          </ac:spMkLst>
        </pc:spChg>
        <pc:spChg chg="add del">
          <ac:chgData name="Steve Sandberg" userId="b21a5786-162c-4671-9bdd-6a31348405e0" providerId="ADAL" clId="{FA88C80F-7DC0-4707-9E63-A3DFC354E7EF}" dt="2019-07-23T18:59:18.958" v="16044"/>
          <ac:spMkLst>
            <pc:docMk/>
            <pc:sldMk cId="1644966847" sldId="3692"/>
            <ac:spMk id="10" creationId="{13FE9996-7EAC-4679-B37D-C1045F42F954}"/>
          </ac:spMkLst>
        </pc:spChg>
        <pc:spChg chg="add del">
          <ac:chgData name="Steve Sandberg" userId="b21a5786-162c-4671-9bdd-6a31348405e0" providerId="ADAL" clId="{FA88C80F-7DC0-4707-9E63-A3DFC354E7EF}" dt="2019-07-23T18:59:18.958" v="16044"/>
          <ac:spMkLst>
            <pc:docMk/>
            <pc:sldMk cId="1644966847" sldId="3692"/>
            <ac:spMk id="12" creationId="{761DF1FE-5CC8-43D2-A76C-93C76EEDE1E9}"/>
          </ac:spMkLst>
        </pc:spChg>
        <pc:spChg chg="add del">
          <ac:chgData name="Steve Sandberg" userId="b21a5786-162c-4671-9bdd-6a31348405e0" providerId="ADAL" clId="{FA88C80F-7DC0-4707-9E63-A3DFC354E7EF}" dt="2019-07-23T18:59:18.958" v="16044"/>
          <ac:spMkLst>
            <pc:docMk/>
            <pc:sldMk cId="1644966847" sldId="3692"/>
            <ac:spMk id="16" creationId="{35230A27-1553-42F8-99D7-829868E13715}"/>
          </ac:spMkLst>
        </pc:spChg>
        <pc:spChg chg="add del">
          <ac:chgData name="Steve Sandberg" userId="b21a5786-162c-4671-9bdd-6a31348405e0" providerId="ADAL" clId="{FA88C80F-7DC0-4707-9E63-A3DFC354E7EF}" dt="2019-07-23T18:59:18.958" v="16044"/>
          <ac:spMkLst>
            <pc:docMk/>
            <pc:sldMk cId="1644966847" sldId="3692"/>
            <ac:spMk id="18" creationId="{A772232D-B4D6-429F-B3D1-2D9891B85E08}"/>
          </ac:spMkLst>
        </pc:spChg>
        <pc:graphicFrameChg chg="add del mod modGraphic">
          <ac:chgData name="Steve Sandberg" userId="b21a5786-162c-4671-9bdd-6a31348405e0" providerId="ADAL" clId="{FA88C80F-7DC0-4707-9E63-A3DFC354E7EF}" dt="2019-07-11T14:14:04.517" v="658" actId="478"/>
          <ac:graphicFrameMkLst>
            <pc:docMk/>
            <pc:sldMk cId="1644966847" sldId="3692"/>
            <ac:graphicFrameMk id="4" creationId="{05883E65-A5D7-41E7-BA44-8310922EC039}"/>
          </ac:graphicFrameMkLst>
        </pc:graphicFrameChg>
        <pc:cxnChg chg="add del">
          <ac:chgData name="Steve Sandberg" userId="b21a5786-162c-4671-9bdd-6a31348405e0" providerId="ADAL" clId="{FA88C80F-7DC0-4707-9E63-A3DFC354E7EF}" dt="2019-07-23T18:59:18.958" v="16044"/>
          <ac:cxnSpMkLst>
            <pc:docMk/>
            <pc:sldMk cId="1644966847" sldId="3692"/>
            <ac:cxnSpMk id="14" creationId="{E161BEBD-A23C-409E-ABC7-73F9EDC02F20}"/>
          </ac:cxnSpMkLst>
        </pc:cxnChg>
        <pc:cxnChg chg="add del">
          <ac:chgData name="Steve Sandberg" userId="b21a5786-162c-4671-9bdd-6a31348405e0" providerId="ADAL" clId="{FA88C80F-7DC0-4707-9E63-A3DFC354E7EF}" dt="2019-07-23T18:59:18.958" v="16044"/>
          <ac:cxnSpMkLst>
            <pc:docMk/>
            <pc:sldMk cId="1644966847" sldId="3692"/>
            <ac:cxnSpMk id="20" creationId="{02CC3441-26B3-4381-B3DF-8AE3C288BC0D}"/>
          </ac:cxnSpMkLst>
        </pc:cxnChg>
      </pc:sldChg>
      <pc:sldChg chg="addSp delSp modSp add mod setBg delDesignElem modNotesTx">
        <pc:chgData name="Steve Sandberg" userId="b21a5786-162c-4671-9bdd-6a31348405e0" providerId="ADAL" clId="{FA88C80F-7DC0-4707-9E63-A3DFC354E7EF}" dt="2019-07-23T18:59:18.958" v="16044"/>
        <pc:sldMkLst>
          <pc:docMk/>
          <pc:sldMk cId="899936460" sldId="3693"/>
        </pc:sldMkLst>
        <pc:spChg chg="mod">
          <ac:chgData name="Steve Sandberg" userId="b21a5786-162c-4671-9bdd-6a31348405e0" providerId="ADAL" clId="{FA88C80F-7DC0-4707-9E63-A3DFC354E7EF}" dt="2019-07-11T18:38:01.049" v="5753" actId="6549"/>
          <ac:spMkLst>
            <pc:docMk/>
            <pc:sldMk cId="899936460" sldId="3693"/>
            <ac:spMk id="2" creationId="{94919697-119D-4F29-9DED-0530C2C8F894}"/>
          </ac:spMkLst>
        </pc:spChg>
        <pc:spChg chg="mod">
          <ac:chgData name="Steve Sandberg" userId="b21a5786-162c-4671-9bdd-6a31348405e0" providerId="ADAL" clId="{FA88C80F-7DC0-4707-9E63-A3DFC354E7EF}" dt="2019-07-11T16:23:53.337" v="2043" actId="26606"/>
          <ac:spMkLst>
            <pc:docMk/>
            <pc:sldMk cId="899936460" sldId="3693"/>
            <ac:spMk id="3" creationId="{1245D210-B896-401E-9D7C-000D942E5AD3}"/>
          </ac:spMkLst>
        </pc:spChg>
        <pc:spChg chg="add del mod">
          <ac:chgData name="Steve Sandberg" userId="b21a5786-162c-4671-9bdd-6a31348405e0" providerId="ADAL" clId="{FA88C80F-7DC0-4707-9E63-A3DFC354E7EF}" dt="2019-07-23T18:59:18.958" v="16044"/>
          <ac:spMkLst>
            <pc:docMk/>
            <pc:sldMk cId="899936460" sldId="3693"/>
            <ac:spMk id="4" creationId="{8D16CCC7-BB74-4484-ABEC-B64C63A0BF64}"/>
          </ac:spMkLst>
        </pc:spChg>
        <pc:spChg chg="add del mod">
          <ac:chgData name="Steve Sandberg" userId="b21a5786-162c-4671-9bdd-6a31348405e0" providerId="ADAL" clId="{FA88C80F-7DC0-4707-9E63-A3DFC354E7EF}" dt="2019-07-23T18:59:18.958" v="16044"/>
          <ac:spMkLst>
            <pc:docMk/>
            <pc:sldMk cId="899936460" sldId="3693"/>
            <ac:spMk id="5" creationId="{913D4E93-59C1-479E-90EE-78FE4AD80D2E}"/>
          </ac:spMkLst>
        </pc:spChg>
        <pc:spChg chg="add del">
          <ac:chgData name="Steve Sandberg" userId="b21a5786-162c-4671-9bdd-6a31348405e0" providerId="ADAL" clId="{FA88C80F-7DC0-4707-9E63-A3DFC354E7EF}" dt="2019-07-23T18:59:18.958" v="16044"/>
          <ac:spMkLst>
            <pc:docMk/>
            <pc:sldMk cId="899936460" sldId="3693"/>
            <ac:spMk id="17" creationId="{4E4490D0-3672-446A-AC12-B4830333BDDD}"/>
          </ac:spMkLst>
        </pc:spChg>
        <pc:spChg chg="add del">
          <ac:chgData name="Steve Sandberg" userId="b21a5786-162c-4671-9bdd-6a31348405e0" providerId="ADAL" clId="{FA88C80F-7DC0-4707-9E63-A3DFC354E7EF}" dt="2019-07-23T18:59:18.958" v="16044"/>
          <ac:spMkLst>
            <pc:docMk/>
            <pc:sldMk cId="899936460" sldId="3693"/>
            <ac:spMk id="19" creationId="{39CB82C2-DF65-4EC1-8280-F201D50F570B}"/>
          </ac:spMkLst>
        </pc:spChg>
        <pc:spChg chg="add del">
          <ac:chgData name="Steve Sandberg" userId="b21a5786-162c-4671-9bdd-6a31348405e0" providerId="ADAL" clId="{FA88C80F-7DC0-4707-9E63-A3DFC354E7EF}" dt="2019-07-23T18:59:18.958" v="16044"/>
          <ac:spMkLst>
            <pc:docMk/>
            <pc:sldMk cId="899936460" sldId="3693"/>
            <ac:spMk id="23" creationId="{5A1B47C8-47A0-4A88-8830-6DEA3B5DE392}"/>
          </ac:spMkLst>
        </pc:spChg>
        <pc:spChg chg="add del">
          <ac:chgData name="Steve Sandberg" userId="b21a5786-162c-4671-9bdd-6a31348405e0" providerId="ADAL" clId="{FA88C80F-7DC0-4707-9E63-A3DFC354E7EF}" dt="2019-07-23T18:59:18.958" v="16044"/>
          <ac:spMkLst>
            <pc:docMk/>
            <pc:sldMk cId="899936460" sldId="3693"/>
            <ac:spMk id="25" creationId="{984BBFDD-E720-4805-A9C8-129FBBF6DD70}"/>
          </ac:spMkLst>
        </pc:spChg>
        <pc:spChg chg="add del">
          <ac:chgData name="Steve Sandberg" userId="b21a5786-162c-4671-9bdd-6a31348405e0" providerId="ADAL" clId="{FA88C80F-7DC0-4707-9E63-A3DFC354E7EF}" dt="2019-07-23T18:59:18.958" v="16044"/>
          <ac:spMkLst>
            <pc:docMk/>
            <pc:sldMk cId="899936460" sldId="3693"/>
            <ac:spMk id="27" creationId="{5AC4BE46-4A77-42FE-9D15-065CDB2F847C}"/>
          </ac:spMkLst>
        </pc:spChg>
        <pc:graphicFrameChg chg="mod modGraphic">
          <ac:chgData name="Steve Sandberg" userId="b21a5786-162c-4671-9bdd-6a31348405e0" providerId="ADAL" clId="{FA88C80F-7DC0-4707-9E63-A3DFC354E7EF}" dt="2019-07-23T18:48:58.710" v="16022" actId="20577"/>
          <ac:graphicFrameMkLst>
            <pc:docMk/>
            <pc:sldMk cId="899936460" sldId="3693"/>
            <ac:graphicFrameMk id="12" creationId="{29F993F2-ADB8-4E1E-9C16-44344D977ED9}"/>
          </ac:graphicFrameMkLst>
        </pc:graphicFrameChg>
        <pc:cxnChg chg="add del">
          <ac:chgData name="Steve Sandberg" userId="b21a5786-162c-4671-9bdd-6a31348405e0" providerId="ADAL" clId="{FA88C80F-7DC0-4707-9E63-A3DFC354E7EF}" dt="2019-07-23T18:59:18.958" v="16044"/>
          <ac:cxnSpMkLst>
            <pc:docMk/>
            <pc:sldMk cId="899936460" sldId="3693"/>
            <ac:cxnSpMk id="21" creationId="{7E1D4427-852B-4B37-8E76-0E9F1810BA2A}"/>
          </ac:cxnSpMkLst>
        </pc:cxnChg>
      </pc:sldChg>
      <pc:sldChg chg="addSp delSp modSp add mod setBg setClrOvrMap delDesignElem modNotesTx">
        <pc:chgData name="Steve Sandberg" userId="b21a5786-162c-4671-9bdd-6a31348405e0" providerId="ADAL" clId="{FA88C80F-7DC0-4707-9E63-A3DFC354E7EF}" dt="2019-07-23T18:59:18.958" v="16044"/>
        <pc:sldMkLst>
          <pc:docMk/>
          <pc:sldMk cId="1821949136" sldId="3697"/>
        </pc:sldMkLst>
        <pc:spChg chg="add del mod">
          <ac:chgData name="Steve Sandberg" userId="b21a5786-162c-4671-9bdd-6a31348405e0" providerId="ADAL" clId="{FA88C80F-7DC0-4707-9E63-A3DFC354E7EF}" dt="2019-07-23T18:59:18.958" v="16044"/>
          <ac:spMkLst>
            <pc:docMk/>
            <pc:sldMk cId="1821949136" sldId="3697"/>
            <ac:spMk id="2" creationId="{85DE9A0B-A540-45ED-BEF2-5A120883D8DA}"/>
          </ac:spMkLst>
        </pc:spChg>
        <pc:spChg chg="add del mod">
          <ac:chgData name="Steve Sandberg" userId="b21a5786-162c-4671-9bdd-6a31348405e0" providerId="ADAL" clId="{FA88C80F-7DC0-4707-9E63-A3DFC354E7EF}" dt="2019-07-23T18:59:18.958" v="16044"/>
          <ac:spMkLst>
            <pc:docMk/>
            <pc:sldMk cId="1821949136" sldId="3697"/>
            <ac:spMk id="3" creationId="{8619E59D-176A-42E6-8176-B3C15B91117C}"/>
          </ac:spMkLst>
        </pc:spChg>
        <pc:spChg chg="mod">
          <ac:chgData name="Steve Sandberg" userId="b21a5786-162c-4671-9bdd-6a31348405e0" providerId="ADAL" clId="{FA88C80F-7DC0-4707-9E63-A3DFC354E7EF}" dt="2019-07-11T18:30:47.563" v="5678" actId="26606"/>
          <ac:spMkLst>
            <pc:docMk/>
            <pc:sldMk cId="1821949136" sldId="3697"/>
            <ac:spMk id="4" creationId="{D72AF3CC-1529-46F8-A84F-FB9EEFDE7DA7}"/>
          </ac:spMkLst>
        </pc:spChg>
        <pc:spChg chg="mod">
          <ac:chgData name="Steve Sandberg" userId="b21a5786-162c-4671-9bdd-6a31348405e0" providerId="ADAL" clId="{FA88C80F-7DC0-4707-9E63-A3DFC354E7EF}" dt="2019-07-23T18:43:39.964" v="15993" actId="20577"/>
          <ac:spMkLst>
            <pc:docMk/>
            <pc:sldMk cId="1821949136" sldId="3697"/>
            <ac:spMk id="7" creationId="{3CC59B0D-47FE-439F-828B-FEC5F18F2E2F}"/>
          </ac:spMkLst>
        </pc:spChg>
        <pc:spChg chg="add del">
          <ac:chgData name="Steve Sandberg" userId="b21a5786-162c-4671-9bdd-6a31348405e0" providerId="ADAL" clId="{FA88C80F-7DC0-4707-9E63-A3DFC354E7EF}" dt="2019-07-11T18:30:47.563" v="5678" actId="26606"/>
          <ac:spMkLst>
            <pc:docMk/>
            <pc:sldMk cId="1821949136" sldId="3697"/>
            <ac:spMk id="9" creationId="{13FE9996-7EAC-4679-B37D-C1045F42F954}"/>
          </ac:spMkLst>
        </pc:spChg>
        <pc:spChg chg="add del">
          <ac:chgData name="Steve Sandberg" userId="b21a5786-162c-4671-9bdd-6a31348405e0" providerId="ADAL" clId="{FA88C80F-7DC0-4707-9E63-A3DFC354E7EF}" dt="2019-07-11T18:30:47.563" v="5678" actId="26606"/>
          <ac:spMkLst>
            <pc:docMk/>
            <pc:sldMk cId="1821949136" sldId="3697"/>
            <ac:spMk id="10" creationId="{761DF1FE-5CC8-43D2-A76C-93C76EEDE1E9}"/>
          </ac:spMkLst>
        </pc:spChg>
        <pc:spChg chg="del">
          <ac:chgData name="Steve Sandberg" userId="b21a5786-162c-4671-9bdd-6a31348405e0" providerId="ADAL" clId="{FA88C80F-7DC0-4707-9E63-A3DFC354E7EF}" dt="2019-07-11T16:24:32.386" v="2047"/>
          <ac:spMkLst>
            <pc:docMk/>
            <pc:sldMk cId="1821949136" sldId="3697"/>
            <ac:spMk id="12" creationId="{13FE9996-7EAC-4679-B37D-C1045F42F954}"/>
          </ac:spMkLst>
        </pc:spChg>
        <pc:spChg chg="add del">
          <ac:chgData name="Steve Sandberg" userId="b21a5786-162c-4671-9bdd-6a31348405e0" providerId="ADAL" clId="{FA88C80F-7DC0-4707-9E63-A3DFC354E7EF}" dt="2019-07-11T18:30:47.563" v="5678" actId="26606"/>
          <ac:spMkLst>
            <pc:docMk/>
            <pc:sldMk cId="1821949136" sldId="3697"/>
            <ac:spMk id="13" creationId="{3741B58E-3B65-4A01-A276-975AB2CF8A08}"/>
          </ac:spMkLst>
        </pc:spChg>
        <pc:spChg chg="del">
          <ac:chgData name="Steve Sandberg" userId="b21a5786-162c-4671-9bdd-6a31348405e0" providerId="ADAL" clId="{FA88C80F-7DC0-4707-9E63-A3DFC354E7EF}" dt="2019-07-11T16:24:32.386" v="2047"/>
          <ac:spMkLst>
            <pc:docMk/>
            <pc:sldMk cId="1821949136" sldId="3697"/>
            <ac:spMk id="14" creationId="{761DF1FE-5CC8-43D2-A76C-93C76EEDE1E9}"/>
          </ac:spMkLst>
        </pc:spChg>
        <pc:spChg chg="add del">
          <ac:chgData name="Steve Sandberg" userId="b21a5786-162c-4671-9bdd-6a31348405e0" providerId="ADAL" clId="{FA88C80F-7DC0-4707-9E63-A3DFC354E7EF}" dt="2019-07-11T18:30:47.563" v="5678" actId="26606"/>
          <ac:spMkLst>
            <pc:docMk/>
            <pc:sldMk cId="1821949136" sldId="3697"/>
            <ac:spMk id="15" creationId="{7AAC67C3-831B-4AB1-A259-DFB839CAFAFC}"/>
          </ac:spMkLst>
        </pc:spChg>
        <pc:spChg chg="add del">
          <ac:chgData name="Steve Sandberg" userId="b21a5786-162c-4671-9bdd-6a31348405e0" providerId="ADAL" clId="{FA88C80F-7DC0-4707-9E63-A3DFC354E7EF}" dt="2019-07-11T18:30:47.563" v="5678" actId="26606"/>
          <ac:spMkLst>
            <pc:docMk/>
            <pc:sldMk cId="1821949136" sldId="3697"/>
            <ac:spMk id="17" creationId="{054B3F04-9EAC-45C0-B3CE-0387EEA10A0C}"/>
          </ac:spMkLst>
        </pc:spChg>
        <pc:spChg chg="del">
          <ac:chgData name="Steve Sandberg" userId="b21a5786-162c-4671-9bdd-6a31348405e0" providerId="ADAL" clId="{FA88C80F-7DC0-4707-9E63-A3DFC354E7EF}" dt="2019-07-11T16:24:32.386" v="2047"/>
          <ac:spMkLst>
            <pc:docMk/>
            <pc:sldMk cId="1821949136" sldId="3697"/>
            <ac:spMk id="18" creationId="{3741B58E-3B65-4A01-A276-975AB2CF8A08}"/>
          </ac:spMkLst>
        </pc:spChg>
        <pc:spChg chg="add del">
          <ac:chgData name="Steve Sandberg" userId="b21a5786-162c-4671-9bdd-6a31348405e0" providerId="ADAL" clId="{FA88C80F-7DC0-4707-9E63-A3DFC354E7EF}" dt="2019-07-23T18:59:18.958" v="16044"/>
          <ac:spMkLst>
            <pc:docMk/>
            <pc:sldMk cId="1821949136" sldId="3697"/>
            <ac:spMk id="19" creationId="{13FE9996-7EAC-4679-B37D-C1045F42F954}"/>
          </ac:spMkLst>
        </pc:spChg>
        <pc:spChg chg="del">
          <ac:chgData name="Steve Sandberg" userId="b21a5786-162c-4671-9bdd-6a31348405e0" providerId="ADAL" clId="{FA88C80F-7DC0-4707-9E63-A3DFC354E7EF}" dt="2019-07-11T16:24:32.386" v="2047"/>
          <ac:spMkLst>
            <pc:docMk/>
            <pc:sldMk cId="1821949136" sldId="3697"/>
            <ac:spMk id="20" creationId="{7AAC67C3-831B-4AB1-A259-DFB839CAFAFC}"/>
          </ac:spMkLst>
        </pc:spChg>
        <pc:spChg chg="del">
          <ac:chgData name="Steve Sandberg" userId="b21a5786-162c-4671-9bdd-6a31348405e0" providerId="ADAL" clId="{FA88C80F-7DC0-4707-9E63-A3DFC354E7EF}" dt="2019-07-11T16:24:32.386" v="2047"/>
          <ac:spMkLst>
            <pc:docMk/>
            <pc:sldMk cId="1821949136" sldId="3697"/>
            <ac:spMk id="22" creationId="{054B3F04-9EAC-45C0-B3CE-0387EEA10A0C}"/>
          </ac:spMkLst>
        </pc:spChg>
        <pc:spChg chg="add del">
          <ac:chgData name="Steve Sandberg" userId="b21a5786-162c-4671-9bdd-6a31348405e0" providerId="ADAL" clId="{FA88C80F-7DC0-4707-9E63-A3DFC354E7EF}" dt="2019-07-23T18:59:18.958" v="16044"/>
          <ac:spMkLst>
            <pc:docMk/>
            <pc:sldMk cId="1821949136" sldId="3697"/>
            <ac:spMk id="24" creationId="{761DF1FE-5CC8-43D2-A76C-93C76EEDE1E9}"/>
          </ac:spMkLst>
        </pc:spChg>
        <pc:spChg chg="add del">
          <ac:chgData name="Steve Sandberg" userId="b21a5786-162c-4671-9bdd-6a31348405e0" providerId="ADAL" clId="{FA88C80F-7DC0-4707-9E63-A3DFC354E7EF}" dt="2019-07-23T18:59:18.958" v="16044"/>
          <ac:spMkLst>
            <pc:docMk/>
            <pc:sldMk cId="1821949136" sldId="3697"/>
            <ac:spMk id="28" creationId="{E54CE3AD-C754-4F1E-A76F-1EDDF71796A0}"/>
          </ac:spMkLst>
        </pc:spChg>
        <pc:spChg chg="add del">
          <ac:chgData name="Steve Sandberg" userId="b21a5786-162c-4671-9bdd-6a31348405e0" providerId="ADAL" clId="{FA88C80F-7DC0-4707-9E63-A3DFC354E7EF}" dt="2019-07-23T18:59:18.958" v="16044"/>
          <ac:spMkLst>
            <pc:docMk/>
            <pc:sldMk cId="1821949136" sldId="3697"/>
            <ac:spMk id="30" creationId="{D238B743-4443-4735-BFC2-B514F64099E8}"/>
          </ac:spMkLst>
        </pc:spChg>
        <pc:cxnChg chg="add del">
          <ac:chgData name="Steve Sandberg" userId="b21a5786-162c-4671-9bdd-6a31348405e0" providerId="ADAL" clId="{FA88C80F-7DC0-4707-9E63-A3DFC354E7EF}" dt="2019-07-11T18:30:47.563" v="5678" actId="26606"/>
          <ac:cxnSpMkLst>
            <pc:docMk/>
            <pc:sldMk cId="1821949136" sldId="3697"/>
            <ac:cxnSpMk id="11" creationId="{E161BEBD-A23C-409E-ABC7-73F9EDC02F20}"/>
          </ac:cxnSpMkLst>
        </pc:cxnChg>
        <pc:cxnChg chg="del">
          <ac:chgData name="Steve Sandberg" userId="b21a5786-162c-4671-9bdd-6a31348405e0" providerId="ADAL" clId="{FA88C80F-7DC0-4707-9E63-A3DFC354E7EF}" dt="2019-07-11T16:24:32.386" v="2047"/>
          <ac:cxnSpMkLst>
            <pc:docMk/>
            <pc:sldMk cId="1821949136" sldId="3697"/>
            <ac:cxnSpMk id="16" creationId="{E161BEBD-A23C-409E-ABC7-73F9EDC02F20}"/>
          </ac:cxnSpMkLst>
        </pc:cxnChg>
        <pc:cxnChg chg="add del">
          <ac:chgData name="Steve Sandberg" userId="b21a5786-162c-4671-9bdd-6a31348405e0" providerId="ADAL" clId="{FA88C80F-7DC0-4707-9E63-A3DFC354E7EF}" dt="2019-07-23T18:59:18.958" v="16044"/>
          <ac:cxnSpMkLst>
            <pc:docMk/>
            <pc:sldMk cId="1821949136" sldId="3697"/>
            <ac:cxnSpMk id="26" creationId="{E161BEBD-A23C-409E-ABC7-73F9EDC02F20}"/>
          </ac:cxnSpMkLst>
        </pc:cxnChg>
      </pc:sldChg>
      <pc:sldChg chg="addSp delSp modSp add mod ord setBg delDesignElem modNotesTx">
        <pc:chgData name="Steve Sandberg" userId="b21a5786-162c-4671-9bdd-6a31348405e0" providerId="ADAL" clId="{FA88C80F-7DC0-4707-9E63-A3DFC354E7EF}" dt="2019-07-23T18:59:18.958" v="16044"/>
        <pc:sldMkLst>
          <pc:docMk/>
          <pc:sldMk cId="787651932" sldId="3698"/>
        </pc:sldMkLst>
        <pc:spChg chg="add del mod">
          <ac:chgData name="Steve Sandberg" userId="b21a5786-162c-4671-9bdd-6a31348405e0" providerId="ADAL" clId="{FA88C80F-7DC0-4707-9E63-A3DFC354E7EF}" dt="2019-07-23T18:59:18.958" v="16044"/>
          <ac:spMkLst>
            <pc:docMk/>
            <pc:sldMk cId="787651932" sldId="3698"/>
            <ac:spMk id="2" creationId="{45D45289-0DFF-4B4E-80C2-45E8E15792C7}"/>
          </ac:spMkLst>
        </pc:spChg>
        <pc:spChg chg="add del mod">
          <ac:chgData name="Steve Sandberg" userId="b21a5786-162c-4671-9bdd-6a31348405e0" providerId="ADAL" clId="{FA88C80F-7DC0-4707-9E63-A3DFC354E7EF}" dt="2019-07-23T18:59:18.958" v="16044"/>
          <ac:spMkLst>
            <pc:docMk/>
            <pc:sldMk cId="787651932" sldId="3698"/>
            <ac:spMk id="3" creationId="{55975702-873A-46B4-9815-5B138FD5AC26}"/>
          </ac:spMkLst>
        </pc:spChg>
        <pc:spChg chg="mod">
          <ac:chgData name="Steve Sandberg" userId="b21a5786-162c-4671-9bdd-6a31348405e0" providerId="ADAL" clId="{FA88C80F-7DC0-4707-9E63-A3DFC354E7EF}" dt="2019-07-11T18:37:44.309" v="5747" actId="14100"/>
          <ac:spMkLst>
            <pc:docMk/>
            <pc:sldMk cId="787651932" sldId="3698"/>
            <ac:spMk id="4" creationId="{D72AF3CC-1529-46F8-A84F-FB9EEFDE7DA7}"/>
          </ac:spMkLst>
        </pc:spChg>
        <pc:spChg chg="mod">
          <ac:chgData name="Steve Sandberg" userId="b21a5786-162c-4671-9bdd-6a31348405e0" providerId="ADAL" clId="{FA88C80F-7DC0-4707-9E63-A3DFC354E7EF}" dt="2019-07-23T18:45:18.834" v="16011" actId="20577"/>
          <ac:spMkLst>
            <pc:docMk/>
            <pc:sldMk cId="787651932" sldId="3698"/>
            <ac:spMk id="7" creationId="{3CC59B0D-47FE-439F-828B-FEC5F18F2E2F}"/>
          </ac:spMkLst>
        </pc:spChg>
        <pc:spChg chg="del">
          <ac:chgData name="Steve Sandberg" userId="b21a5786-162c-4671-9bdd-6a31348405e0" providerId="ADAL" clId="{FA88C80F-7DC0-4707-9E63-A3DFC354E7EF}" dt="2019-07-11T18:26:30.369" v="5563"/>
          <ac:spMkLst>
            <pc:docMk/>
            <pc:sldMk cId="787651932" sldId="3698"/>
            <ac:spMk id="9" creationId="{13FE9996-7EAC-4679-B37D-C1045F42F954}"/>
          </ac:spMkLst>
        </pc:spChg>
        <pc:spChg chg="del">
          <ac:chgData name="Steve Sandberg" userId="b21a5786-162c-4671-9bdd-6a31348405e0" providerId="ADAL" clId="{FA88C80F-7DC0-4707-9E63-A3DFC354E7EF}" dt="2019-07-11T18:26:30.369" v="5563"/>
          <ac:spMkLst>
            <pc:docMk/>
            <pc:sldMk cId="787651932" sldId="3698"/>
            <ac:spMk id="10" creationId="{761DF1FE-5CC8-43D2-A76C-93C76EEDE1E9}"/>
          </ac:spMkLst>
        </pc:spChg>
        <pc:spChg chg="add del">
          <ac:chgData name="Steve Sandberg" userId="b21a5786-162c-4671-9bdd-6a31348405e0" providerId="ADAL" clId="{FA88C80F-7DC0-4707-9E63-A3DFC354E7EF}" dt="2019-07-23T18:59:18.958" v="16044"/>
          <ac:spMkLst>
            <pc:docMk/>
            <pc:sldMk cId="787651932" sldId="3698"/>
            <ac:spMk id="12" creationId="{13FE9996-7EAC-4679-B37D-C1045F42F954}"/>
          </ac:spMkLst>
        </pc:spChg>
        <pc:spChg chg="del">
          <ac:chgData name="Steve Sandberg" userId="b21a5786-162c-4671-9bdd-6a31348405e0" providerId="ADAL" clId="{FA88C80F-7DC0-4707-9E63-A3DFC354E7EF}" dt="2019-07-11T18:26:30.369" v="5563"/>
          <ac:spMkLst>
            <pc:docMk/>
            <pc:sldMk cId="787651932" sldId="3698"/>
            <ac:spMk id="13" creationId="{3741B58E-3B65-4A01-A276-975AB2CF8A08}"/>
          </ac:spMkLst>
        </pc:spChg>
        <pc:spChg chg="add del">
          <ac:chgData name="Steve Sandberg" userId="b21a5786-162c-4671-9bdd-6a31348405e0" providerId="ADAL" clId="{FA88C80F-7DC0-4707-9E63-A3DFC354E7EF}" dt="2019-07-23T18:59:18.958" v="16044"/>
          <ac:spMkLst>
            <pc:docMk/>
            <pc:sldMk cId="787651932" sldId="3698"/>
            <ac:spMk id="14" creationId="{761DF1FE-5CC8-43D2-A76C-93C76EEDE1E9}"/>
          </ac:spMkLst>
        </pc:spChg>
        <pc:spChg chg="del">
          <ac:chgData name="Steve Sandberg" userId="b21a5786-162c-4671-9bdd-6a31348405e0" providerId="ADAL" clId="{FA88C80F-7DC0-4707-9E63-A3DFC354E7EF}" dt="2019-07-11T18:26:30.369" v="5563"/>
          <ac:spMkLst>
            <pc:docMk/>
            <pc:sldMk cId="787651932" sldId="3698"/>
            <ac:spMk id="15" creationId="{7AAC67C3-831B-4AB1-A259-DFB839CAFAFC}"/>
          </ac:spMkLst>
        </pc:spChg>
        <pc:spChg chg="del">
          <ac:chgData name="Steve Sandberg" userId="b21a5786-162c-4671-9bdd-6a31348405e0" providerId="ADAL" clId="{FA88C80F-7DC0-4707-9E63-A3DFC354E7EF}" dt="2019-07-11T18:26:30.369" v="5563"/>
          <ac:spMkLst>
            <pc:docMk/>
            <pc:sldMk cId="787651932" sldId="3698"/>
            <ac:spMk id="17" creationId="{054B3F04-9EAC-45C0-B3CE-0387EEA10A0C}"/>
          </ac:spMkLst>
        </pc:spChg>
        <pc:spChg chg="add del">
          <ac:chgData name="Steve Sandberg" userId="b21a5786-162c-4671-9bdd-6a31348405e0" providerId="ADAL" clId="{FA88C80F-7DC0-4707-9E63-A3DFC354E7EF}" dt="2019-07-23T18:59:18.958" v="16044"/>
          <ac:spMkLst>
            <pc:docMk/>
            <pc:sldMk cId="787651932" sldId="3698"/>
            <ac:spMk id="18" creationId="{3741B58E-3B65-4A01-A276-975AB2CF8A08}"/>
          </ac:spMkLst>
        </pc:spChg>
        <pc:spChg chg="add del">
          <ac:chgData name="Steve Sandberg" userId="b21a5786-162c-4671-9bdd-6a31348405e0" providerId="ADAL" clId="{FA88C80F-7DC0-4707-9E63-A3DFC354E7EF}" dt="2019-07-23T18:59:18.958" v="16044"/>
          <ac:spMkLst>
            <pc:docMk/>
            <pc:sldMk cId="787651932" sldId="3698"/>
            <ac:spMk id="20" creationId="{7AAC67C3-831B-4AB1-A259-DFB839CAFAFC}"/>
          </ac:spMkLst>
        </pc:spChg>
        <pc:spChg chg="add del">
          <ac:chgData name="Steve Sandberg" userId="b21a5786-162c-4671-9bdd-6a31348405e0" providerId="ADAL" clId="{FA88C80F-7DC0-4707-9E63-A3DFC354E7EF}" dt="2019-07-23T18:59:18.958" v="16044"/>
          <ac:spMkLst>
            <pc:docMk/>
            <pc:sldMk cId="787651932" sldId="3698"/>
            <ac:spMk id="22" creationId="{054B3F04-9EAC-45C0-B3CE-0387EEA10A0C}"/>
          </ac:spMkLst>
        </pc:spChg>
        <pc:spChg chg="add del">
          <ac:chgData name="Steve Sandberg" userId="b21a5786-162c-4671-9bdd-6a31348405e0" providerId="ADAL" clId="{FA88C80F-7DC0-4707-9E63-A3DFC354E7EF}" dt="2019-07-11T18:30:33.819" v="5677" actId="26606"/>
          <ac:spMkLst>
            <pc:docMk/>
            <pc:sldMk cId="787651932" sldId="3698"/>
            <ac:spMk id="29" creationId="{7D379150-F6B4-45C8-BE10-6B278AD400EB}"/>
          </ac:spMkLst>
        </pc:spChg>
        <pc:spChg chg="add del">
          <ac:chgData name="Steve Sandberg" userId="b21a5786-162c-4671-9bdd-6a31348405e0" providerId="ADAL" clId="{FA88C80F-7DC0-4707-9E63-A3DFC354E7EF}" dt="2019-07-11T18:30:33.819" v="5677" actId="26606"/>
          <ac:spMkLst>
            <pc:docMk/>
            <pc:sldMk cId="787651932" sldId="3698"/>
            <ac:spMk id="31" creationId="{5FFCF544-A370-4A5D-A95F-CA6E0E7191E6}"/>
          </ac:spMkLst>
        </pc:spChg>
        <pc:spChg chg="add del">
          <ac:chgData name="Steve Sandberg" userId="b21a5786-162c-4671-9bdd-6a31348405e0" providerId="ADAL" clId="{FA88C80F-7DC0-4707-9E63-A3DFC354E7EF}" dt="2019-07-11T18:30:33.819" v="5677" actId="26606"/>
          <ac:spMkLst>
            <pc:docMk/>
            <pc:sldMk cId="787651932" sldId="3698"/>
            <ac:spMk id="35" creationId="{44CC594A-A820-450F-B363-C19201FCFEC6}"/>
          </ac:spMkLst>
        </pc:spChg>
        <pc:spChg chg="add del">
          <ac:chgData name="Steve Sandberg" userId="b21a5786-162c-4671-9bdd-6a31348405e0" providerId="ADAL" clId="{FA88C80F-7DC0-4707-9E63-A3DFC354E7EF}" dt="2019-07-11T18:30:33.819" v="5677" actId="26606"/>
          <ac:spMkLst>
            <pc:docMk/>
            <pc:sldMk cId="787651932" sldId="3698"/>
            <ac:spMk id="37" creationId="{59FAB3DA-E9ED-4574-ABCC-378BC0FF1BBC}"/>
          </ac:spMkLst>
        </pc:spChg>
        <pc:spChg chg="add del">
          <ac:chgData name="Steve Sandberg" userId="b21a5786-162c-4671-9bdd-6a31348405e0" providerId="ADAL" clId="{FA88C80F-7DC0-4707-9E63-A3DFC354E7EF}" dt="2019-07-11T18:30:33.819" v="5677" actId="26606"/>
          <ac:spMkLst>
            <pc:docMk/>
            <pc:sldMk cId="787651932" sldId="3698"/>
            <ac:spMk id="39" creationId="{53B8D6B0-55D6-48DC-86D8-FD95D5F118AB}"/>
          </ac:spMkLst>
        </pc:spChg>
        <pc:picChg chg="add del">
          <ac:chgData name="Steve Sandberg" userId="b21a5786-162c-4671-9bdd-6a31348405e0" providerId="ADAL" clId="{FA88C80F-7DC0-4707-9E63-A3DFC354E7EF}" dt="2019-07-11T18:30:33.819" v="5677" actId="26606"/>
          <ac:picMkLst>
            <pc:docMk/>
            <pc:sldMk cId="787651932" sldId="3698"/>
            <ac:picMk id="26" creationId="{40F042B3-62BE-43B0-AECD-74254B60E495}"/>
          </ac:picMkLst>
        </pc:picChg>
        <pc:cxnChg chg="del">
          <ac:chgData name="Steve Sandberg" userId="b21a5786-162c-4671-9bdd-6a31348405e0" providerId="ADAL" clId="{FA88C80F-7DC0-4707-9E63-A3DFC354E7EF}" dt="2019-07-11T18:26:30.369" v="5563"/>
          <ac:cxnSpMkLst>
            <pc:docMk/>
            <pc:sldMk cId="787651932" sldId="3698"/>
            <ac:cxnSpMk id="11" creationId="{E161BEBD-A23C-409E-ABC7-73F9EDC02F20}"/>
          </ac:cxnSpMkLst>
        </pc:cxnChg>
        <pc:cxnChg chg="add del">
          <ac:chgData name="Steve Sandberg" userId="b21a5786-162c-4671-9bdd-6a31348405e0" providerId="ADAL" clId="{FA88C80F-7DC0-4707-9E63-A3DFC354E7EF}" dt="2019-07-23T18:59:18.958" v="16044"/>
          <ac:cxnSpMkLst>
            <pc:docMk/>
            <pc:sldMk cId="787651932" sldId="3698"/>
            <ac:cxnSpMk id="16" creationId="{E161BEBD-A23C-409E-ABC7-73F9EDC02F20}"/>
          </ac:cxnSpMkLst>
        </pc:cxnChg>
        <pc:cxnChg chg="add del">
          <ac:chgData name="Steve Sandberg" userId="b21a5786-162c-4671-9bdd-6a31348405e0" providerId="ADAL" clId="{FA88C80F-7DC0-4707-9E63-A3DFC354E7EF}" dt="2019-07-11T18:30:33.819" v="5677" actId="26606"/>
          <ac:cxnSpMkLst>
            <pc:docMk/>
            <pc:sldMk cId="787651932" sldId="3698"/>
            <ac:cxnSpMk id="33" creationId="{6EEB3B97-A638-498B-8083-54191CE71E01}"/>
          </ac:cxnSpMkLst>
        </pc:cxnChg>
      </pc:sldChg>
      <pc:sldChg chg="addSp delSp modSp add">
        <pc:chgData name="Steve Sandberg" userId="b21a5786-162c-4671-9bdd-6a31348405e0" providerId="ADAL" clId="{FA88C80F-7DC0-4707-9E63-A3DFC354E7EF}" dt="2019-07-23T18:59:18.958" v="16044"/>
        <pc:sldMkLst>
          <pc:docMk/>
          <pc:sldMk cId="574550785" sldId="3699"/>
        </pc:sldMkLst>
        <pc:spChg chg="mod">
          <ac:chgData name="Steve Sandberg" userId="b21a5786-162c-4671-9bdd-6a31348405e0" providerId="ADAL" clId="{FA88C80F-7DC0-4707-9E63-A3DFC354E7EF}" dt="2019-07-11T18:38:15.521" v="5758" actId="14100"/>
          <ac:spMkLst>
            <pc:docMk/>
            <pc:sldMk cId="574550785" sldId="3699"/>
            <ac:spMk id="2" creationId="{DAABED7B-FE27-4676-9679-87BAE082B9E8}"/>
          </ac:spMkLst>
        </pc:spChg>
        <pc:spChg chg="mod">
          <ac:chgData name="Steve Sandberg" userId="b21a5786-162c-4671-9bdd-6a31348405e0" providerId="ADAL" clId="{FA88C80F-7DC0-4707-9E63-A3DFC354E7EF}" dt="2019-07-23T18:59:18.958" v="16044"/>
          <ac:spMkLst>
            <pc:docMk/>
            <pc:sldMk cId="574550785" sldId="3699"/>
            <ac:spMk id="3" creationId="{2627BF47-4F2B-4FF2-8CEC-0CCB70247680}"/>
          </ac:spMkLst>
        </pc:spChg>
        <pc:spChg chg="add del mod">
          <ac:chgData name="Steve Sandberg" userId="b21a5786-162c-4671-9bdd-6a31348405e0" providerId="ADAL" clId="{FA88C80F-7DC0-4707-9E63-A3DFC354E7EF}" dt="2019-07-23T18:59:18.958" v="16044"/>
          <ac:spMkLst>
            <pc:docMk/>
            <pc:sldMk cId="574550785" sldId="3699"/>
            <ac:spMk id="4" creationId="{08D58A88-07BD-4991-952B-60907D5B8123}"/>
          </ac:spMkLst>
        </pc:spChg>
        <pc:spChg chg="del">
          <ac:chgData name="Steve Sandberg" userId="b21a5786-162c-4671-9bdd-6a31348405e0" providerId="ADAL" clId="{FA88C80F-7DC0-4707-9E63-A3DFC354E7EF}" dt="2019-07-11T18:31:33.793" v="5679" actId="478"/>
          <ac:spMkLst>
            <pc:docMk/>
            <pc:sldMk cId="574550785" sldId="3699"/>
            <ac:spMk id="4" creationId="{4212FA39-6485-44CE-9454-D521B20F1672}"/>
          </ac:spMkLst>
        </pc:spChg>
        <pc:spChg chg="add del mod">
          <ac:chgData name="Steve Sandberg" userId="b21a5786-162c-4671-9bdd-6a31348405e0" providerId="ADAL" clId="{FA88C80F-7DC0-4707-9E63-A3DFC354E7EF}" dt="2019-07-23T18:59:18.958" v="16044"/>
          <ac:spMkLst>
            <pc:docMk/>
            <pc:sldMk cId="574550785" sldId="3699"/>
            <ac:spMk id="5" creationId="{DCC703A9-E57D-442C-9C1F-5989CCBBD5C3}"/>
          </ac:spMkLst>
        </pc:spChg>
        <pc:spChg chg="add del mod">
          <ac:chgData name="Steve Sandberg" userId="b21a5786-162c-4671-9bdd-6a31348405e0" providerId="ADAL" clId="{FA88C80F-7DC0-4707-9E63-A3DFC354E7EF}" dt="2019-07-23T18:59:18.958" v="16044"/>
          <ac:spMkLst>
            <pc:docMk/>
            <pc:sldMk cId="574550785" sldId="3699"/>
            <ac:spMk id="6" creationId="{6BC042BF-BACF-4A20-99EC-9D5483FCF251}"/>
          </ac:spMkLst>
        </pc:spChg>
      </pc:sldChg>
      <pc:sldChg chg="addSp delSp modSp add mod setBg delDesignElem modNotesTx">
        <pc:chgData name="Steve Sandberg" userId="b21a5786-162c-4671-9bdd-6a31348405e0" providerId="ADAL" clId="{FA88C80F-7DC0-4707-9E63-A3DFC354E7EF}" dt="2019-07-23T18:59:18.958" v="16044"/>
        <pc:sldMkLst>
          <pc:docMk/>
          <pc:sldMk cId="1828449906" sldId="3701"/>
        </pc:sldMkLst>
        <pc:spChg chg="mod">
          <ac:chgData name="Steve Sandberg" userId="b21a5786-162c-4671-9bdd-6a31348405e0" providerId="ADAL" clId="{FA88C80F-7DC0-4707-9E63-A3DFC354E7EF}" dt="2019-07-11T18:37:26.034" v="5743" actId="403"/>
          <ac:spMkLst>
            <pc:docMk/>
            <pc:sldMk cId="1828449906" sldId="3701"/>
            <ac:spMk id="2" creationId="{94919697-119D-4F29-9DED-0530C2C8F894}"/>
          </ac:spMkLst>
        </pc:spChg>
        <pc:spChg chg="add del mod">
          <ac:chgData name="Steve Sandberg" userId="b21a5786-162c-4671-9bdd-6a31348405e0" providerId="ADAL" clId="{FA88C80F-7DC0-4707-9E63-A3DFC354E7EF}" dt="2019-07-23T18:59:18.958" v="16044"/>
          <ac:spMkLst>
            <pc:docMk/>
            <pc:sldMk cId="1828449906" sldId="3701"/>
            <ac:spMk id="4" creationId="{CD416114-BE41-4C6C-8C9F-0443BDB8F38A}"/>
          </ac:spMkLst>
        </pc:spChg>
        <pc:spChg chg="add del mod">
          <ac:chgData name="Steve Sandberg" userId="b21a5786-162c-4671-9bdd-6a31348405e0" providerId="ADAL" clId="{FA88C80F-7DC0-4707-9E63-A3DFC354E7EF}" dt="2019-07-23T18:59:18.958" v="16044"/>
          <ac:spMkLst>
            <pc:docMk/>
            <pc:sldMk cId="1828449906" sldId="3701"/>
            <ac:spMk id="5" creationId="{8701EFE3-F949-4ACC-9C09-D9F9AE04B6EF}"/>
          </ac:spMkLst>
        </pc:spChg>
        <pc:spChg chg="add del">
          <ac:chgData name="Steve Sandberg" userId="b21a5786-162c-4671-9bdd-6a31348405e0" providerId="ADAL" clId="{FA88C80F-7DC0-4707-9E63-A3DFC354E7EF}" dt="2019-07-23T18:59:18.958" v="16044"/>
          <ac:spMkLst>
            <pc:docMk/>
            <pc:sldMk cId="1828449906" sldId="3701"/>
            <ac:spMk id="14" creationId="{4E4490D0-3672-446A-AC12-B4830333BDDD}"/>
          </ac:spMkLst>
        </pc:spChg>
        <pc:spChg chg="add del">
          <ac:chgData name="Steve Sandberg" userId="b21a5786-162c-4671-9bdd-6a31348405e0" providerId="ADAL" clId="{FA88C80F-7DC0-4707-9E63-A3DFC354E7EF}" dt="2019-07-23T18:59:18.958" v="16044"/>
          <ac:spMkLst>
            <pc:docMk/>
            <pc:sldMk cId="1828449906" sldId="3701"/>
            <ac:spMk id="15" creationId="{39CB82C2-DF65-4EC1-8280-F201D50F570B}"/>
          </ac:spMkLst>
        </pc:spChg>
        <pc:spChg chg="del">
          <ac:chgData name="Steve Sandberg" userId="b21a5786-162c-4671-9bdd-6a31348405e0" providerId="ADAL" clId="{FA88C80F-7DC0-4707-9E63-A3DFC354E7EF}" dt="2019-07-11T18:33:43.328" v="5691"/>
          <ac:spMkLst>
            <pc:docMk/>
            <pc:sldMk cId="1828449906" sldId="3701"/>
            <ac:spMk id="17" creationId="{4E4490D0-3672-446A-AC12-B4830333BDDD}"/>
          </ac:spMkLst>
        </pc:spChg>
        <pc:spChg chg="add del">
          <ac:chgData name="Steve Sandberg" userId="b21a5786-162c-4671-9bdd-6a31348405e0" providerId="ADAL" clId="{FA88C80F-7DC0-4707-9E63-A3DFC354E7EF}" dt="2019-07-23T18:59:18.958" v="16044"/>
          <ac:spMkLst>
            <pc:docMk/>
            <pc:sldMk cId="1828449906" sldId="3701"/>
            <ac:spMk id="18" creationId="{5A1B47C8-47A0-4A88-8830-6DEA3B5DE392}"/>
          </ac:spMkLst>
        </pc:spChg>
        <pc:spChg chg="del">
          <ac:chgData name="Steve Sandberg" userId="b21a5786-162c-4671-9bdd-6a31348405e0" providerId="ADAL" clId="{FA88C80F-7DC0-4707-9E63-A3DFC354E7EF}" dt="2019-07-11T18:33:43.328" v="5691"/>
          <ac:spMkLst>
            <pc:docMk/>
            <pc:sldMk cId="1828449906" sldId="3701"/>
            <ac:spMk id="19" creationId="{39CB82C2-DF65-4EC1-8280-F201D50F570B}"/>
          </ac:spMkLst>
        </pc:spChg>
        <pc:spChg chg="add del">
          <ac:chgData name="Steve Sandberg" userId="b21a5786-162c-4671-9bdd-6a31348405e0" providerId="ADAL" clId="{FA88C80F-7DC0-4707-9E63-A3DFC354E7EF}" dt="2019-07-23T18:59:18.958" v="16044"/>
          <ac:spMkLst>
            <pc:docMk/>
            <pc:sldMk cId="1828449906" sldId="3701"/>
            <ac:spMk id="20" creationId="{984BBFDD-E720-4805-A9C8-129FBBF6DD70}"/>
          </ac:spMkLst>
        </pc:spChg>
        <pc:spChg chg="add del">
          <ac:chgData name="Steve Sandberg" userId="b21a5786-162c-4671-9bdd-6a31348405e0" providerId="ADAL" clId="{FA88C80F-7DC0-4707-9E63-A3DFC354E7EF}" dt="2019-07-23T18:59:18.958" v="16044"/>
          <ac:spMkLst>
            <pc:docMk/>
            <pc:sldMk cId="1828449906" sldId="3701"/>
            <ac:spMk id="22" creationId="{5AC4BE46-4A77-42FE-9D15-065CDB2F847C}"/>
          </ac:spMkLst>
        </pc:spChg>
        <pc:spChg chg="del">
          <ac:chgData name="Steve Sandberg" userId="b21a5786-162c-4671-9bdd-6a31348405e0" providerId="ADAL" clId="{FA88C80F-7DC0-4707-9E63-A3DFC354E7EF}" dt="2019-07-11T18:33:43.328" v="5691"/>
          <ac:spMkLst>
            <pc:docMk/>
            <pc:sldMk cId="1828449906" sldId="3701"/>
            <ac:spMk id="23" creationId="{5A1B47C8-47A0-4A88-8830-6DEA3B5DE392}"/>
          </ac:spMkLst>
        </pc:spChg>
        <pc:spChg chg="add mod">
          <ac:chgData name="Steve Sandberg" userId="b21a5786-162c-4671-9bdd-6a31348405e0" providerId="ADAL" clId="{FA88C80F-7DC0-4707-9E63-A3DFC354E7EF}" dt="2019-07-15T15:09:30.636" v="11257" actId="6549"/>
          <ac:spMkLst>
            <pc:docMk/>
            <pc:sldMk cId="1828449906" sldId="3701"/>
            <ac:spMk id="24" creationId="{50513DCC-AEC6-4DAB-A54D-326BB53BECCA}"/>
          </ac:spMkLst>
        </pc:spChg>
        <pc:spChg chg="del">
          <ac:chgData name="Steve Sandberg" userId="b21a5786-162c-4671-9bdd-6a31348405e0" providerId="ADAL" clId="{FA88C80F-7DC0-4707-9E63-A3DFC354E7EF}" dt="2019-07-11T18:33:43.328" v="5691"/>
          <ac:spMkLst>
            <pc:docMk/>
            <pc:sldMk cId="1828449906" sldId="3701"/>
            <ac:spMk id="25" creationId="{984BBFDD-E720-4805-A9C8-129FBBF6DD70}"/>
          </ac:spMkLst>
        </pc:spChg>
        <pc:spChg chg="del">
          <ac:chgData name="Steve Sandberg" userId="b21a5786-162c-4671-9bdd-6a31348405e0" providerId="ADAL" clId="{FA88C80F-7DC0-4707-9E63-A3DFC354E7EF}" dt="2019-07-11T18:33:43.328" v="5691"/>
          <ac:spMkLst>
            <pc:docMk/>
            <pc:sldMk cId="1828449906" sldId="3701"/>
            <ac:spMk id="27" creationId="{5AC4BE46-4A77-42FE-9D15-065CDB2F847C}"/>
          </ac:spMkLst>
        </pc:spChg>
        <pc:graphicFrameChg chg="del mod modGraphic">
          <ac:chgData name="Steve Sandberg" userId="b21a5786-162c-4671-9bdd-6a31348405e0" providerId="ADAL" clId="{FA88C80F-7DC0-4707-9E63-A3DFC354E7EF}" dt="2019-07-11T18:34:48.126" v="5697" actId="478"/>
          <ac:graphicFrameMkLst>
            <pc:docMk/>
            <pc:sldMk cId="1828449906" sldId="3701"/>
            <ac:graphicFrameMk id="12" creationId="{29F993F2-ADB8-4E1E-9C16-44344D977ED9}"/>
          </ac:graphicFrameMkLst>
        </pc:graphicFrameChg>
        <pc:cxnChg chg="add del">
          <ac:chgData name="Steve Sandberg" userId="b21a5786-162c-4671-9bdd-6a31348405e0" providerId="ADAL" clId="{FA88C80F-7DC0-4707-9E63-A3DFC354E7EF}" dt="2019-07-23T18:59:18.958" v="16044"/>
          <ac:cxnSpMkLst>
            <pc:docMk/>
            <pc:sldMk cId="1828449906" sldId="3701"/>
            <ac:cxnSpMk id="16" creationId="{7E1D4427-852B-4B37-8E76-0E9F1810BA2A}"/>
          </ac:cxnSpMkLst>
        </pc:cxnChg>
        <pc:cxnChg chg="del">
          <ac:chgData name="Steve Sandberg" userId="b21a5786-162c-4671-9bdd-6a31348405e0" providerId="ADAL" clId="{FA88C80F-7DC0-4707-9E63-A3DFC354E7EF}" dt="2019-07-11T18:33:43.328" v="5691"/>
          <ac:cxnSpMkLst>
            <pc:docMk/>
            <pc:sldMk cId="1828449906" sldId="3701"/>
            <ac:cxnSpMk id="21" creationId="{7E1D4427-852B-4B37-8E76-0E9F1810BA2A}"/>
          </ac:cxnSpMkLst>
        </pc:cxnChg>
      </pc:sldChg>
      <pc:sldChg chg="addSp delSp modSp add mod ord setBg delDesignElem modNotesTx">
        <pc:chgData name="Steve Sandberg" userId="b21a5786-162c-4671-9bdd-6a31348405e0" providerId="ADAL" clId="{FA88C80F-7DC0-4707-9E63-A3DFC354E7EF}" dt="2019-07-23T18:59:18.958" v="16044"/>
        <pc:sldMkLst>
          <pc:docMk/>
          <pc:sldMk cId="1443777202" sldId="3702"/>
        </pc:sldMkLst>
        <pc:spChg chg="mod">
          <ac:chgData name="Steve Sandberg" userId="b21a5786-162c-4671-9bdd-6a31348405e0" providerId="ADAL" clId="{FA88C80F-7DC0-4707-9E63-A3DFC354E7EF}" dt="2019-07-11T20:09:00.833" v="8792" actId="1076"/>
          <ac:spMkLst>
            <pc:docMk/>
            <pc:sldMk cId="1443777202" sldId="3702"/>
            <ac:spMk id="2" creationId="{94919697-119D-4F29-9DED-0530C2C8F894}"/>
          </ac:spMkLst>
        </pc:spChg>
        <pc:spChg chg="add mod">
          <ac:chgData name="Steve Sandberg" userId="b21a5786-162c-4671-9bdd-6a31348405e0" providerId="ADAL" clId="{FA88C80F-7DC0-4707-9E63-A3DFC354E7EF}" dt="2019-07-15T14:41:36.454" v="9802" actId="20577"/>
          <ac:spMkLst>
            <pc:docMk/>
            <pc:sldMk cId="1443777202" sldId="3702"/>
            <ac:spMk id="4" creationId="{CC522286-EB3D-4FA7-B8CE-AFB5924552F4}"/>
          </ac:spMkLst>
        </pc:spChg>
        <pc:spChg chg="add del mod">
          <ac:chgData name="Steve Sandberg" userId="b21a5786-162c-4671-9bdd-6a31348405e0" providerId="ADAL" clId="{FA88C80F-7DC0-4707-9E63-A3DFC354E7EF}" dt="2019-07-23T18:59:18.958" v="16044"/>
          <ac:spMkLst>
            <pc:docMk/>
            <pc:sldMk cId="1443777202" sldId="3702"/>
            <ac:spMk id="5" creationId="{71742634-1EB6-41D4-BA8A-B83ABCA8DA53}"/>
          </ac:spMkLst>
        </pc:spChg>
        <pc:spChg chg="add del mod">
          <ac:chgData name="Steve Sandberg" userId="b21a5786-162c-4671-9bdd-6a31348405e0" providerId="ADAL" clId="{FA88C80F-7DC0-4707-9E63-A3DFC354E7EF}" dt="2019-07-23T18:59:18.958" v="16044"/>
          <ac:spMkLst>
            <pc:docMk/>
            <pc:sldMk cId="1443777202" sldId="3702"/>
            <ac:spMk id="6" creationId="{DC5D3178-82A8-45D8-9DE7-42B4F497F167}"/>
          </ac:spMkLst>
        </pc:spChg>
        <pc:spChg chg="add del">
          <ac:chgData name="Steve Sandberg" userId="b21a5786-162c-4671-9bdd-6a31348405e0" providerId="ADAL" clId="{FA88C80F-7DC0-4707-9E63-A3DFC354E7EF}" dt="2019-07-23T18:59:18.958" v="16044"/>
          <ac:spMkLst>
            <pc:docMk/>
            <pc:sldMk cId="1443777202" sldId="3702"/>
            <ac:spMk id="17" creationId="{4E4490D0-3672-446A-AC12-B4830333BDDD}"/>
          </ac:spMkLst>
        </pc:spChg>
        <pc:spChg chg="add del">
          <ac:chgData name="Steve Sandberg" userId="b21a5786-162c-4671-9bdd-6a31348405e0" providerId="ADAL" clId="{FA88C80F-7DC0-4707-9E63-A3DFC354E7EF}" dt="2019-07-23T18:59:18.958" v="16044"/>
          <ac:spMkLst>
            <pc:docMk/>
            <pc:sldMk cId="1443777202" sldId="3702"/>
            <ac:spMk id="19" creationId="{39CB82C2-DF65-4EC1-8280-F201D50F570B}"/>
          </ac:spMkLst>
        </pc:spChg>
        <pc:spChg chg="add del">
          <ac:chgData name="Steve Sandberg" userId="b21a5786-162c-4671-9bdd-6a31348405e0" providerId="ADAL" clId="{FA88C80F-7DC0-4707-9E63-A3DFC354E7EF}" dt="2019-07-23T18:59:18.958" v="16044"/>
          <ac:spMkLst>
            <pc:docMk/>
            <pc:sldMk cId="1443777202" sldId="3702"/>
            <ac:spMk id="23" creationId="{C4AAA502-5435-489E-9538-3A40E6C71461}"/>
          </ac:spMkLst>
        </pc:spChg>
        <pc:spChg chg="add del">
          <ac:chgData name="Steve Sandberg" userId="b21a5786-162c-4671-9bdd-6a31348405e0" providerId="ADAL" clId="{FA88C80F-7DC0-4707-9E63-A3DFC354E7EF}" dt="2019-07-23T18:59:18.958" v="16044"/>
          <ac:spMkLst>
            <pc:docMk/>
            <pc:sldMk cId="1443777202" sldId="3702"/>
            <ac:spMk id="27" creationId="{DE42378B-2E28-4810-8421-7A473A40E376}"/>
          </ac:spMkLst>
        </pc:spChg>
        <pc:spChg chg="add del">
          <ac:chgData name="Steve Sandberg" userId="b21a5786-162c-4671-9bdd-6a31348405e0" providerId="ADAL" clId="{FA88C80F-7DC0-4707-9E63-A3DFC354E7EF}" dt="2019-07-23T18:59:18.958" v="16044"/>
          <ac:spMkLst>
            <pc:docMk/>
            <pc:sldMk cId="1443777202" sldId="3702"/>
            <ac:spMk id="29" creationId="{0D91DD17-237F-4811-BC0E-128EB1BD7CFE}"/>
          </ac:spMkLst>
        </pc:spChg>
        <pc:spChg chg="del">
          <ac:chgData name="Steve Sandberg" userId="b21a5786-162c-4671-9bdd-6a31348405e0" providerId="ADAL" clId="{FA88C80F-7DC0-4707-9E63-A3DFC354E7EF}" dt="2019-07-11T20:03:12.828" v="8669"/>
          <ac:spMkLst>
            <pc:docMk/>
            <pc:sldMk cId="1443777202" sldId="3702"/>
            <ac:spMk id="61" creationId="{4E4490D0-3672-446A-AC12-B4830333BDDD}"/>
          </ac:spMkLst>
        </pc:spChg>
        <pc:spChg chg="del">
          <ac:chgData name="Steve Sandberg" userId="b21a5786-162c-4671-9bdd-6a31348405e0" providerId="ADAL" clId="{FA88C80F-7DC0-4707-9E63-A3DFC354E7EF}" dt="2019-07-11T20:03:12.828" v="8669"/>
          <ac:spMkLst>
            <pc:docMk/>
            <pc:sldMk cId="1443777202" sldId="3702"/>
            <ac:spMk id="62" creationId="{39CB82C2-DF65-4EC1-8280-F201D50F570B}"/>
          </ac:spMkLst>
        </pc:spChg>
        <pc:spChg chg="del">
          <ac:chgData name="Steve Sandberg" userId="b21a5786-162c-4671-9bdd-6a31348405e0" providerId="ADAL" clId="{FA88C80F-7DC0-4707-9E63-A3DFC354E7EF}" dt="2019-07-11T20:03:12.828" v="8669"/>
          <ac:spMkLst>
            <pc:docMk/>
            <pc:sldMk cId="1443777202" sldId="3702"/>
            <ac:spMk id="64" creationId="{C4AAA502-5435-489E-9538-3A40E6C71461}"/>
          </ac:spMkLst>
        </pc:spChg>
        <pc:spChg chg="del">
          <ac:chgData name="Steve Sandberg" userId="b21a5786-162c-4671-9bdd-6a31348405e0" providerId="ADAL" clId="{FA88C80F-7DC0-4707-9E63-A3DFC354E7EF}" dt="2019-07-11T20:03:12.828" v="8669"/>
          <ac:spMkLst>
            <pc:docMk/>
            <pc:sldMk cId="1443777202" sldId="3702"/>
            <ac:spMk id="66" creationId="{DE42378B-2E28-4810-8421-7A473A40E376}"/>
          </ac:spMkLst>
        </pc:spChg>
        <pc:spChg chg="del">
          <ac:chgData name="Steve Sandberg" userId="b21a5786-162c-4671-9bdd-6a31348405e0" providerId="ADAL" clId="{FA88C80F-7DC0-4707-9E63-A3DFC354E7EF}" dt="2019-07-11T20:03:12.828" v="8669"/>
          <ac:spMkLst>
            <pc:docMk/>
            <pc:sldMk cId="1443777202" sldId="3702"/>
            <ac:spMk id="67" creationId="{0D91DD17-237F-4811-BC0E-128EB1BD7CFE}"/>
          </ac:spMkLst>
        </pc:spChg>
        <pc:graphicFrameChg chg="mod modGraphic">
          <ac:chgData name="Steve Sandberg" userId="b21a5786-162c-4671-9bdd-6a31348405e0" providerId="ADAL" clId="{FA88C80F-7DC0-4707-9E63-A3DFC354E7EF}" dt="2019-07-23T18:52:48.048" v="16023" actId="6549"/>
          <ac:graphicFrameMkLst>
            <pc:docMk/>
            <pc:sldMk cId="1443777202" sldId="3702"/>
            <ac:graphicFrameMk id="12" creationId="{29F993F2-ADB8-4E1E-9C16-44344D977ED9}"/>
          </ac:graphicFrameMkLst>
        </pc:graphicFrameChg>
        <pc:cxnChg chg="add del">
          <ac:chgData name="Steve Sandberg" userId="b21a5786-162c-4671-9bdd-6a31348405e0" providerId="ADAL" clId="{FA88C80F-7DC0-4707-9E63-A3DFC354E7EF}" dt="2019-07-23T18:59:18.958" v="16044"/>
          <ac:cxnSpMkLst>
            <pc:docMk/>
            <pc:sldMk cId="1443777202" sldId="3702"/>
            <ac:cxnSpMk id="21" creationId="{7E1D4427-852B-4B37-8E76-0E9F1810BA2A}"/>
          </ac:cxnSpMkLst>
        </pc:cxnChg>
        <pc:cxnChg chg="add del">
          <ac:chgData name="Steve Sandberg" userId="b21a5786-162c-4671-9bdd-6a31348405e0" providerId="ADAL" clId="{FA88C80F-7DC0-4707-9E63-A3DFC354E7EF}" dt="2019-07-23T18:59:18.958" v="16044"/>
          <ac:cxnSpMkLst>
            <pc:docMk/>
            <pc:sldMk cId="1443777202" sldId="3702"/>
            <ac:cxnSpMk id="25" creationId="{C9AC0290-4702-4519-B0F4-C2A46880997B}"/>
          </ac:cxnSpMkLst>
        </pc:cxnChg>
        <pc:cxnChg chg="del">
          <ac:chgData name="Steve Sandberg" userId="b21a5786-162c-4671-9bdd-6a31348405e0" providerId="ADAL" clId="{FA88C80F-7DC0-4707-9E63-A3DFC354E7EF}" dt="2019-07-11T20:03:12.828" v="8669"/>
          <ac:cxnSpMkLst>
            <pc:docMk/>
            <pc:sldMk cId="1443777202" sldId="3702"/>
            <ac:cxnSpMk id="63" creationId="{7E1D4427-852B-4B37-8E76-0E9F1810BA2A}"/>
          </ac:cxnSpMkLst>
        </pc:cxnChg>
        <pc:cxnChg chg="del">
          <ac:chgData name="Steve Sandberg" userId="b21a5786-162c-4671-9bdd-6a31348405e0" providerId="ADAL" clId="{FA88C80F-7DC0-4707-9E63-A3DFC354E7EF}" dt="2019-07-11T20:03:12.828" v="8669"/>
          <ac:cxnSpMkLst>
            <pc:docMk/>
            <pc:sldMk cId="1443777202" sldId="3702"/>
            <ac:cxnSpMk id="65" creationId="{C9AC0290-4702-4519-B0F4-C2A46880997B}"/>
          </ac:cxnSpMkLst>
        </pc:cxnChg>
      </pc:sldChg>
      <pc:sldChg chg="addSp delSp modSp add mod ord setBg delDesignElem modNotesTx">
        <pc:chgData name="Steve Sandberg" userId="b21a5786-162c-4671-9bdd-6a31348405e0" providerId="ADAL" clId="{FA88C80F-7DC0-4707-9E63-A3DFC354E7EF}" dt="2019-07-23T18:59:18.958" v="16044"/>
        <pc:sldMkLst>
          <pc:docMk/>
          <pc:sldMk cId="1042146484" sldId="3703"/>
        </pc:sldMkLst>
        <pc:spChg chg="mod">
          <ac:chgData name="Steve Sandberg" userId="b21a5786-162c-4671-9bdd-6a31348405e0" providerId="ADAL" clId="{FA88C80F-7DC0-4707-9E63-A3DFC354E7EF}" dt="2019-07-15T15:31:43.247" v="11410" actId="26606"/>
          <ac:spMkLst>
            <pc:docMk/>
            <pc:sldMk cId="1042146484" sldId="3703"/>
            <ac:spMk id="2" creationId="{94919697-119D-4F29-9DED-0530C2C8F894}"/>
          </ac:spMkLst>
        </pc:spChg>
        <pc:spChg chg="add mod">
          <ac:chgData name="Steve Sandberg" userId="b21a5786-162c-4671-9bdd-6a31348405e0" providerId="ADAL" clId="{FA88C80F-7DC0-4707-9E63-A3DFC354E7EF}" dt="2019-07-15T15:37:16.607" v="11470" actId="1076"/>
          <ac:spMkLst>
            <pc:docMk/>
            <pc:sldMk cId="1042146484" sldId="3703"/>
            <ac:spMk id="4" creationId="{B020FA4E-3A5F-4FEB-8827-533E4918EC9B}"/>
          </ac:spMkLst>
        </pc:spChg>
        <pc:spChg chg="add del mod">
          <ac:chgData name="Steve Sandberg" userId="b21a5786-162c-4671-9bdd-6a31348405e0" providerId="ADAL" clId="{FA88C80F-7DC0-4707-9E63-A3DFC354E7EF}" dt="2019-07-23T18:59:18.958" v="16044"/>
          <ac:spMkLst>
            <pc:docMk/>
            <pc:sldMk cId="1042146484" sldId="3703"/>
            <ac:spMk id="5" creationId="{189AD365-763C-4F1C-85C6-C8E3208788D7}"/>
          </ac:spMkLst>
        </pc:spChg>
        <pc:spChg chg="add del mod">
          <ac:chgData name="Steve Sandberg" userId="b21a5786-162c-4671-9bdd-6a31348405e0" providerId="ADAL" clId="{FA88C80F-7DC0-4707-9E63-A3DFC354E7EF}" dt="2019-07-23T18:59:18.958" v="16044"/>
          <ac:spMkLst>
            <pc:docMk/>
            <pc:sldMk cId="1042146484" sldId="3703"/>
            <ac:spMk id="6" creationId="{2EF4E55E-6763-4B03-914F-28C1AC1CE1FE}"/>
          </ac:spMkLst>
        </pc:spChg>
        <pc:spChg chg="add del">
          <ac:chgData name="Steve Sandberg" userId="b21a5786-162c-4671-9bdd-6a31348405e0" providerId="ADAL" clId="{FA88C80F-7DC0-4707-9E63-A3DFC354E7EF}" dt="2019-07-23T18:59:18.958" v="16044"/>
          <ac:spMkLst>
            <pc:docMk/>
            <pc:sldMk cId="1042146484" sldId="3703"/>
            <ac:spMk id="9" creationId="{D8218D9F-38B6-4AE0-9051-5434D19A5277}"/>
          </ac:spMkLst>
        </pc:spChg>
        <pc:spChg chg="add del">
          <ac:chgData name="Steve Sandberg" userId="b21a5786-162c-4671-9bdd-6a31348405e0" providerId="ADAL" clId="{FA88C80F-7DC0-4707-9E63-A3DFC354E7EF}" dt="2019-07-23T18:59:18.958" v="16044"/>
          <ac:spMkLst>
            <pc:docMk/>
            <pc:sldMk cId="1042146484" sldId="3703"/>
            <ac:spMk id="10" creationId="{2D3DCA99-84AF-487A-BF72-91C5FA6B0B70}"/>
          </ac:spMkLst>
        </pc:spChg>
        <pc:spChg chg="add del">
          <ac:chgData name="Steve Sandberg" userId="b21a5786-162c-4671-9bdd-6a31348405e0" providerId="ADAL" clId="{FA88C80F-7DC0-4707-9E63-A3DFC354E7EF}" dt="2019-07-23T18:59:18.958" v="16044"/>
          <ac:spMkLst>
            <pc:docMk/>
            <pc:sldMk cId="1042146484" sldId="3703"/>
            <ac:spMk id="12" creationId="{4E4490D0-3672-446A-AC12-B4830333BDDD}"/>
          </ac:spMkLst>
        </pc:spChg>
        <pc:spChg chg="add del">
          <ac:chgData name="Steve Sandberg" userId="b21a5786-162c-4671-9bdd-6a31348405e0" providerId="ADAL" clId="{FA88C80F-7DC0-4707-9E63-A3DFC354E7EF}" dt="2019-07-23T18:59:18.958" v="16044"/>
          <ac:spMkLst>
            <pc:docMk/>
            <pc:sldMk cId="1042146484" sldId="3703"/>
            <ac:spMk id="14" creationId="{39CB82C2-DF65-4EC1-8280-F201D50F570B}"/>
          </ac:spMkLst>
        </pc:spChg>
        <pc:spChg chg="add del">
          <ac:chgData name="Steve Sandberg" userId="b21a5786-162c-4671-9bdd-6a31348405e0" providerId="ADAL" clId="{FA88C80F-7DC0-4707-9E63-A3DFC354E7EF}" dt="2019-07-23T18:59:18.958" v="16044"/>
          <ac:spMkLst>
            <pc:docMk/>
            <pc:sldMk cId="1042146484" sldId="3703"/>
            <ac:spMk id="18" creationId="{5AE6C737-FF55-4064-94B7-0B21D2EB6045}"/>
          </ac:spMkLst>
        </pc:spChg>
        <pc:spChg chg="del">
          <ac:chgData name="Steve Sandberg" userId="b21a5786-162c-4671-9bdd-6a31348405e0" providerId="ADAL" clId="{FA88C80F-7DC0-4707-9E63-A3DFC354E7EF}" dt="2019-07-11T20:20:46.952" v="8869"/>
          <ac:spMkLst>
            <pc:docMk/>
            <pc:sldMk cId="1042146484" sldId="3703"/>
            <ac:spMk id="22" creationId="{B4C27B90-DF2B-4D00-BA07-18ED774CD2F1}"/>
          </ac:spMkLst>
        </pc:spChg>
        <pc:spChg chg="del">
          <ac:chgData name="Steve Sandberg" userId="b21a5786-162c-4671-9bdd-6a31348405e0" providerId="ADAL" clId="{FA88C80F-7DC0-4707-9E63-A3DFC354E7EF}" dt="2019-07-11T20:20:46.952" v="8869"/>
          <ac:spMkLst>
            <pc:docMk/>
            <pc:sldMk cId="1042146484" sldId="3703"/>
            <ac:spMk id="23" creationId="{4E4490D0-3672-446A-AC12-B4830333BDDD}"/>
          </ac:spMkLst>
        </pc:spChg>
        <pc:spChg chg="del">
          <ac:chgData name="Steve Sandberg" userId="b21a5786-162c-4671-9bdd-6a31348405e0" providerId="ADAL" clId="{FA88C80F-7DC0-4707-9E63-A3DFC354E7EF}" dt="2019-07-11T20:20:46.952" v="8869"/>
          <ac:spMkLst>
            <pc:docMk/>
            <pc:sldMk cId="1042146484" sldId="3703"/>
            <ac:spMk id="24" creationId="{593ACC25-C262-417A-8AA9-0641C772BDB6}"/>
          </ac:spMkLst>
        </pc:spChg>
        <pc:spChg chg="del">
          <ac:chgData name="Steve Sandberg" userId="b21a5786-162c-4671-9bdd-6a31348405e0" providerId="ADAL" clId="{FA88C80F-7DC0-4707-9E63-A3DFC354E7EF}" dt="2019-07-11T20:20:46.952" v="8869"/>
          <ac:spMkLst>
            <pc:docMk/>
            <pc:sldMk cId="1042146484" sldId="3703"/>
            <ac:spMk id="25" creationId="{39CB82C2-DF65-4EC1-8280-F201D50F570B}"/>
          </ac:spMkLst>
        </pc:spChg>
        <pc:spChg chg="del">
          <ac:chgData name="Steve Sandberg" userId="b21a5786-162c-4671-9bdd-6a31348405e0" providerId="ADAL" clId="{FA88C80F-7DC0-4707-9E63-A3DFC354E7EF}" dt="2019-07-11T20:20:46.952" v="8869"/>
          <ac:spMkLst>
            <pc:docMk/>
            <pc:sldMk cId="1042146484" sldId="3703"/>
            <ac:spMk id="27" creationId="{FA4CD5CB-D209-4D70-8CA4-629731C59219}"/>
          </ac:spMkLst>
        </pc:spChg>
        <pc:picChg chg="mod">
          <ac:chgData name="Steve Sandberg" userId="b21a5786-162c-4671-9bdd-6a31348405e0" providerId="ADAL" clId="{FA88C80F-7DC0-4707-9E63-A3DFC354E7EF}" dt="2019-07-15T15:31:53.649" v="11412" actId="14100"/>
          <ac:picMkLst>
            <pc:docMk/>
            <pc:sldMk cId="1042146484" sldId="3703"/>
            <ac:picMk id="7" creationId="{19DF7CE2-F2DE-4BB5-A3F4-6CAA88D5CF4E}"/>
          </ac:picMkLst>
        </pc:picChg>
        <pc:cxnChg chg="add del">
          <ac:chgData name="Steve Sandberg" userId="b21a5786-162c-4671-9bdd-6a31348405e0" providerId="ADAL" clId="{FA88C80F-7DC0-4707-9E63-A3DFC354E7EF}" dt="2019-07-23T18:59:18.958" v="16044"/>
          <ac:cxnSpMkLst>
            <pc:docMk/>
            <pc:sldMk cId="1042146484" sldId="3703"/>
            <ac:cxnSpMk id="16" creationId="{7E1D4427-852B-4B37-8E76-0E9F1810BA2A}"/>
          </ac:cxnSpMkLst>
        </pc:cxnChg>
        <pc:cxnChg chg="add del">
          <ac:chgData name="Steve Sandberg" userId="b21a5786-162c-4671-9bdd-6a31348405e0" providerId="ADAL" clId="{FA88C80F-7DC0-4707-9E63-A3DFC354E7EF}" dt="2019-07-23T18:59:18.958" v="16044"/>
          <ac:cxnSpMkLst>
            <pc:docMk/>
            <pc:sldMk cId="1042146484" sldId="3703"/>
            <ac:cxnSpMk id="20" creationId="{6B5B1DD8-6224-4137-8621-32982B00F9FC}"/>
          </ac:cxnSpMkLst>
        </pc:cxnChg>
        <pc:cxnChg chg="del">
          <ac:chgData name="Steve Sandberg" userId="b21a5786-162c-4671-9bdd-6a31348405e0" providerId="ADAL" clId="{FA88C80F-7DC0-4707-9E63-A3DFC354E7EF}" dt="2019-07-11T20:20:46.952" v="8869"/>
          <ac:cxnSpMkLst>
            <pc:docMk/>
            <pc:sldMk cId="1042146484" sldId="3703"/>
            <ac:cxnSpMk id="26" creationId="{7E1D4427-852B-4B37-8E76-0E9F1810BA2A}"/>
          </ac:cxnSpMkLst>
        </pc:cxnChg>
        <pc:cxnChg chg="del">
          <ac:chgData name="Steve Sandberg" userId="b21a5786-162c-4671-9bdd-6a31348405e0" providerId="ADAL" clId="{FA88C80F-7DC0-4707-9E63-A3DFC354E7EF}" dt="2019-07-11T20:20:46.952" v="8869"/>
          <ac:cxnSpMkLst>
            <pc:docMk/>
            <pc:sldMk cId="1042146484" sldId="3703"/>
            <ac:cxnSpMk id="28" creationId="{5C6A2BAE-B461-4B55-8E1F-0722ABDD1393}"/>
          </ac:cxnSpMkLst>
        </pc:cxnChg>
      </pc:sldChg>
      <pc:sldChg chg="addSp delSp modSp add mod setBg setClrOvrMap delDesignElem">
        <pc:chgData name="Steve Sandberg" userId="b21a5786-162c-4671-9bdd-6a31348405e0" providerId="ADAL" clId="{FA88C80F-7DC0-4707-9E63-A3DFC354E7EF}" dt="2019-07-23T18:59:18.958" v="16044"/>
        <pc:sldMkLst>
          <pc:docMk/>
          <pc:sldMk cId="2740859772" sldId="3704"/>
        </pc:sldMkLst>
        <pc:spChg chg="del">
          <ac:chgData name="Steve Sandberg" userId="b21a5786-162c-4671-9bdd-6a31348405e0" providerId="ADAL" clId="{FA88C80F-7DC0-4707-9E63-A3DFC354E7EF}" dt="2019-07-15T15:15:57.506" v="11263"/>
          <ac:spMkLst>
            <pc:docMk/>
            <pc:sldMk cId="2740859772" sldId="3704"/>
            <ac:spMk id="2" creationId="{51203D8A-4CB7-4D63-902B-97620939AA8A}"/>
          </ac:spMkLst>
        </pc:spChg>
        <pc:spChg chg="add del mod">
          <ac:chgData name="Steve Sandberg" userId="b21a5786-162c-4671-9bdd-6a31348405e0" providerId="ADAL" clId="{FA88C80F-7DC0-4707-9E63-A3DFC354E7EF}" dt="2019-07-23T18:59:18.958" v="16044"/>
          <ac:spMkLst>
            <pc:docMk/>
            <pc:sldMk cId="2740859772" sldId="3704"/>
            <ac:spMk id="2" creationId="{9FB97E4C-422A-43F9-B882-866684DAC0D3}"/>
          </ac:spMkLst>
        </pc:spChg>
        <pc:spChg chg="add mod">
          <ac:chgData name="Steve Sandberg" userId="b21a5786-162c-4671-9bdd-6a31348405e0" providerId="ADAL" clId="{FA88C80F-7DC0-4707-9E63-A3DFC354E7EF}" dt="2019-07-15T15:16:12.266" v="11272" actId="26606"/>
          <ac:spMkLst>
            <pc:docMk/>
            <pc:sldMk cId="2740859772" sldId="3704"/>
            <ac:spMk id="3" creationId="{3240FA08-DC23-4A0E-A5C6-B8C888C751DA}"/>
          </ac:spMkLst>
        </pc:spChg>
        <pc:spChg chg="add del mod">
          <ac:chgData name="Steve Sandberg" userId="b21a5786-162c-4671-9bdd-6a31348405e0" providerId="ADAL" clId="{FA88C80F-7DC0-4707-9E63-A3DFC354E7EF}" dt="2019-07-23T18:59:18.958" v="16044"/>
          <ac:spMkLst>
            <pc:docMk/>
            <pc:sldMk cId="2740859772" sldId="3704"/>
            <ac:spMk id="4" creationId="{67B48788-9770-4F17-9CCF-02031B353869}"/>
          </ac:spMkLst>
        </pc:spChg>
        <pc:spChg chg="add del mod">
          <ac:chgData name="Steve Sandberg" userId="b21a5786-162c-4671-9bdd-6a31348405e0" providerId="ADAL" clId="{FA88C80F-7DC0-4707-9E63-A3DFC354E7EF}" dt="2019-07-23T18:59:18.958" v="16044"/>
          <ac:spMkLst>
            <pc:docMk/>
            <pc:sldMk cId="2740859772" sldId="3704"/>
            <ac:spMk id="5" creationId="{61766743-09CF-4AFC-8BCA-898A154E6251}"/>
          </ac:spMkLst>
        </pc:spChg>
        <pc:spChg chg="add del">
          <ac:chgData name="Steve Sandberg" userId="b21a5786-162c-4671-9bdd-6a31348405e0" providerId="ADAL" clId="{FA88C80F-7DC0-4707-9E63-A3DFC354E7EF}" dt="2019-07-23T18:59:18.958" v="16044"/>
          <ac:spMkLst>
            <pc:docMk/>
            <pc:sldMk cId="2740859772" sldId="3704"/>
            <ac:spMk id="9" creationId="{52C0B2E1-0268-42EC-ABD3-94F81A05BCBD}"/>
          </ac:spMkLst>
        </pc:spChg>
        <pc:spChg chg="add del">
          <ac:chgData name="Steve Sandberg" userId="b21a5786-162c-4671-9bdd-6a31348405e0" providerId="ADAL" clId="{FA88C80F-7DC0-4707-9E63-A3DFC354E7EF}" dt="2019-07-23T18:59:18.958" v="16044"/>
          <ac:spMkLst>
            <pc:docMk/>
            <pc:sldMk cId="2740859772" sldId="3704"/>
            <ac:spMk id="11" creationId="{7D2256B4-48EA-40FC-BBC0-AA1EE6E0080C}"/>
          </ac:spMkLst>
        </pc:spChg>
        <pc:spChg chg="add del">
          <ac:chgData name="Steve Sandberg" userId="b21a5786-162c-4671-9bdd-6a31348405e0" providerId="ADAL" clId="{FA88C80F-7DC0-4707-9E63-A3DFC354E7EF}" dt="2019-07-23T18:59:18.958" v="16044"/>
          <ac:spMkLst>
            <pc:docMk/>
            <pc:sldMk cId="2740859772" sldId="3704"/>
            <ac:spMk id="15" creationId="{FBDCECDC-EEE3-4128-AA5E-82A8C08796E8}"/>
          </ac:spMkLst>
        </pc:spChg>
        <pc:spChg chg="add del">
          <ac:chgData name="Steve Sandberg" userId="b21a5786-162c-4671-9bdd-6a31348405e0" providerId="ADAL" clId="{FA88C80F-7DC0-4707-9E63-A3DFC354E7EF}" dt="2019-07-23T18:59:18.958" v="16044"/>
          <ac:spMkLst>
            <pc:docMk/>
            <pc:sldMk cId="2740859772" sldId="3704"/>
            <ac:spMk id="17" creationId="{4260EDE0-989C-4E16-AF94-F652294D828E}"/>
          </ac:spMkLst>
        </pc:spChg>
        <pc:spChg chg="add del">
          <ac:chgData name="Steve Sandberg" userId="b21a5786-162c-4671-9bdd-6a31348405e0" providerId="ADAL" clId="{FA88C80F-7DC0-4707-9E63-A3DFC354E7EF}" dt="2019-07-23T18:59:18.958" v="16044"/>
          <ac:spMkLst>
            <pc:docMk/>
            <pc:sldMk cId="2740859772" sldId="3704"/>
            <ac:spMk id="19" creationId="{1F3985C0-E548-44D2-B30E-F3E42DADE133}"/>
          </ac:spMkLst>
        </pc:spChg>
        <pc:cxnChg chg="add del">
          <ac:chgData name="Steve Sandberg" userId="b21a5786-162c-4671-9bdd-6a31348405e0" providerId="ADAL" clId="{FA88C80F-7DC0-4707-9E63-A3DFC354E7EF}" dt="2019-07-23T18:59:18.958" v="16044"/>
          <ac:cxnSpMkLst>
            <pc:docMk/>
            <pc:sldMk cId="2740859772" sldId="3704"/>
            <ac:cxnSpMk id="13" creationId="{3D44BCCA-102D-4A9D-B1E4-2450CAF0B05E}"/>
          </ac:cxnSpMkLst>
        </pc:cxnChg>
      </pc:sldChg>
      <pc:sldChg chg="addSp delSp modSp add mod setBg delDesignElem">
        <pc:chgData name="Steve Sandberg" userId="b21a5786-162c-4671-9bdd-6a31348405e0" providerId="ADAL" clId="{FA88C80F-7DC0-4707-9E63-A3DFC354E7EF}" dt="2019-07-23T18:59:18.958" v="16044"/>
        <pc:sldMkLst>
          <pc:docMk/>
          <pc:sldMk cId="3829503015" sldId="3705"/>
        </pc:sldMkLst>
        <pc:spChg chg="add del mod">
          <ac:chgData name="Steve Sandberg" userId="b21a5786-162c-4671-9bdd-6a31348405e0" providerId="ADAL" clId="{FA88C80F-7DC0-4707-9E63-A3DFC354E7EF}" dt="2019-07-23T18:59:18.958" v="16044"/>
          <ac:spMkLst>
            <pc:docMk/>
            <pc:sldMk cId="3829503015" sldId="3705"/>
            <ac:spMk id="2" creationId="{2F41ED22-AB61-47AE-A8C8-DF66B15F4F6E}"/>
          </ac:spMkLst>
        </pc:spChg>
        <pc:spChg chg="del">
          <ac:chgData name="Steve Sandberg" userId="b21a5786-162c-4671-9bdd-6a31348405e0" providerId="ADAL" clId="{FA88C80F-7DC0-4707-9E63-A3DFC354E7EF}" dt="2019-07-15T15:19:41.659" v="11286"/>
          <ac:spMkLst>
            <pc:docMk/>
            <pc:sldMk cId="3829503015" sldId="3705"/>
            <ac:spMk id="2" creationId="{B7066C86-B5FF-4862-BC91-660B9E261B3F}"/>
          </ac:spMkLst>
        </pc:spChg>
        <pc:spChg chg="add del mod">
          <ac:chgData name="Steve Sandberg" userId="b21a5786-162c-4671-9bdd-6a31348405e0" providerId="ADAL" clId="{FA88C80F-7DC0-4707-9E63-A3DFC354E7EF}" dt="2019-07-23T18:59:18.958" v="16044"/>
          <ac:spMkLst>
            <pc:docMk/>
            <pc:sldMk cId="3829503015" sldId="3705"/>
            <ac:spMk id="3" creationId="{47D4DEC6-CAF3-413D-B863-EC24F4E325F2}"/>
          </ac:spMkLst>
        </pc:spChg>
        <pc:spChg chg="del">
          <ac:chgData name="Steve Sandberg" userId="b21a5786-162c-4671-9bdd-6a31348405e0" providerId="ADAL" clId="{FA88C80F-7DC0-4707-9E63-A3DFC354E7EF}" dt="2019-07-15T15:19:41.659" v="11286"/>
          <ac:spMkLst>
            <pc:docMk/>
            <pc:sldMk cId="3829503015" sldId="3705"/>
            <ac:spMk id="3" creationId="{8A5748EE-AFB7-4582-BE51-D137A458F76D}"/>
          </ac:spMkLst>
        </pc:spChg>
        <pc:spChg chg="add mod">
          <ac:chgData name="Steve Sandberg" userId="b21a5786-162c-4671-9bdd-6a31348405e0" providerId="ADAL" clId="{FA88C80F-7DC0-4707-9E63-A3DFC354E7EF}" dt="2019-07-15T15:20:37.198" v="11315" actId="26606"/>
          <ac:spMkLst>
            <pc:docMk/>
            <pc:sldMk cId="3829503015" sldId="3705"/>
            <ac:spMk id="4" creationId="{12867DAC-16DF-478C-8141-EC878B768819}"/>
          </ac:spMkLst>
        </pc:spChg>
        <pc:spChg chg="add mod">
          <ac:chgData name="Steve Sandberg" userId="b21a5786-162c-4671-9bdd-6a31348405e0" providerId="ADAL" clId="{FA88C80F-7DC0-4707-9E63-A3DFC354E7EF}" dt="2019-07-15T15:20:55.282" v="11333" actId="20577"/>
          <ac:spMkLst>
            <pc:docMk/>
            <pc:sldMk cId="3829503015" sldId="3705"/>
            <ac:spMk id="5" creationId="{F2717C3F-9BFA-41B1-A4D5-4E48D88A0CE3}"/>
          </ac:spMkLst>
        </pc:spChg>
        <pc:spChg chg="add del">
          <ac:chgData name="Steve Sandberg" userId="b21a5786-162c-4671-9bdd-6a31348405e0" providerId="ADAL" clId="{FA88C80F-7DC0-4707-9E63-A3DFC354E7EF}" dt="2019-07-23T18:59:18.958" v="16044"/>
          <ac:spMkLst>
            <pc:docMk/>
            <pc:sldMk cId="3829503015" sldId="3705"/>
            <ac:spMk id="10" creationId="{52C0B2E1-0268-42EC-ABD3-94F81A05BCBD}"/>
          </ac:spMkLst>
        </pc:spChg>
        <pc:spChg chg="add del">
          <ac:chgData name="Steve Sandberg" userId="b21a5786-162c-4671-9bdd-6a31348405e0" providerId="ADAL" clId="{FA88C80F-7DC0-4707-9E63-A3DFC354E7EF}" dt="2019-07-23T18:59:18.958" v="16044"/>
          <ac:spMkLst>
            <pc:docMk/>
            <pc:sldMk cId="3829503015" sldId="3705"/>
            <ac:spMk id="12" creationId="{7D2256B4-48EA-40FC-BBC0-AA1EE6E0080C}"/>
          </ac:spMkLst>
        </pc:spChg>
        <pc:spChg chg="add del">
          <ac:chgData name="Steve Sandberg" userId="b21a5786-162c-4671-9bdd-6a31348405e0" providerId="ADAL" clId="{FA88C80F-7DC0-4707-9E63-A3DFC354E7EF}" dt="2019-07-23T18:59:18.958" v="16044"/>
          <ac:spMkLst>
            <pc:docMk/>
            <pc:sldMk cId="3829503015" sldId="3705"/>
            <ac:spMk id="16" creationId="{F3B3B6C5-748F-437C-AE76-DB11FEA99E16}"/>
          </ac:spMkLst>
        </pc:spChg>
        <pc:spChg chg="add del">
          <ac:chgData name="Steve Sandberg" userId="b21a5786-162c-4671-9bdd-6a31348405e0" providerId="ADAL" clId="{FA88C80F-7DC0-4707-9E63-A3DFC354E7EF}" dt="2019-07-23T18:59:18.958" v="16044"/>
          <ac:spMkLst>
            <pc:docMk/>
            <pc:sldMk cId="3829503015" sldId="3705"/>
            <ac:spMk id="18" creationId="{197CEB5D-9BB2-475C-BA8D-AC88BB8C976E}"/>
          </ac:spMkLst>
        </pc:spChg>
        <pc:cxnChg chg="add del">
          <ac:chgData name="Steve Sandberg" userId="b21a5786-162c-4671-9bdd-6a31348405e0" providerId="ADAL" clId="{FA88C80F-7DC0-4707-9E63-A3DFC354E7EF}" dt="2019-07-23T18:59:18.958" v="16044"/>
          <ac:cxnSpMkLst>
            <pc:docMk/>
            <pc:sldMk cId="3829503015" sldId="3705"/>
            <ac:cxnSpMk id="14" creationId="{3D44BCCA-102D-4A9D-B1E4-2450CAF0B05E}"/>
          </ac:cxnSpMkLst>
        </pc:cxnChg>
        <pc:cxnChg chg="add del">
          <ac:chgData name="Steve Sandberg" userId="b21a5786-162c-4671-9bdd-6a31348405e0" providerId="ADAL" clId="{FA88C80F-7DC0-4707-9E63-A3DFC354E7EF}" dt="2019-07-23T18:59:18.958" v="16044"/>
          <ac:cxnSpMkLst>
            <pc:docMk/>
            <pc:sldMk cId="3829503015" sldId="3705"/>
            <ac:cxnSpMk id="20" creationId="{BB14AD1F-ADD5-46E7-966F-4C0290232FF9}"/>
          </ac:cxnSpMkLst>
        </pc:cxnChg>
      </pc:sldChg>
      <pc:sldChg chg="addSp delSp modSp add ord modTransition addCm delCm">
        <pc:chgData name="Steve Sandberg" userId="b21a5786-162c-4671-9bdd-6a31348405e0" providerId="ADAL" clId="{FA88C80F-7DC0-4707-9E63-A3DFC354E7EF}" dt="2019-07-23T18:59:18.958" v="16044"/>
        <pc:sldMkLst>
          <pc:docMk/>
          <pc:sldMk cId="1483423578" sldId="3706"/>
        </pc:sldMkLst>
        <pc:spChg chg="mod">
          <ac:chgData name="Steve Sandberg" userId="b21a5786-162c-4671-9bdd-6a31348405e0" providerId="ADAL" clId="{FA88C80F-7DC0-4707-9E63-A3DFC354E7EF}" dt="2019-07-17T19:44:37.424" v="15050" actId="20577"/>
          <ac:spMkLst>
            <pc:docMk/>
            <pc:sldMk cId="1483423578" sldId="3706"/>
            <ac:spMk id="2" creationId="{9F9B328A-CA87-4D8A-A790-2B9C221F86A2}"/>
          </ac:spMkLst>
        </pc:spChg>
        <pc:spChg chg="add del mod">
          <ac:chgData name="Steve Sandberg" userId="b21a5786-162c-4671-9bdd-6a31348405e0" providerId="ADAL" clId="{FA88C80F-7DC0-4707-9E63-A3DFC354E7EF}" dt="2019-07-17T19:07:23.298" v="13129" actId="478"/>
          <ac:spMkLst>
            <pc:docMk/>
            <pc:sldMk cId="1483423578" sldId="3706"/>
            <ac:spMk id="3" creationId="{96C95EFA-10AC-4B2E-95ED-9B82013B3D58}"/>
          </ac:spMkLst>
        </pc:spChg>
        <pc:spChg chg="add del mod">
          <ac:chgData name="Steve Sandberg" userId="b21a5786-162c-4671-9bdd-6a31348405e0" providerId="ADAL" clId="{FA88C80F-7DC0-4707-9E63-A3DFC354E7EF}" dt="2019-07-23T18:59:18.958" v="16044"/>
          <ac:spMkLst>
            <pc:docMk/>
            <pc:sldMk cId="1483423578" sldId="3706"/>
            <ac:spMk id="3" creationId="{F8D83FEB-34B8-4219-8F1A-E512B959743D}"/>
          </ac:spMkLst>
        </pc:spChg>
        <pc:spChg chg="add del mod">
          <ac:chgData name="Steve Sandberg" userId="b21a5786-162c-4671-9bdd-6a31348405e0" providerId="ADAL" clId="{FA88C80F-7DC0-4707-9E63-A3DFC354E7EF}" dt="2019-07-17T19:07:23.298" v="13129" actId="478"/>
          <ac:spMkLst>
            <pc:docMk/>
            <pc:sldMk cId="1483423578" sldId="3706"/>
            <ac:spMk id="4" creationId="{16925351-6ED9-42FE-876F-C0F1EAE1924A}"/>
          </ac:spMkLst>
        </pc:spChg>
        <pc:spChg chg="add del mod">
          <ac:chgData name="Steve Sandberg" userId="b21a5786-162c-4671-9bdd-6a31348405e0" providerId="ADAL" clId="{FA88C80F-7DC0-4707-9E63-A3DFC354E7EF}" dt="2019-07-23T18:59:18.958" v="16044"/>
          <ac:spMkLst>
            <pc:docMk/>
            <pc:sldMk cId="1483423578" sldId="3706"/>
            <ac:spMk id="4" creationId="{775B665D-B0F9-42E7-97D2-8A75DA6A5EB3}"/>
          </ac:spMkLst>
        </pc:spChg>
        <pc:spChg chg="add del mod">
          <ac:chgData name="Steve Sandberg" userId="b21a5786-162c-4671-9bdd-6a31348405e0" providerId="ADAL" clId="{FA88C80F-7DC0-4707-9E63-A3DFC354E7EF}" dt="2019-07-17T19:07:23.298" v="13129" actId="478"/>
          <ac:spMkLst>
            <pc:docMk/>
            <pc:sldMk cId="1483423578" sldId="3706"/>
            <ac:spMk id="5" creationId="{15F89C1C-E0EB-4D8B-84D8-FF3E2008A719}"/>
          </ac:spMkLst>
        </pc:spChg>
        <pc:spChg chg="add del mod">
          <ac:chgData name="Steve Sandberg" userId="b21a5786-162c-4671-9bdd-6a31348405e0" providerId="ADAL" clId="{FA88C80F-7DC0-4707-9E63-A3DFC354E7EF}" dt="2019-07-17T19:07:23.298" v="13129" actId="478"/>
          <ac:spMkLst>
            <pc:docMk/>
            <pc:sldMk cId="1483423578" sldId="3706"/>
            <ac:spMk id="6" creationId="{756CA922-7C66-437F-93F7-A19885DE8C76}"/>
          </ac:spMkLst>
        </pc:spChg>
        <pc:spChg chg="add del mod">
          <ac:chgData name="Steve Sandberg" userId="b21a5786-162c-4671-9bdd-6a31348405e0" providerId="ADAL" clId="{FA88C80F-7DC0-4707-9E63-A3DFC354E7EF}" dt="2019-07-17T19:07:23.298" v="13129" actId="478"/>
          <ac:spMkLst>
            <pc:docMk/>
            <pc:sldMk cId="1483423578" sldId="3706"/>
            <ac:spMk id="7" creationId="{C3BDEB4A-227C-4C93-9B6C-1F152217CE89}"/>
          </ac:spMkLst>
        </pc:spChg>
        <pc:spChg chg="add del mod">
          <ac:chgData name="Steve Sandberg" userId="b21a5786-162c-4671-9bdd-6a31348405e0" providerId="ADAL" clId="{FA88C80F-7DC0-4707-9E63-A3DFC354E7EF}" dt="2019-07-17T19:07:23.298" v="13129" actId="478"/>
          <ac:spMkLst>
            <pc:docMk/>
            <pc:sldMk cId="1483423578" sldId="3706"/>
            <ac:spMk id="8" creationId="{67A57605-894D-49B2-BBF6-06CA1CA46A7E}"/>
          </ac:spMkLst>
        </pc:spChg>
        <pc:spChg chg="add del mod">
          <ac:chgData name="Steve Sandberg" userId="b21a5786-162c-4671-9bdd-6a31348405e0" providerId="ADAL" clId="{FA88C80F-7DC0-4707-9E63-A3DFC354E7EF}" dt="2019-07-17T19:07:23.298" v="13129" actId="478"/>
          <ac:spMkLst>
            <pc:docMk/>
            <pc:sldMk cId="1483423578" sldId="3706"/>
            <ac:spMk id="9" creationId="{F66B335E-414C-46C2-B08C-FB991C4F1E77}"/>
          </ac:spMkLst>
        </pc:spChg>
        <pc:spChg chg="add del mod">
          <ac:chgData name="Steve Sandberg" userId="b21a5786-162c-4671-9bdd-6a31348405e0" providerId="ADAL" clId="{FA88C80F-7DC0-4707-9E63-A3DFC354E7EF}" dt="2019-07-17T19:07:23.298" v="13129" actId="478"/>
          <ac:spMkLst>
            <pc:docMk/>
            <pc:sldMk cId="1483423578" sldId="3706"/>
            <ac:spMk id="10" creationId="{788EA116-04A9-4760-AF02-F7DD8D056356}"/>
          </ac:spMkLst>
        </pc:spChg>
        <pc:spChg chg="add del mod">
          <ac:chgData name="Steve Sandberg" userId="b21a5786-162c-4671-9bdd-6a31348405e0" providerId="ADAL" clId="{FA88C80F-7DC0-4707-9E63-A3DFC354E7EF}" dt="2019-07-17T19:07:23.298" v="13129" actId="478"/>
          <ac:spMkLst>
            <pc:docMk/>
            <pc:sldMk cId="1483423578" sldId="3706"/>
            <ac:spMk id="11" creationId="{8C716FF2-8E54-46FB-9F3D-D835ED3323E1}"/>
          </ac:spMkLst>
        </pc:spChg>
        <pc:spChg chg="add del mod">
          <ac:chgData name="Steve Sandberg" userId="b21a5786-162c-4671-9bdd-6a31348405e0" providerId="ADAL" clId="{FA88C80F-7DC0-4707-9E63-A3DFC354E7EF}" dt="2019-07-17T15:41:04.605" v="12400" actId="478"/>
          <ac:spMkLst>
            <pc:docMk/>
            <pc:sldMk cId="1483423578" sldId="3706"/>
            <ac:spMk id="12" creationId="{617698C6-58E4-4FC0-AC3C-E9A00C5D04D9}"/>
          </ac:spMkLst>
        </pc:spChg>
        <pc:spChg chg="add del mod">
          <ac:chgData name="Steve Sandberg" userId="b21a5786-162c-4671-9bdd-6a31348405e0" providerId="ADAL" clId="{FA88C80F-7DC0-4707-9E63-A3DFC354E7EF}" dt="2019-07-17T15:41:21.422" v="12417" actId="478"/>
          <ac:spMkLst>
            <pc:docMk/>
            <pc:sldMk cId="1483423578" sldId="3706"/>
            <ac:spMk id="13" creationId="{AD852DA3-3169-4985-87EC-3134C347ABC9}"/>
          </ac:spMkLst>
        </pc:spChg>
        <pc:spChg chg="add del mod">
          <ac:chgData name="Steve Sandberg" userId="b21a5786-162c-4671-9bdd-6a31348405e0" providerId="ADAL" clId="{FA88C80F-7DC0-4707-9E63-A3DFC354E7EF}" dt="2019-07-17T19:07:23.298" v="13129" actId="478"/>
          <ac:spMkLst>
            <pc:docMk/>
            <pc:sldMk cId="1483423578" sldId="3706"/>
            <ac:spMk id="14" creationId="{2F8ABD2A-F6E9-40A0-818D-334A082AD048}"/>
          </ac:spMkLst>
        </pc:spChg>
        <pc:spChg chg="add del mod">
          <ac:chgData name="Steve Sandberg" userId="b21a5786-162c-4671-9bdd-6a31348405e0" providerId="ADAL" clId="{FA88C80F-7DC0-4707-9E63-A3DFC354E7EF}" dt="2019-07-17T19:07:23.298" v="13129" actId="478"/>
          <ac:spMkLst>
            <pc:docMk/>
            <pc:sldMk cId="1483423578" sldId="3706"/>
            <ac:spMk id="15" creationId="{160218EF-FF3A-4192-AC78-8783FD09D805}"/>
          </ac:spMkLst>
        </pc:spChg>
        <pc:spChg chg="add del mod">
          <ac:chgData name="Steve Sandberg" userId="b21a5786-162c-4671-9bdd-6a31348405e0" providerId="ADAL" clId="{FA88C80F-7DC0-4707-9E63-A3DFC354E7EF}" dt="2019-07-17T19:07:23.298" v="13129" actId="478"/>
          <ac:spMkLst>
            <pc:docMk/>
            <pc:sldMk cId="1483423578" sldId="3706"/>
            <ac:spMk id="16" creationId="{3B5D1F49-4BB2-44E0-A3C9-71A9F025016D}"/>
          </ac:spMkLst>
        </pc:spChg>
        <pc:spChg chg="add del mod">
          <ac:chgData name="Steve Sandberg" userId="b21a5786-162c-4671-9bdd-6a31348405e0" providerId="ADAL" clId="{FA88C80F-7DC0-4707-9E63-A3DFC354E7EF}" dt="2019-07-17T19:07:23.298" v="13129" actId="478"/>
          <ac:spMkLst>
            <pc:docMk/>
            <pc:sldMk cId="1483423578" sldId="3706"/>
            <ac:spMk id="17" creationId="{47729544-2634-4009-9294-AD6D50D6BE7C}"/>
          </ac:spMkLst>
        </pc:spChg>
        <pc:spChg chg="add del mod">
          <ac:chgData name="Steve Sandberg" userId="b21a5786-162c-4671-9bdd-6a31348405e0" providerId="ADAL" clId="{FA88C80F-7DC0-4707-9E63-A3DFC354E7EF}" dt="2019-07-17T15:41:04.605" v="12400" actId="478"/>
          <ac:spMkLst>
            <pc:docMk/>
            <pc:sldMk cId="1483423578" sldId="3706"/>
            <ac:spMk id="18" creationId="{07B89F30-3ABE-45A3-A5A5-6ADCF85B4290}"/>
          </ac:spMkLst>
        </pc:spChg>
        <pc:spChg chg="add del mod">
          <ac:chgData name="Steve Sandberg" userId="b21a5786-162c-4671-9bdd-6a31348405e0" providerId="ADAL" clId="{FA88C80F-7DC0-4707-9E63-A3DFC354E7EF}" dt="2019-07-17T19:07:23.298" v="13129" actId="478"/>
          <ac:spMkLst>
            <pc:docMk/>
            <pc:sldMk cId="1483423578" sldId="3706"/>
            <ac:spMk id="19" creationId="{B0093A78-3D56-4AEC-9417-4B6909BDFE9A}"/>
          </ac:spMkLst>
        </pc:spChg>
        <pc:spChg chg="add del mod">
          <ac:chgData name="Steve Sandberg" userId="b21a5786-162c-4671-9bdd-6a31348405e0" providerId="ADAL" clId="{FA88C80F-7DC0-4707-9E63-A3DFC354E7EF}" dt="2019-07-17T19:07:23.298" v="13129" actId="478"/>
          <ac:spMkLst>
            <pc:docMk/>
            <pc:sldMk cId="1483423578" sldId="3706"/>
            <ac:spMk id="20" creationId="{BD507965-8340-48CF-99A2-D13E8555E317}"/>
          </ac:spMkLst>
        </pc:spChg>
        <pc:spChg chg="add del mod">
          <ac:chgData name="Steve Sandberg" userId="b21a5786-162c-4671-9bdd-6a31348405e0" providerId="ADAL" clId="{FA88C80F-7DC0-4707-9E63-A3DFC354E7EF}" dt="2019-07-17T15:41:19.311" v="12415" actId="478"/>
          <ac:spMkLst>
            <pc:docMk/>
            <pc:sldMk cId="1483423578" sldId="3706"/>
            <ac:spMk id="21" creationId="{390EA086-E987-46D7-BCCA-3044728C7431}"/>
          </ac:spMkLst>
        </pc:spChg>
        <pc:spChg chg="add del mod">
          <ac:chgData name="Steve Sandberg" userId="b21a5786-162c-4671-9bdd-6a31348405e0" providerId="ADAL" clId="{FA88C80F-7DC0-4707-9E63-A3DFC354E7EF}" dt="2019-07-17T15:41:19.311" v="12415" actId="478"/>
          <ac:spMkLst>
            <pc:docMk/>
            <pc:sldMk cId="1483423578" sldId="3706"/>
            <ac:spMk id="22" creationId="{EE122770-2900-4D55-AF6B-BD01275D7EF0}"/>
          </ac:spMkLst>
        </pc:spChg>
        <pc:spChg chg="add del mod">
          <ac:chgData name="Steve Sandberg" userId="b21a5786-162c-4671-9bdd-6a31348405e0" providerId="ADAL" clId="{FA88C80F-7DC0-4707-9E63-A3DFC354E7EF}" dt="2019-07-17T15:41:19.311" v="12415" actId="478"/>
          <ac:spMkLst>
            <pc:docMk/>
            <pc:sldMk cId="1483423578" sldId="3706"/>
            <ac:spMk id="23" creationId="{52F966EE-AD99-4BD5-9477-F0A4436A7D6F}"/>
          </ac:spMkLst>
        </pc:spChg>
        <pc:spChg chg="add del mod">
          <ac:chgData name="Steve Sandberg" userId="b21a5786-162c-4671-9bdd-6a31348405e0" providerId="ADAL" clId="{FA88C80F-7DC0-4707-9E63-A3DFC354E7EF}" dt="2019-07-17T19:07:23.298" v="13129" actId="478"/>
          <ac:spMkLst>
            <pc:docMk/>
            <pc:sldMk cId="1483423578" sldId="3706"/>
            <ac:spMk id="24" creationId="{5D6D2D65-7867-4AA0-A330-0B8F4FDC51A0}"/>
          </ac:spMkLst>
        </pc:spChg>
        <pc:spChg chg="add del mod">
          <ac:chgData name="Steve Sandberg" userId="b21a5786-162c-4671-9bdd-6a31348405e0" providerId="ADAL" clId="{FA88C80F-7DC0-4707-9E63-A3DFC354E7EF}" dt="2019-07-17T15:42:00.155" v="12420" actId="478"/>
          <ac:spMkLst>
            <pc:docMk/>
            <pc:sldMk cId="1483423578" sldId="3706"/>
            <ac:spMk id="25" creationId="{D7F1A5B9-E1AD-41F1-9941-3FC67374FE6E}"/>
          </ac:spMkLst>
        </pc:spChg>
        <pc:spChg chg="add del mod">
          <ac:chgData name="Steve Sandberg" userId="b21a5786-162c-4671-9bdd-6a31348405e0" providerId="ADAL" clId="{FA88C80F-7DC0-4707-9E63-A3DFC354E7EF}" dt="2019-07-17T19:07:23.298" v="13129" actId="478"/>
          <ac:spMkLst>
            <pc:docMk/>
            <pc:sldMk cId="1483423578" sldId="3706"/>
            <ac:spMk id="26" creationId="{9288223D-F0BC-479E-8849-A4BCA94AA5B6}"/>
          </ac:spMkLst>
        </pc:spChg>
        <pc:spChg chg="add del mod">
          <ac:chgData name="Steve Sandberg" userId="b21a5786-162c-4671-9bdd-6a31348405e0" providerId="ADAL" clId="{FA88C80F-7DC0-4707-9E63-A3DFC354E7EF}" dt="2019-07-17T15:38:09.302" v="12264" actId="478"/>
          <ac:spMkLst>
            <pc:docMk/>
            <pc:sldMk cId="1483423578" sldId="3706"/>
            <ac:spMk id="29" creationId="{B96E4B7E-08E9-4309-B803-C8F52DBF0CE0}"/>
          </ac:spMkLst>
        </pc:spChg>
        <pc:spChg chg="add del mod">
          <ac:chgData name="Steve Sandberg" userId="b21a5786-162c-4671-9bdd-6a31348405e0" providerId="ADAL" clId="{FA88C80F-7DC0-4707-9E63-A3DFC354E7EF}" dt="2019-07-17T19:07:23.298" v="13129" actId="478"/>
          <ac:spMkLst>
            <pc:docMk/>
            <pc:sldMk cId="1483423578" sldId="3706"/>
            <ac:spMk id="31" creationId="{846A7944-E98C-445F-AD05-3D7963D95553}"/>
          </ac:spMkLst>
        </pc:spChg>
        <pc:spChg chg="add del mod">
          <ac:chgData name="Steve Sandberg" userId="b21a5786-162c-4671-9bdd-6a31348405e0" providerId="ADAL" clId="{FA88C80F-7DC0-4707-9E63-A3DFC354E7EF}" dt="2019-07-17T19:07:23.298" v="13129" actId="478"/>
          <ac:spMkLst>
            <pc:docMk/>
            <pc:sldMk cId="1483423578" sldId="3706"/>
            <ac:spMk id="32" creationId="{2697883D-4CBD-4533-8E7A-5E37DEC46B0D}"/>
          </ac:spMkLst>
        </pc:spChg>
        <pc:spChg chg="add del mod">
          <ac:chgData name="Steve Sandberg" userId="b21a5786-162c-4671-9bdd-6a31348405e0" providerId="ADAL" clId="{FA88C80F-7DC0-4707-9E63-A3DFC354E7EF}" dt="2019-07-17T19:07:23.298" v="13129" actId="478"/>
          <ac:spMkLst>
            <pc:docMk/>
            <pc:sldMk cId="1483423578" sldId="3706"/>
            <ac:spMk id="33" creationId="{D1E39968-BD41-4129-84C3-266512E8B6AA}"/>
          </ac:spMkLst>
        </pc:spChg>
        <pc:spChg chg="add del mod">
          <ac:chgData name="Steve Sandberg" userId="b21a5786-162c-4671-9bdd-6a31348405e0" providerId="ADAL" clId="{FA88C80F-7DC0-4707-9E63-A3DFC354E7EF}" dt="2019-07-17T19:07:23.298" v="13129" actId="478"/>
          <ac:spMkLst>
            <pc:docMk/>
            <pc:sldMk cId="1483423578" sldId="3706"/>
            <ac:spMk id="34" creationId="{5925D600-ADFF-4625-8CC9-8ECEB29DA428}"/>
          </ac:spMkLst>
        </pc:spChg>
        <pc:spChg chg="add del mod">
          <ac:chgData name="Steve Sandberg" userId="b21a5786-162c-4671-9bdd-6a31348405e0" providerId="ADAL" clId="{FA88C80F-7DC0-4707-9E63-A3DFC354E7EF}" dt="2019-07-17T19:07:23.298" v="13129" actId="478"/>
          <ac:spMkLst>
            <pc:docMk/>
            <pc:sldMk cId="1483423578" sldId="3706"/>
            <ac:spMk id="35" creationId="{DFAACA4F-B833-4BC0-8323-DF68A33E27A3}"/>
          </ac:spMkLst>
        </pc:spChg>
        <pc:spChg chg="add del mod">
          <ac:chgData name="Steve Sandberg" userId="b21a5786-162c-4671-9bdd-6a31348405e0" providerId="ADAL" clId="{FA88C80F-7DC0-4707-9E63-A3DFC354E7EF}" dt="2019-07-17T19:07:23.298" v="13129" actId="478"/>
          <ac:spMkLst>
            <pc:docMk/>
            <pc:sldMk cId="1483423578" sldId="3706"/>
            <ac:spMk id="36" creationId="{AFE57E8B-DA27-4C22-8994-340AD840C444}"/>
          </ac:spMkLst>
        </pc:spChg>
        <pc:spChg chg="add del mod">
          <ac:chgData name="Steve Sandberg" userId="b21a5786-162c-4671-9bdd-6a31348405e0" providerId="ADAL" clId="{FA88C80F-7DC0-4707-9E63-A3DFC354E7EF}" dt="2019-07-17T19:07:23.298" v="13129" actId="478"/>
          <ac:spMkLst>
            <pc:docMk/>
            <pc:sldMk cId="1483423578" sldId="3706"/>
            <ac:spMk id="37" creationId="{3F2DB6A3-D20B-40BB-8618-00ECADF080D0}"/>
          </ac:spMkLst>
        </pc:spChg>
        <pc:spChg chg="add del mod">
          <ac:chgData name="Steve Sandberg" userId="b21a5786-162c-4671-9bdd-6a31348405e0" providerId="ADAL" clId="{FA88C80F-7DC0-4707-9E63-A3DFC354E7EF}" dt="2019-07-17T19:07:23.298" v="13129" actId="478"/>
          <ac:spMkLst>
            <pc:docMk/>
            <pc:sldMk cId="1483423578" sldId="3706"/>
            <ac:spMk id="38" creationId="{EA4E2D9D-E525-412A-BC5D-D8271A32790E}"/>
          </ac:spMkLst>
        </pc:spChg>
        <pc:spChg chg="add del mod">
          <ac:chgData name="Steve Sandberg" userId="b21a5786-162c-4671-9bdd-6a31348405e0" providerId="ADAL" clId="{FA88C80F-7DC0-4707-9E63-A3DFC354E7EF}" dt="2019-07-17T15:39:43.608" v="12320" actId="478"/>
          <ac:spMkLst>
            <pc:docMk/>
            <pc:sldMk cId="1483423578" sldId="3706"/>
            <ac:spMk id="39" creationId="{7A6495FB-434D-4136-9799-46BF19545B7E}"/>
          </ac:spMkLst>
        </pc:spChg>
        <pc:spChg chg="add del mod">
          <ac:chgData name="Steve Sandberg" userId="b21a5786-162c-4671-9bdd-6a31348405e0" providerId="ADAL" clId="{FA88C80F-7DC0-4707-9E63-A3DFC354E7EF}" dt="2019-07-17T15:38:02.249" v="12262" actId="478"/>
          <ac:spMkLst>
            <pc:docMk/>
            <pc:sldMk cId="1483423578" sldId="3706"/>
            <ac:spMk id="41" creationId="{55CCCB41-DC27-4E66-A76D-FA4BC7BD7304}"/>
          </ac:spMkLst>
        </pc:spChg>
        <pc:spChg chg="add del mod">
          <ac:chgData name="Steve Sandberg" userId="b21a5786-162c-4671-9bdd-6a31348405e0" providerId="ADAL" clId="{FA88C80F-7DC0-4707-9E63-A3DFC354E7EF}" dt="2019-07-17T15:38:02.249" v="12262" actId="478"/>
          <ac:spMkLst>
            <pc:docMk/>
            <pc:sldMk cId="1483423578" sldId="3706"/>
            <ac:spMk id="42" creationId="{76731971-6BF8-404B-A3A9-A46D4807B7FF}"/>
          </ac:spMkLst>
        </pc:spChg>
        <pc:spChg chg="add del mod">
          <ac:chgData name="Steve Sandberg" userId="b21a5786-162c-4671-9bdd-6a31348405e0" providerId="ADAL" clId="{FA88C80F-7DC0-4707-9E63-A3DFC354E7EF}" dt="2019-07-17T15:38:02.249" v="12262" actId="478"/>
          <ac:spMkLst>
            <pc:docMk/>
            <pc:sldMk cId="1483423578" sldId="3706"/>
            <ac:spMk id="43" creationId="{3F33FC0A-E0E1-447A-A088-0B7196DC8B9B}"/>
          </ac:spMkLst>
        </pc:spChg>
        <pc:spChg chg="add del mod">
          <ac:chgData name="Steve Sandberg" userId="b21a5786-162c-4671-9bdd-6a31348405e0" providerId="ADAL" clId="{FA88C80F-7DC0-4707-9E63-A3DFC354E7EF}" dt="2019-07-17T15:38:02.249" v="12262" actId="478"/>
          <ac:spMkLst>
            <pc:docMk/>
            <pc:sldMk cId="1483423578" sldId="3706"/>
            <ac:spMk id="44" creationId="{720A3046-FC36-4B55-B4E7-F5EBB718438E}"/>
          </ac:spMkLst>
        </pc:spChg>
        <pc:spChg chg="add del mod">
          <ac:chgData name="Steve Sandberg" userId="b21a5786-162c-4671-9bdd-6a31348405e0" providerId="ADAL" clId="{FA88C80F-7DC0-4707-9E63-A3DFC354E7EF}" dt="2019-07-17T15:38:07.013" v="12263" actId="478"/>
          <ac:spMkLst>
            <pc:docMk/>
            <pc:sldMk cId="1483423578" sldId="3706"/>
            <ac:spMk id="45" creationId="{9E54E1F0-4910-4573-9DF2-1AE0A706F02D}"/>
          </ac:spMkLst>
        </pc:spChg>
        <pc:spChg chg="add del mod">
          <ac:chgData name="Steve Sandberg" userId="b21a5786-162c-4671-9bdd-6a31348405e0" providerId="ADAL" clId="{FA88C80F-7DC0-4707-9E63-A3DFC354E7EF}" dt="2019-07-17T19:07:23.298" v="13129" actId="478"/>
          <ac:spMkLst>
            <pc:docMk/>
            <pc:sldMk cId="1483423578" sldId="3706"/>
            <ac:spMk id="48" creationId="{91C61C04-7EBA-4CF8-8401-F828C3DB79B6}"/>
          </ac:spMkLst>
        </pc:spChg>
        <pc:spChg chg="add del mod">
          <ac:chgData name="Steve Sandberg" userId="b21a5786-162c-4671-9bdd-6a31348405e0" providerId="ADAL" clId="{FA88C80F-7DC0-4707-9E63-A3DFC354E7EF}" dt="2019-07-17T19:07:23.298" v="13129" actId="478"/>
          <ac:spMkLst>
            <pc:docMk/>
            <pc:sldMk cId="1483423578" sldId="3706"/>
            <ac:spMk id="49" creationId="{3DB51952-5EA6-40DA-8549-2EB088B95F41}"/>
          </ac:spMkLst>
        </pc:spChg>
        <pc:spChg chg="add del mod">
          <ac:chgData name="Steve Sandberg" userId="b21a5786-162c-4671-9bdd-6a31348405e0" providerId="ADAL" clId="{FA88C80F-7DC0-4707-9E63-A3DFC354E7EF}" dt="2019-07-17T19:07:23.298" v="13129" actId="478"/>
          <ac:spMkLst>
            <pc:docMk/>
            <pc:sldMk cId="1483423578" sldId="3706"/>
            <ac:spMk id="50" creationId="{BA27BA19-0187-4CEC-809B-E2C378E4E9A9}"/>
          </ac:spMkLst>
        </pc:spChg>
        <pc:spChg chg="add del mod">
          <ac:chgData name="Steve Sandberg" userId="b21a5786-162c-4671-9bdd-6a31348405e0" providerId="ADAL" clId="{FA88C80F-7DC0-4707-9E63-A3DFC354E7EF}" dt="2019-07-17T19:07:23.298" v="13129" actId="478"/>
          <ac:spMkLst>
            <pc:docMk/>
            <pc:sldMk cId="1483423578" sldId="3706"/>
            <ac:spMk id="51" creationId="{DF799FC9-9AE0-4A72-9E6C-EEEEA8CAEEAD}"/>
          </ac:spMkLst>
        </pc:spChg>
        <pc:spChg chg="add del mod">
          <ac:chgData name="Steve Sandberg" userId="b21a5786-162c-4671-9bdd-6a31348405e0" providerId="ADAL" clId="{FA88C80F-7DC0-4707-9E63-A3DFC354E7EF}" dt="2019-07-17T19:07:23.298" v="13129" actId="478"/>
          <ac:spMkLst>
            <pc:docMk/>
            <pc:sldMk cId="1483423578" sldId="3706"/>
            <ac:spMk id="52" creationId="{6B7A8D1B-16AF-431F-BF5E-F0293322CBF2}"/>
          </ac:spMkLst>
        </pc:spChg>
        <pc:spChg chg="add mod">
          <ac:chgData name="Steve Sandberg" userId="b21a5786-162c-4671-9bdd-6a31348405e0" providerId="ADAL" clId="{FA88C80F-7DC0-4707-9E63-A3DFC354E7EF}" dt="2019-07-23T18:59:18.958" v="16044"/>
          <ac:spMkLst>
            <pc:docMk/>
            <pc:sldMk cId="1483423578" sldId="3706"/>
            <ac:spMk id="53" creationId="{24137B37-ADFB-4A8F-AD77-B7BADA5DC68C}"/>
          </ac:spMkLst>
        </pc:spChg>
        <pc:cxnChg chg="add del mod">
          <ac:chgData name="Steve Sandberg" userId="b21a5786-162c-4671-9bdd-6a31348405e0" providerId="ADAL" clId="{FA88C80F-7DC0-4707-9E63-A3DFC354E7EF}" dt="2019-07-17T15:39:24.478" v="12315" actId="478"/>
          <ac:cxnSpMkLst>
            <pc:docMk/>
            <pc:sldMk cId="1483423578" sldId="3706"/>
            <ac:cxnSpMk id="27" creationId="{D9B42F1C-B4BA-4FA7-A56E-0F3664B0B599}"/>
          </ac:cxnSpMkLst>
        </pc:cxnChg>
        <pc:cxnChg chg="add del mod">
          <ac:chgData name="Steve Sandberg" userId="b21a5786-162c-4671-9bdd-6a31348405e0" providerId="ADAL" clId="{FA88C80F-7DC0-4707-9E63-A3DFC354E7EF}" dt="2019-07-17T15:39:22.711" v="12314" actId="478"/>
          <ac:cxnSpMkLst>
            <pc:docMk/>
            <pc:sldMk cId="1483423578" sldId="3706"/>
            <ac:cxnSpMk id="28" creationId="{0A892333-E02A-4B06-88CF-25BE021E9AA5}"/>
          </ac:cxnSpMkLst>
        </pc:cxnChg>
        <pc:cxnChg chg="add del mod">
          <ac:chgData name="Steve Sandberg" userId="b21a5786-162c-4671-9bdd-6a31348405e0" providerId="ADAL" clId="{FA88C80F-7DC0-4707-9E63-A3DFC354E7EF}" dt="2019-07-17T15:39:26.454" v="12316" actId="478"/>
          <ac:cxnSpMkLst>
            <pc:docMk/>
            <pc:sldMk cId="1483423578" sldId="3706"/>
            <ac:cxnSpMk id="30" creationId="{10F427AD-2557-43A7-80AA-21C7DF3E9DE1}"/>
          </ac:cxnSpMkLst>
        </pc:cxnChg>
        <pc:cxnChg chg="add del mod">
          <ac:chgData name="Steve Sandberg" userId="b21a5786-162c-4671-9bdd-6a31348405e0" providerId="ADAL" clId="{FA88C80F-7DC0-4707-9E63-A3DFC354E7EF}" dt="2019-07-17T15:39:28.388" v="12317" actId="478"/>
          <ac:cxnSpMkLst>
            <pc:docMk/>
            <pc:sldMk cId="1483423578" sldId="3706"/>
            <ac:cxnSpMk id="40" creationId="{5BBCB5DF-4653-4296-BED3-36BF4E1240EA}"/>
          </ac:cxnSpMkLst>
        </pc:cxnChg>
      </pc:sldChg>
      <pc:sldChg chg="addSp delSp modSp add ord modAnim">
        <pc:chgData name="Steve Sandberg" userId="b21a5786-162c-4671-9bdd-6a31348405e0" providerId="ADAL" clId="{FA88C80F-7DC0-4707-9E63-A3DFC354E7EF}" dt="2019-07-23T18:59:18.958" v="16044"/>
        <pc:sldMkLst>
          <pc:docMk/>
          <pc:sldMk cId="3303897407" sldId="3707"/>
        </pc:sldMkLst>
        <pc:spChg chg="mod">
          <ac:chgData name="Steve Sandberg" userId="b21a5786-162c-4671-9bdd-6a31348405e0" providerId="ADAL" clId="{FA88C80F-7DC0-4707-9E63-A3DFC354E7EF}" dt="2019-07-17T20:30:36.817" v="15843" actId="20577"/>
          <ac:spMkLst>
            <pc:docMk/>
            <pc:sldMk cId="3303897407" sldId="3707"/>
            <ac:spMk id="2" creationId="{9F9B328A-CA87-4D8A-A790-2B9C221F86A2}"/>
          </ac:spMkLst>
        </pc:spChg>
        <pc:spChg chg="add del mod">
          <ac:chgData name="Steve Sandberg" userId="b21a5786-162c-4671-9bdd-6a31348405e0" providerId="ADAL" clId="{FA88C80F-7DC0-4707-9E63-A3DFC354E7EF}" dt="2019-07-23T18:59:18.958" v="16044"/>
          <ac:spMkLst>
            <pc:docMk/>
            <pc:sldMk cId="3303897407" sldId="3707"/>
            <ac:spMk id="3" creationId="{6C5DE357-1D7E-4C2E-AFAD-7C3B989AE4EE}"/>
          </ac:spMkLst>
        </pc:spChg>
        <pc:spChg chg="del">
          <ac:chgData name="Steve Sandberg" userId="b21a5786-162c-4671-9bdd-6a31348405e0" providerId="ADAL" clId="{FA88C80F-7DC0-4707-9E63-A3DFC354E7EF}" dt="2019-07-17T16:57:41.699" v="12832" actId="478"/>
          <ac:spMkLst>
            <pc:docMk/>
            <pc:sldMk cId="3303897407" sldId="3707"/>
            <ac:spMk id="3" creationId="{96C95EFA-10AC-4B2E-95ED-9B82013B3D58}"/>
          </ac:spMkLst>
        </pc:spChg>
        <pc:spChg chg="del">
          <ac:chgData name="Steve Sandberg" userId="b21a5786-162c-4671-9bdd-6a31348405e0" providerId="ADAL" clId="{FA88C80F-7DC0-4707-9E63-A3DFC354E7EF}" dt="2019-07-17T16:57:41.699" v="12832" actId="478"/>
          <ac:spMkLst>
            <pc:docMk/>
            <pc:sldMk cId="3303897407" sldId="3707"/>
            <ac:spMk id="4" creationId="{16925351-6ED9-42FE-876F-C0F1EAE1924A}"/>
          </ac:spMkLst>
        </pc:spChg>
        <pc:spChg chg="del">
          <ac:chgData name="Steve Sandberg" userId="b21a5786-162c-4671-9bdd-6a31348405e0" providerId="ADAL" clId="{FA88C80F-7DC0-4707-9E63-A3DFC354E7EF}" dt="2019-07-17T16:57:41.699" v="12832" actId="478"/>
          <ac:spMkLst>
            <pc:docMk/>
            <pc:sldMk cId="3303897407" sldId="3707"/>
            <ac:spMk id="5" creationId="{15F89C1C-E0EB-4D8B-84D8-FF3E2008A719}"/>
          </ac:spMkLst>
        </pc:spChg>
        <pc:spChg chg="del">
          <ac:chgData name="Steve Sandberg" userId="b21a5786-162c-4671-9bdd-6a31348405e0" providerId="ADAL" clId="{FA88C80F-7DC0-4707-9E63-A3DFC354E7EF}" dt="2019-07-17T16:57:38.185" v="12831" actId="478"/>
          <ac:spMkLst>
            <pc:docMk/>
            <pc:sldMk cId="3303897407" sldId="3707"/>
            <ac:spMk id="6" creationId="{756CA922-7C66-437F-93F7-A19885DE8C76}"/>
          </ac:spMkLst>
        </pc:spChg>
        <pc:spChg chg="del">
          <ac:chgData name="Steve Sandberg" userId="b21a5786-162c-4671-9bdd-6a31348405e0" providerId="ADAL" clId="{FA88C80F-7DC0-4707-9E63-A3DFC354E7EF}" dt="2019-07-17T16:57:38.185" v="12831" actId="478"/>
          <ac:spMkLst>
            <pc:docMk/>
            <pc:sldMk cId="3303897407" sldId="3707"/>
            <ac:spMk id="7" creationId="{C3BDEB4A-227C-4C93-9B6C-1F152217CE89}"/>
          </ac:spMkLst>
        </pc:spChg>
        <pc:spChg chg="del">
          <ac:chgData name="Steve Sandberg" userId="b21a5786-162c-4671-9bdd-6a31348405e0" providerId="ADAL" clId="{FA88C80F-7DC0-4707-9E63-A3DFC354E7EF}" dt="2019-07-17T16:57:38.185" v="12831" actId="478"/>
          <ac:spMkLst>
            <pc:docMk/>
            <pc:sldMk cId="3303897407" sldId="3707"/>
            <ac:spMk id="8" creationId="{67A57605-894D-49B2-BBF6-06CA1CA46A7E}"/>
          </ac:spMkLst>
        </pc:spChg>
        <pc:spChg chg="del">
          <ac:chgData name="Steve Sandberg" userId="b21a5786-162c-4671-9bdd-6a31348405e0" providerId="ADAL" clId="{FA88C80F-7DC0-4707-9E63-A3DFC354E7EF}" dt="2019-07-17T16:57:38.185" v="12831" actId="478"/>
          <ac:spMkLst>
            <pc:docMk/>
            <pc:sldMk cId="3303897407" sldId="3707"/>
            <ac:spMk id="9" creationId="{F66B335E-414C-46C2-B08C-FB991C4F1E77}"/>
          </ac:spMkLst>
        </pc:spChg>
        <pc:spChg chg="del">
          <ac:chgData name="Steve Sandberg" userId="b21a5786-162c-4671-9bdd-6a31348405e0" providerId="ADAL" clId="{FA88C80F-7DC0-4707-9E63-A3DFC354E7EF}" dt="2019-07-17T16:57:38.185" v="12831" actId="478"/>
          <ac:spMkLst>
            <pc:docMk/>
            <pc:sldMk cId="3303897407" sldId="3707"/>
            <ac:spMk id="10" creationId="{788EA116-04A9-4760-AF02-F7DD8D056356}"/>
          </ac:spMkLst>
        </pc:spChg>
        <pc:spChg chg="del">
          <ac:chgData name="Steve Sandberg" userId="b21a5786-162c-4671-9bdd-6a31348405e0" providerId="ADAL" clId="{FA88C80F-7DC0-4707-9E63-A3DFC354E7EF}" dt="2019-07-17T16:57:38.185" v="12831" actId="478"/>
          <ac:spMkLst>
            <pc:docMk/>
            <pc:sldMk cId="3303897407" sldId="3707"/>
            <ac:spMk id="11" creationId="{8C716FF2-8E54-46FB-9F3D-D835ED3323E1}"/>
          </ac:spMkLst>
        </pc:spChg>
        <pc:spChg chg="add del mod">
          <ac:chgData name="Steve Sandberg" userId="b21a5786-162c-4671-9bdd-6a31348405e0" providerId="ADAL" clId="{FA88C80F-7DC0-4707-9E63-A3DFC354E7EF}" dt="2019-07-17T17:09:18.717" v="12918" actId="478"/>
          <ac:spMkLst>
            <pc:docMk/>
            <pc:sldMk cId="3303897407" sldId="3707"/>
            <ac:spMk id="12" creationId="{9FA27416-06D3-4E5F-AFBE-2B15BDBC12DF}"/>
          </ac:spMkLst>
        </pc:spChg>
        <pc:spChg chg="add mod">
          <ac:chgData name="Steve Sandberg" userId="b21a5786-162c-4671-9bdd-6a31348405e0" providerId="ADAL" clId="{FA88C80F-7DC0-4707-9E63-A3DFC354E7EF}" dt="2019-07-17T20:29:35.060" v="15825" actId="14100"/>
          <ac:spMkLst>
            <pc:docMk/>
            <pc:sldMk cId="3303897407" sldId="3707"/>
            <ac:spMk id="13" creationId="{79977892-CB15-4163-B14F-90BD1FEE4684}"/>
          </ac:spMkLst>
        </pc:spChg>
        <pc:spChg chg="del">
          <ac:chgData name="Steve Sandberg" userId="b21a5786-162c-4671-9bdd-6a31348405e0" providerId="ADAL" clId="{FA88C80F-7DC0-4707-9E63-A3DFC354E7EF}" dt="2019-07-17T16:57:38.185" v="12831" actId="478"/>
          <ac:spMkLst>
            <pc:docMk/>
            <pc:sldMk cId="3303897407" sldId="3707"/>
            <ac:spMk id="14" creationId="{2F8ABD2A-F6E9-40A0-818D-334A082AD048}"/>
          </ac:spMkLst>
        </pc:spChg>
        <pc:spChg chg="del">
          <ac:chgData name="Steve Sandberg" userId="b21a5786-162c-4671-9bdd-6a31348405e0" providerId="ADAL" clId="{FA88C80F-7DC0-4707-9E63-A3DFC354E7EF}" dt="2019-07-17T16:57:38.185" v="12831" actId="478"/>
          <ac:spMkLst>
            <pc:docMk/>
            <pc:sldMk cId="3303897407" sldId="3707"/>
            <ac:spMk id="15" creationId="{160218EF-FF3A-4192-AC78-8783FD09D805}"/>
          </ac:spMkLst>
        </pc:spChg>
        <pc:spChg chg="del">
          <ac:chgData name="Steve Sandberg" userId="b21a5786-162c-4671-9bdd-6a31348405e0" providerId="ADAL" clId="{FA88C80F-7DC0-4707-9E63-A3DFC354E7EF}" dt="2019-07-17T16:57:38.185" v="12831" actId="478"/>
          <ac:spMkLst>
            <pc:docMk/>
            <pc:sldMk cId="3303897407" sldId="3707"/>
            <ac:spMk id="16" creationId="{3B5D1F49-4BB2-44E0-A3C9-71A9F025016D}"/>
          </ac:spMkLst>
        </pc:spChg>
        <pc:spChg chg="del">
          <ac:chgData name="Steve Sandberg" userId="b21a5786-162c-4671-9bdd-6a31348405e0" providerId="ADAL" clId="{FA88C80F-7DC0-4707-9E63-A3DFC354E7EF}" dt="2019-07-17T16:57:38.185" v="12831" actId="478"/>
          <ac:spMkLst>
            <pc:docMk/>
            <pc:sldMk cId="3303897407" sldId="3707"/>
            <ac:spMk id="17" creationId="{47729544-2634-4009-9294-AD6D50D6BE7C}"/>
          </ac:spMkLst>
        </pc:spChg>
        <pc:spChg chg="add mod">
          <ac:chgData name="Steve Sandberg" userId="b21a5786-162c-4671-9bdd-6a31348405e0" providerId="ADAL" clId="{FA88C80F-7DC0-4707-9E63-A3DFC354E7EF}" dt="2019-07-17T20:24:39.831" v="15804" actId="14100"/>
          <ac:spMkLst>
            <pc:docMk/>
            <pc:sldMk cId="3303897407" sldId="3707"/>
            <ac:spMk id="18" creationId="{367ECED0-B775-4F7C-BD21-8AD1510FC147}"/>
          </ac:spMkLst>
        </pc:spChg>
        <pc:spChg chg="del">
          <ac:chgData name="Steve Sandberg" userId="b21a5786-162c-4671-9bdd-6a31348405e0" providerId="ADAL" clId="{FA88C80F-7DC0-4707-9E63-A3DFC354E7EF}" dt="2019-07-17T16:57:38.185" v="12831" actId="478"/>
          <ac:spMkLst>
            <pc:docMk/>
            <pc:sldMk cId="3303897407" sldId="3707"/>
            <ac:spMk id="19" creationId="{B0093A78-3D56-4AEC-9417-4B6909BDFE9A}"/>
          </ac:spMkLst>
        </pc:spChg>
        <pc:spChg chg="del">
          <ac:chgData name="Steve Sandberg" userId="b21a5786-162c-4671-9bdd-6a31348405e0" providerId="ADAL" clId="{FA88C80F-7DC0-4707-9E63-A3DFC354E7EF}" dt="2019-07-17T16:57:38.185" v="12831" actId="478"/>
          <ac:spMkLst>
            <pc:docMk/>
            <pc:sldMk cId="3303897407" sldId="3707"/>
            <ac:spMk id="20" creationId="{BD507965-8340-48CF-99A2-D13E8555E317}"/>
          </ac:spMkLst>
        </pc:spChg>
        <pc:spChg chg="add mod">
          <ac:chgData name="Steve Sandberg" userId="b21a5786-162c-4671-9bdd-6a31348405e0" providerId="ADAL" clId="{FA88C80F-7DC0-4707-9E63-A3DFC354E7EF}" dt="2019-07-17T20:29:51.564" v="15831" actId="1076"/>
          <ac:spMkLst>
            <pc:docMk/>
            <pc:sldMk cId="3303897407" sldId="3707"/>
            <ac:spMk id="21" creationId="{BE33B647-3E94-42C1-9C07-8C8AD4749D76}"/>
          </ac:spMkLst>
        </pc:spChg>
        <pc:spChg chg="del">
          <ac:chgData name="Steve Sandberg" userId="b21a5786-162c-4671-9bdd-6a31348405e0" providerId="ADAL" clId="{FA88C80F-7DC0-4707-9E63-A3DFC354E7EF}" dt="2019-07-17T16:57:41.699" v="12832" actId="478"/>
          <ac:spMkLst>
            <pc:docMk/>
            <pc:sldMk cId="3303897407" sldId="3707"/>
            <ac:spMk id="24" creationId="{5D6D2D65-7867-4AA0-A330-0B8F4FDC51A0}"/>
          </ac:spMkLst>
        </pc:spChg>
        <pc:spChg chg="del">
          <ac:chgData name="Steve Sandberg" userId="b21a5786-162c-4671-9bdd-6a31348405e0" providerId="ADAL" clId="{FA88C80F-7DC0-4707-9E63-A3DFC354E7EF}" dt="2019-07-17T16:57:38.185" v="12831" actId="478"/>
          <ac:spMkLst>
            <pc:docMk/>
            <pc:sldMk cId="3303897407" sldId="3707"/>
            <ac:spMk id="26" creationId="{9288223D-F0BC-479E-8849-A4BCA94AA5B6}"/>
          </ac:spMkLst>
        </pc:spChg>
        <pc:spChg chg="add mod">
          <ac:chgData name="Steve Sandberg" userId="b21a5786-162c-4671-9bdd-6a31348405e0" providerId="ADAL" clId="{FA88C80F-7DC0-4707-9E63-A3DFC354E7EF}" dt="2019-07-17T20:29:27.788" v="15823" actId="1076"/>
          <ac:spMkLst>
            <pc:docMk/>
            <pc:sldMk cId="3303897407" sldId="3707"/>
            <ac:spMk id="28" creationId="{C984198E-5667-4A5E-A24D-D9A7B52D361F}"/>
          </ac:spMkLst>
        </pc:spChg>
        <pc:spChg chg="add del mod">
          <ac:chgData name="Steve Sandberg" userId="b21a5786-162c-4671-9bdd-6a31348405e0" providerId="ADAL" clId="{FA88C80F-7DC0-4707-9E63-A3DFC354E7EF}" dt="2019-07-17T18:53:02.690" v="13079" actId="478"/>
          <ac:spMkLst>
            <pc:docMk/>
            <pc:sldMk cId="3303897407" sldId="3707"/>
            <ac:spMk id="29" creationId="{97BF9165-3610-48B1-AA91-A6A04BB26C8B}"/>
          </ac:spMkLst>
        </pc:spChg>
        <pc:spChg chg="add del">
          <ac:chgData name="Steve Sandberg" userId="b21a5786-162c-4671-9bdd-6a31348405e0" providerId="ADAL" clId="{FA88C80F-7DC0-4707-9E63-A3DFC354E7EF}" dt="2019-07-17T16:58:33.196" v="12834" actId="478"/>
          <ac:spMkLst>
            <pc:docMk/>
            <pc:sldMk cId="3303897407" sldId="3707"/>
            <ac:spMk id="30" creationId="{8F501581-A29C-4187-9B52-25E4159B822C}"/>
          </ac:spMkLst>
        </pc:spChg>
        <pc:spChg chg="del">
          <ac:chgData name="Steve Sandberg" userId="b21a5786-162c-4671-9bdd-6a31348405e0" providerId="ADAL" clId="{FA88C80F-7DC0-4707-9E63-A3DFC354E7EF}" dt="2019-07-17T16:57:41.699" v="12832" actId="478"/>
          <ac:spMkLst>
            <pc:docMk/>
            <pc:sldMk cId="3303897407" sldId="3707"/>
            <ac:spMk id="31" creationId="{846A7944-E98C-445F-AD05-3D7963D95553}"/>
          </ac:spMkLst>
        </pc:spChg>
        <pc:spChg chg="del">
          <ac:chgData name="Steve Sandberg" userId="b21a5786-162c-4671-9bdd-6a31348405e0" providerId="ADAL" clId="{FA88C80F-7DC0-4707-9E63-A3DFC354E7EF}" dt="2019-07-17T16:57:41.699" v="12832" actId="478"/>
          <ac:spMkLst>
            <pc:docMk/>
            <pc:sldMk cId="3303897407" sldId="3707"/>
            <ac:spMk id="32" creationId="{2697883D-4CBD-4533-8E7A-5E37DEC46B0D}"/>
          </ac:spMkLst>
        </pc:spChg>
        <pc:spChg chg="del">
          <ac:chgData name="Steve Sandberg" userId="b21a5786-162c-4671-9bdd-6a31348405e0" providerId="ADAL" clId="{FA88C80F-7DC0-4707-9E63-A3DFC354E7EF}" dt="2019-07-17T16:57:38.185" v="12831" actId="478"/>
          <ac:spMkLst>
            <pc:docMk/>
            <pc:sldMk cId="3303897407" sldId="3707"/>
            <ac:spMk id="33" creationId="{D1E39968-BD41-4129-84C3-266512E8B6AA}"/>
          </ac:spMkLst>
        </pc:spChg>
        <pc:spChg chg="del">
          <ac:chgData name="Steve Sandberg" userId="b21a5786-162c-4671-9bdd-6a31348405e0" providerId="ADAL" clId="{FA88C80F-7DC0-4707-9E63-A3DFC354E7EF}" dt="2019-07-17T16:57:38.185" v="12831" actId="478"/>
          <ac:spMkLst>
            <pc:docMk/>
            <pc:sldMk cId="3303897407" sldId="3707"/>
            <ac:spMk id="34" creationId="{5925D600-ADFF-4625-8CC9-8ECEB29DA428}"/>
          </ac:spMkLst>
        </pc:spChg>
        <pc:spChg chg="del">
          <ac:chgData name="Steve Sandberg" userId="b21a5786-162c-4671-9bdd-6a31348405e0" providerId="ADAL" clId="{FA88C80F-7DC0-4707-9E63-A3DFC354E7EF}" dt="2019-07-17T16:57:38.185" v="12831" actId="478"/>
          <ac:spMkLst>
            <pc:docMk/>
            <pc:sldMk cId="3303897407" sldId="3707"/>
            <ac:spMk id="35" creationId="{DFAACA4F-B833-4BC0-8323-DF68A33E27A3}"/>
          </ac:spMkLst>
        </pc:spChg>
        <pc:spChg chg="del">
          <ac:chgData name="Steve Sandberg" userId="b21a5786-162c-4671-9bdd-6a31348405e0" providerId="ADAL" clId="{FA88C80F-7DC0-4707-9E63-A3DFC354E7EF}" dt="2019-07-17T16:57:38.185" v="12831" actId="478"/>
          <ac:spMkLst>
            <pc:docMk/>
            <pc:sldMk cId="3303897407" sldId="3707"/>
            <ac:spMk id="36" creationId="{AFE57E8B-DA27-4C22-8994-340AD840C444}"/>
          </ac:spMkLst>
        </pc:spChg>
        <pc:spChg chg="del">
          <ac:chgData name="Steve Sandberg" userId="b21a5786-162c-4671-9bdd-6a31348405e0" providerId="ADAL" clId="{FA88C80F-7DC0-4707-9E63-A3DFC354E7EF}" dt="2019-07-17T16:57:38.185" v="12831" actId="478"/>
          <ac:spMkLst>
            <pc:docMk/>
            <pc:sldMk cId="3303897407" sldId="3707"/>
            <ac:spMk id="37" creationId="{3F2DB6A3-D20B-40BB-8618-00ECADF080D0}"/>
          </ac:spMkLst>
        </pc:spChg>
        <pc:spChg chg="del">
          <ac:chgData name="Steve Sandberg" userId="b21a5786-162c-4671-9bdd-6a31348405e0" providerId="ADAL" clId="{FA88C80F-7DC0-4707-9E63-A3DFC354E7EF}" dt="2019-07-17T16:57:38.185" v="12831" actId="478"/>
          <ac:spMkLst>
            <pc:docMk/>
            <pc:sldMk cId="3303897407" sldId="3707"/>
            <ac:spMk id="38" creationId="{EA4E2D9D-E525-412A-BC5D-D8271A32790E}"/>
          </ac:spMkLst>
        </pc:spChg>
        <pc:spChg chg="add del">
          <ac:chgData name="Steve Sandberg" userId="b21a5786-162c-4671-9bdd-6a31348405e0" providerId="ADAL" clId="{FA88C80F-7DC0-4707-9E63-A3DFC354E7EF}" dt="2019-07-17T16:58:33.196" v="12834" actId="478"/>
          <ac:spMkLst>
            <pc:docMk/>
            <pc:sldMk cId="3303897407" sldId="3707"/>
            <ac:spMk id="39" creationId="{34B6ACE3-E6CA-401B-A7D7-7344F1435950}"/>
          </ac:spMkLst>
        </pc:spChg>
        <pc:spChg chg="add mod">
          <ac:chgData name="Steve Sandberg" userId="b21a5786-162c-4671-9bdd-6a31348405e0" providerId="ADAL" clId="{FA88C80F-7DC0-4707-9E63-A3DFC354E7EF}" dt="2019-07-17T19:05:29.655" v="13121" actId="1076"/>
          <ac:spMkLst>
            <pc:docMk/>
            <pc:sldMk cId="3303897407" sldId="3707"/>
            <ac:spMk id="40" creationId="{65797321-5D33-4938-A1CD-A6D2D41E4ED8}"/>
          </ac:spMkLst>
        </pc:spChg>
        <pc:spChg chg="add mod">
          <ac:chgData name="Steve Sandberg" userId="b21a5786-162c-4671-9bdd-6a31348405e0" providerId="ADAL" clId="{FA88C80F-7DC0-4707-9E63-A3DFC354E7EF}" dt="2019-07-17T20:29:43.478" v="15830" actId="1038"/>
          <ac:spMkLst>
            <pc:docMk/>
            <pc:sldMk cId="3303897407" sldId="3707"/>
            <ac:spMk id="41" creationId="{0264AD5A-DCA3-4FAF-8A37-5E889C913ADB}"/>
          </ac:spMkLst>
        </pc:spChg>
        <pc:spChg chg="add mod">
          <ac:chgData name="Steve Sandberg" userId="b21a5786-162c-4671-9bdd-6a31348405e0" providerId="ADAL" clId="{FA88C80F-7DC0-4707-9E63-A3DFC354E7EF}" dt="2019-07-17T16:59:54.699" v="12902" actId="1076"/>
          <ac:spMkLst>
            <pc:docMk/>
            <pc:sldMk cId="3303897407" sldId="3707"/>
            <ac:spMk id="42" creationId="{521C203B-5B64-41C1-AF73-01542F50DAA9}"/>
          </ac:spMkLst>
        </pc:spChg>
        <pc:spChg chg="add del">
          <ac:chgData name="Steve Sandberg" userId="b21a5786-162c-4671-9bdd-6a31348405e0" providerId="ADAL" clId="{FA88C80F-7DC0-4707-9E63-A3DFC354E7EF}" dt="2019-07-17T16:59:30.276" v="12839" actId="478"/>
          <ac:spMkLst>
            <pc:docMk/>
            <pc:sldMk cId="3303897407" sldId="3707"/>
            <ac:spMk id="43" creationId="{54C00152-ADF8-4A4A-897B-992C607A174D}"/>
          </ac:spMkLst>
        </pc:spChg>
        <pc:spChg chg="add del">
          <ac:chgData name="Steve Sandberg" userId="b21a5786-162c-4671-9bdd-6a31348405e0" providerId="ADAL" clId="{FA88C80F-7DC0-4707-9E63-A3DFC354E7EF}" dt="2019-07-17T16:59:30.276" v="12839" actId="478"/>
          <ac:spMkLst>
            <pc:docMk/>
            <pc:sldMk cId="3303897407" sldId="3707"/>
            <ac:spMk id="44" creationId="{1DC7FB69-8479-4D1A-8A14-A60DCE6A6BF2}"/>
          </ac:spMkLst>
        </pc:spChg>
        <pc:spChg chg="add del">
          <ac:chgData name="Steve Sandberg" userId="b21a5786-162c-4671-9bdd-6a31348405e0" providerId="ADAL" clId="{FA88C80F-7DC0-4707-9E63-A3DFC354E7EF}" dt="2019-07-17T17:01:12.353" v="12904" actId="478"/>
          <ac:spMkLst>
            <pc:docMk/>
            <pc:sldMk cId="3303897407" sldId="3707"/>
            <ac:spMk id="45" creationId="{02486C5A-F8B9-4A28-9E29-BF52E7CCD00B}"/>
          </ac:spMkLst>
        </pc:spChg>
        <pc:spChg chg="add del">
          <ac:chgData name="Steve Sandberg" userId="b21a5786-162c-4671-9bdd-6a31348405e0" providerId="ADAL" clId="{FA88C80F-7DC0-4707-9E63-A3DFC354E7EF}" dt="2019-07-17T17:01:12.353" v="12904" actId="478"/>
          <ac:spMkLst>
            <pc:docMk/>
            <pc:sldMk cId="3303897407" sldId="3707"/>
            <ac:spMk id="46" creationId="{55571450-ACBE-4D0F-94B6-9472E6C769D6}"/>
          </ac:spMkLst>
        </pc:spChg>
        <pc:spChg chg="add del">
          <ac:chgData name="Steve Sandberg" userId="b21a5786-162c-4671-9bdd-6a31348405e0" providerId="ADAL" clId="{FA88C80F-7DC0-4707-9E63-A3DFC354E7EF}" dt="2019-07-17T17:01:12.353" v="12904" actId="478"/>
          <ac:spMkLst>
            <pc:docMk/>
            <pc:sldMk cId="3303897407" sldId="3707"/>
            <ac:spMk id="47" creationId="{D000117D-8505-434E-ADB0-0C5391D16FB5}"/>
          </ac:spMkLst>
        </pc:spChg>
        <pc:spChg chg="add mod">
          <ac:chgData name="Steve Sandberg" userId="b21a5786-162c-4671-9bdd-6a31348405e0" providerId="ADAL" clId="{FA88C80F-7DC0-4707-9E63-A3DFC354E7EF}" dt="2019-07-17T19:05:50.107" v="13122" actId="1076"/>
          <ac:spMkLst>
            <pc:docMk/>
            <pc:sldMk cId="3303897407" sldId="3707"/>
            <ac:spMk id="48" creationId="{0E782366-6394-4861-B343-A224AA4E2B7E}"/>
          </ac:spMkLst>
        </pc:spChg>
        <pc:spChg chg="add del mod">
          <ac:chgData name="Steve Sandberg" userId="b21a5786-162c-4671-9bdd-6a31348405e0" providerId="ADAL" clId="{FA88C80F-7DC0-4707-9E63-A3DFC354E7EF}" dt="2019-07-17T19:03:15.628" v="13119" actId="478"/>
          <ac:spMkLst>
            <pc:docMk/>
            <pc:sldMk cId="3303897407" sldId="3707"/>
            <ac:spMk id="49" creationId="{FE4341E3-2C62-4608-B199-A8077F147312}"/>
          </ac:spMkLst>
        </pc:spChg>
        <pc:spChg chg="add">
          <ac:chgData name="Steve Sandberg" userId="b21a5786-162c-4671-9bdd-6a31348405e0" providerId="ADAL" clId="{FA88C80F-7DC0-4707-9E63-A3DFC354E7EF}" dt="2019-07-17T17:06:13.116" v="12907"/>
          <ac:spMkLst>
            <pc:docMk/>
            <pc:sldMk cId="3303897407" sldId="3707"/>
            <ac:spMk id="50" creationId="{13B1B9A7-BFBA-4958-9CB7-B8907A7FF3E0}"/>
          </ac:spMkLst>
        </pc:spChg>
        <pc:spChg chg="add mod">
          <ac:chgData name="Steve Sandberg" userId="b21a5786-162c-4671-9bdd-6a31348405e0" providerId="ADAL" clId="{FA88C80F-7DC0-4707-9E63-A3DFC354E7EF}" dt="2019-07-17T19:05:50.107" v="13122" actId="1076"/>
          <ac:spMkLst>
            <pc:docMk/>
            <pc:sldMk cId="3303897407" sldId="3707"/>
            <ac:spMk id="51" creationId="{E4F3F430-6775-4FE3-8E90-09D81E9BD5C0}"/>
          </ac:spMkLst>
        </pc:spChg>
        <pc:spChg chg="add del mod">
          <ac:chgData name="Steve Sandberg" userId="b21a5786-162c-4671-9bdd-6a31348405e0" providerId="ADAL" clId="{FA88C80F-7DC0-4707-9E63-A3DFC354E7EF}" dt="2019-07-17T17:15:50.402" v="12998" actId="478"/>
          <ac:spMkLst>
            <pc:docMk/>
            <pc:sldMk cId="3303897407" sldId="3707"/>
            <ac:spMk id="52" creationId="{E8FDADB0-579C-4081-8D7A-1F438DC21FBF}"/>
          </ac:spMkLst>
        </pc:spChg>
        <pc:spChg chg="add mod">
          <ac:chgData name="Steve Sandberg" userId="b21a5786-162c-4671-9bdd-6a31348405e0" providerId="ADAL" clId="{FA88C80F-7DC0-4707-9E63-A3DFC354E7EF}" dt="2019-07-17T19:05:50.107" v="13122" actId="1076"/>
          <ac:spMkLst>
            <pc:docMk/>
            <pc:sldMk cId="3303897407" sldId="3707"/>
            <ac:spMk id="53" creationId="{C5BD9092-4958-4023-ABFB-DEEA183CF30B}"/>
          </ac:spMkLst>
        </pc:spChg>
        <pc:spChg chg="add del mod">
          <ac:chgData name="Steve Sandberg" userId="b21a5786-162c-4671-9bdd-6a31348405e0" providerId="ADAL" clId="{FA88C80F-7DC0-4707-9E63-A3DFC354E7EF}" dt="2019-07-17T17:15:50.402" v="12998" actId="478"/>
          <ac:spMkLst>
            <pc:docMk/>
            <pc:sldMk cId="3303897407" sldId="3707"/>
            <ac:spMk id="54" creationId="{2D4F4CA5-B34D-42E7-BA78-780599B9906C}"/>
          </ac:spMkLst>
        </pc:spChg>
        <pc:spChg chg="add mod">
          <ac:chgData name="Steve Sandberg" userId="b21a5786-162c-4671-9bdd-6a31348405e0" providerId="ADAL" clId="{FA88C80F-7DC0-4707-9E63-A3DFC354E7EF}" dt="2019-07-17T19:05:50.107" v="13122" actId="1076"/>
          <ac:spMkLst>
            <pc:docMk/>
            <pc:sldMk cId="3303897407" sldId="3707"/>
            <ac:spMk id="55" creationId="{5EB25793-E99D-4346-8546-4D77DB1CC8D5}"/>
          </ac:spMkLst>
        </pc:spChg>
        <pc:spChg chg="add del mod">
          <ac:chgData name="Steve Sandberg" userId="b21a5786-162c-4671-9bdd-6a31348405e0" providerId="ADAL" clId="{FA88C80F-7DC0-4707-9E63-A3DFC354E7EF}" dt="2019-07-17T17:15:50.402" v="12998" actId="478"/>
          <ac:spMkLst>
            <pc:docMk/>
            <pc:sldMk cId="3303897407" sldId="3707"/>
            <ac:spMk id="56" creationId="{E6EC46EF-CE7B-4604-99BB-3A61E83BD9C4}"/>
          </ac:spMkLst>
        </pc:spChg>
        <pc:spChg chg="add mod">
          <ac:chgData name="Steve Sandberg" userId="b21a5786-162c-4671-9bdd-6a31348405e0" providerId="ADAL" clId="{FA88C80F-7DC0-4707-9E63-A3DFC354E7EF}" dt="2019-07-17T19:05:50.107" v="13122" actId="1076"/>
          <ac:spMkLst>
            <pc:docMk/>
            <pc:sldMk cId="3303897407" sldId="3707"/>
            <ac:spMk id="57" creationId="{FD282FEA-D165-498C-80D8-6D596E54698E}"/>
          </ac:spMkLst>
        </pc:spChg>
        <pc:spChg chg="add del mod">
          <ac:chgData name="Steve Sandberg" userId="b21a5786-162c-4671-9bdd-6a31348405e0" providerId="ADAL" clId="{FA88C80F-7DC0-4707-9E63-A3DFC354E7EF}" dt="2019-07-17T17:15:50.402" v="12998" actId="478"/>
          <ac:spMkLst>
            <pc:docMk/>
            <pc:sldMk cId="3303897407" sldId="3707"/>
            <ac:spMk id="58" creationId="{DE6E8F57-AB51-487C-924B-DA2B0DB2706B}"/>
          </ac:spMkLst>
        </pc:spChg>
        <pc:spChg chg="add mod">
          <ac:chgData name="Steve Sandberg" userId="b21a5786-162c-4671-9bdd-6a31348405e0" providerId="ADAL" clId="{FA88C80F-7DC0-4707-9E63-A3DFC354E7EF}" dt="2019-07-17T19:05:29.655" v="13121" actId="1076"/>
          <ac:spMkLst>
            <pc:docMk/>
            <pc:sldMk cId="3303897407" sldId="3707"/>
            <ac:spMk id="59" creationId="{DD09F96C-A752-40E5-8ED9-E38AA97F41E8}"/>
          </ac:spMkLst>
        </pc:spChg>
        <pc:spChg chg="add mod">
          <ac:chgData name="Steve Sandberg" userId="b21a5786-162c-4671-9bdd-6a31348405e0" providerId="ADAL" clId="{FA88C80F-7DC0-4707-9E63-A3DFC354E7EF}" dt="2019-07-17T19:05:29.655" v="13121" actId="1076"/>
          <ac:spMkLst>
            <pc:docMk/>
            <pc:sldMk cId="3303897407" sldId="3707"/>
            <ac:spMk id="60" creationId="{29B80F69-80A4-4438-A43C-EC47F27790FC}"/>
          </ac:spMkLst>
        </pc:spChg>
        <pc:spChg chg="add mod">
          <ac:chgData name="Steve Sandberg" userId="b21a5786-162c-4671-9bdd-6a31348405e0" providerId="ADAL" clId="{FA88C80F-7DC0-4707-9E63-A3DFC354E7EF}" dt="2019-07-17T19:05:29.655" v="13121" actId="1076"/>
          <ac:spMkLst>
            <pc:docMk/>
            <pc:sldMk cId="3303897407" sldId="3707"/>
            <ac:spMk id="61" creationId="{65B67F6E-968F-41A3-AAA7-DDF78E6D8496}"/>
          </ac:spMkLst>
        </pc:spChg>
        <pc:spChg chg="add mod">
          <ac:chgData name="Steve Sandberg" userId="b21a5786-162c-4671-9bdd-6a31348405e0" providerId="ADAL" clId="{FA88C80F-7DC0-4707-9E63-A3DFC354E7EF}" dt="2019-07-17T19:05:29.655" v="13121" actId="1076"/>
          <ac:spMkLst>
            <pc:docMk/>
            <pc:sldMk cId="3303897407" sldId="3707"/>
            <ac:spMk id="62" creationId="{9974C9A6-4F79-4223-8522-0CF055C010DE}"/>
          </ac:spMkLst>
        </pc:spChg>
        <pc:spChg chg="add del mod">
          <ac:chgData name="Steve Sandberg" userId="b21a5786-162c-4671-9bdd-6a31348405e0" providerId="ADAL" clId="{FA88C80F-7DC0-4707-9E63-A3DFC354E7EF}" dt="2019-07-17T19:06:03.309" v="13124" actId="478"/>
          <ac:spMkLst>
            <pc:docMk/>
            <pc:sldMk cId="3303897407" sldId="3707"/>
            <ac:spMk id="63" creationId="{CF8287D8-B280-4CB9-A74F-AB3E4180789E}"/>
          </ac:spMkLst>
        </pc:spChg>
        <pc:spChg chg="add">
          <ac:chgData name="Steve Sandberg" userId="b21a5786-162c-4671-9bdd-6a31348405e0" providerId="ADAL" clId="{FA88C80F-7DC0-4707-9E63-A3DFC354E7EF}" dt="2019-07-17T18:52:56.521" v="13077"/>
          <ac:spMkLst>
            <pc:docMk/>
            <pc:sldMk cId="3303897407" sldId="3707"/>
            <ac:spMk id="64" creationId="{8192FAB0-532D-4199-83D3-8504B0B4F08D}"/>
          </ac:spMkLst>
        </pc:spChg>
        <pc:spChg chg="add">
          <ac:chgData name="Steve Sandberg" userId="b21a5786-162c-4671-9bdd-6a31348405e0" providerId="ADAL" clId="{FA88C80F-7DC0-4707-9E63-A3DFC354E7EF}" dt="2019-07-17T18:52:56.521" v="13077"/>
          <ac:spMkLst>
            <pc:docMk/>
            <pc:sldMk cId="3303897407" sldId="3707"/>
            <ac:spMk id="65" creationId="{AE5DD318-46DE-423A-AD28-ECDC78E109D8}"/>
          </ac:spMkLst>
        </pc:spChg>
        <pc:spChg chg="add mod">
          <ac:chgData name="Steve Sandberg" userId="b21a5786-162c-4671-9bdd-6a31348405e0" providerId="ADAL" clId="{FA88C80F-7DC0-4707-9E63-A3DFC354E7EF}" dt="2019-07-17T20:29:51.564" v="15831" actId="1076"/>
          <ac:spMkLst>
            <pc:docMk/>
            <pc:sldMk cId="3303897407" sldId="3707"/>
            <ac:spMk id="66" creationId="{2609F70E-8EFC-4F57-ABE1-BEECFF0CF0E7}"/>
          </ac:spMkLst>
        </pc:spChg>
        <pc:spChg chg="add mod">
          <ac:chgData name="Steve Sandberg" userId="b21a5786-162c-4671-9bdd-6a31348405e0" providerId="ADAL" clId="{FA88C80F-7DC0-4707-9E63-A3DFC354E7EF}" dt="2019-07-17T20:29:51.564" v="15831" actId="1076"/>
          <ac:spMkLst>
            <pc:docMk/>
            <pc:sldMk cId="3303897407" sldId="3707"/>
            <ac:spMk id="67" creationId="{62E6B276-D712-4FE2-8C5D-461AD8462980}"/>
          </ac:spMkLst>
        </pc:spChg>
        <pc:spChg chg="add mod">
          <ac:chgData name="Steve Sandberg" userId="b21a5786-162c-4671-9bdd-6a31348405e0" providerId="ADAL" clId="{FA88C80F-7DC0-4707-9E63-A3DFC354E7EF}" dt="2019-07-17T20:29:51.564" v="15831" actId="1076"/>
          <ac:spMkLst>
            <pc:docMk/>
            <pc:sldMk cId="3303897407" sldId="3707"/>
            <ac:spMk id="68" creationId="{B1D438B5-F254-4B28-86C0-D51B6DF7413D}"/>
          </ac:spMkLst>
        </pc:spChg>
        <pc:spChg chg="add del mod">
          <ac:chgData name="Steve Sandberg" userId="b21a5786-162c-4671-9bdd-6a31348405e0" providerId="ADAL" clId="{FA88C80F-7DC0-4707-9E63-A3DFC354E7EF}" dt="2019-07-17T18:59:58.392" v="13099" actId="478"/>
          <ac:spMkLst>
            <pc:docMk/>
            <pc:sldMk cId="3303897407" sldId="3707"/>
            <ac:spMk id="69" creationId="{A2B4B95E-0D14-466A-B3D9-49679E05B4BE}"/>
          </ac:spMkLst>
        </pc:spChg>
        <pc:spChg chg="add mod">
          <ac:chgData name="Steve Sandberg" userId="b21a5786-162c-4671-9bdd-6a31348405e0" providerId="ADAL" clId="{FA88C80F-7DC0-4707-9E63-A3DFC354E7EF}" dt="2019-07-17T20:29:57.941" v="15832" actId="1076"/>
          <ac:spMkLst>
            <pc:docMk/>
            <pc:sldMk cId="3303897407" sldId="3707"/>
            <ac:spMk id="70" creationId="{7FD9DC89-C246-4CAA-B935-4CB58E4F8F2F}"/>
          </ac:spMkLst>
        </pc:spChg>
        <pc:spChg chg="add">
          <ac:chgData name="Steve Sandberg" userId="b21a5786-162c-4671-9bdd-6a31348405e0" providerId="ADAL" clId="{FA88C80F-7DC0-4707-9E63-A3DFC354E7EF}" dt="2019-07-17T19:03:12.842" v="13118"/>
          <ac:spMkLst>
            <pc:docMk/>
            <pc:sldMk cId="3303897407" sldId="3707"/>
            <ac:spMk id="71" creationId="{7D954E45-B009-48B4-ABF9-1094967FB510}"/>
          </ac:spMkLst>
        </pc:spChg>
      </pc:sldChg>
      <pc:sldChg chg="addSp delSp modSp add ord modAnim">
        <pc:chgData name="Steve Sandberg" userId="b21a5786-162c-4671-9bdd-6a31348405e0" providerId="ADAL" clId="{FA88C80F-7DC0-4707-9E63-A3DFC354E7EF}" dt="2019-07-23T18:59:18.958" v="16044"/>
        <pc:sldMkLst>
          <pc:docMk/>
          <pc:sldMk cId="838313028" sldId="3708"/>
        </pc:sldMkLst>
        <pc:spChg chg="mod">
          <ac:chgData name="Steve Sandberg" userId="b21a5786-162c-4671-9bdd-6a31348405e0" providerId="ADAL" clId="{FA88C80F-7DC0-4707-9E63-A3DFC354E7EF}" dt="2019-07-17T20:23:01.219" v="15794" actId="108"/>
          <ac:spMkLst>
            <pc:docMk/>
            <pc:sldMk cId="838313028" sldId="3708"/>
            <ac:spMk id="2" creationId="{9F9B328A-CA87-4D8A-A790-2B9C221F86A2}"/>
          </ac:spMkLst>
        </pc:spChg>
        <pc:spChg chg="mod">
          <ac:chgData name="Steve Sandberg" userId="b21a5786-162c-4671-9bdd-6a31348405e0" providerId="ADAL" clId="{FA88C80F-7DC0-4707-9E63-A3DFC354E7EF}" dt="2019-07-17T18:51:57.741" v="13070" actId="14100"/>
          <ac:spMkLst>
            <pc:docMk/>
            <pc:sldMk cId="838313028" sldId="3708"/>
            <ac:spMk id="3" creationId="{96C95EFA-10AC-4B2E-95ED-9B82013B3D58}"/>
          </ac:spMkLst>
        </pc:spChg>
        <pc:spChg chg="del">
          <ac:chgData name="Steve Sandberg" userId="b21a5786-162c-4671-9bdd-6a31348405e0" providerId="ADAL" clId="{FA88C80F-7DC0-4707-9E63-A3DFC354E7EF}" dt="2019-07-17T18:51:03.393" v="13055" actId="478"/>
          <ac:spMkLst>
            <pc:docMk/>
            <pc:sldMk cId="838313028" sldId="3708"/>
            <ac:spMk id="4" creationId="{16925351-6ED9-42FE-876F-C0F1EAE1924A}"/>
          </ac:spMkLst>
        </pc:spChg>
        <pc:spChg chg="add del mod">
          <ac:chgData name="Steve Sandberg" userId="b21a5786-162c-4671-9bdd-6a31348405e0" providerId="ADAL" clId="{FA88C80F-7DC0-4707-9E63-A3DFC354E7EF}" dt="2019-07-23T18:59:18.958" v="16044"/>
          <ac:spMkLst>
            <pc:docMk/>
            <pc:sldMk cId="838313028" sldId="3708"/>
            <ac:spMk id="4" creationId="{EF1321F7-9084-45AC-86BC-3FDD27AC8884}"/>
          </ac:spMkLst>
        </pc:spChg>
        <pc:spChg chg="mod">
          <ac:chgData name="Steve Sandberg" userId="b21a5786-162c-4671-9bdd-6a31348405e0" providerId="ADAL" clId="{FA88C80F-7DC0-4707-9E63-A3DFC354E7EF}" dt="2019-07-17T19:03:00.842" v="13117" actId="1076"/>
          <ac:spMkLst>
            <pc:docMk/>
            <pc:sldMk cId="838313028" sldId="3708"/>
            <ac:spMk id="6" creationId="{756CA922-7C66-437F-93F7-A19885DE8C76}"/>
          </ac:spMkLst>
        </pc:spChg>
        <pc:spChg chg="mod">
          <ac:chgData name="Steve Sandberg" userId="b21a5786-162c-4671-9bdd-6a31348405e0" providerId="ADAL" clId="{FA88C80F-7DC0-4707-9E63-A3DFC354E7EF}" dt="2019-07-17T19:03:00.842" v="13117" actId="1076"/>
          <ac:spMkLst>
            <pc:docMk/>
            <pc:sldMk cId="838313028" sldId="3708"/>
            <ac:spMk id="7" creationId="{C3BDEB4A-227C-4C93-9B6C-1F152217CE89}"/>
          </ac:spMkLst>
        </pc:spChg>
        <pc:spChg chg="mod">
          <ac:chgData name="Steve Sandberg" userId="b21a5786-162c-4671-9bdd-6a31348405e0" providerId="ADAL" clId="{FA88C80F-7DC0-4707-9E63-A3DFC354E7EF}" dt="2019-07-17T19:02:18.628" v="13112" actId="1076"/>
          <ac:spMkLst>
            <pc:docMk/>
            <pc:sldMk cId="838313028" sldId="3708"/>
            <ac:spMk id="9" creationId="{F66B335E-414C-46C2-B08C-FB991C4F1E77}"/>
          </ac:spMkLst>
        </pc:spChg>
        <pc:spChg chg="mod">
          <ac:chgData name="Steve Sandberg" userId="b21a5786-162c-4671-9bdd-6a31348405e0" providerId="ADAL" clId="{FA88C80F-7DC0-4707-9E63-A3DFC354E7EF}" dt="2019-07-17T19:02:18.628" v="13112" actId="1076"/>
          <ac:spMkLst>
            <pc:docMk/>
            <pc:sldMk cId="838313028" sldId="3708"/>
            <ac:spMk id="10" creationId="{788EA116-04A9-4760-AF02-F7DD8D056356}"/>
          </ac:spMkLst>
        </pc:spChg>
        <pc:spChg chg="mod">
          <ac:chgData name="Steve Sandberg" userId="b21a5786-162c-4671-9bdd-6a31348405e0" providerId="ADAL" clId="{FA88C80F-7DC0-4707-9E63-A3DFC354E7EF}" dt="2019-07-17T19:02:18.628" v="13112" actId="1076"/>
          <ac:spMkLst>
            <pc:docMk/>
            <pc:sldMk cId="838313028" sldId="3708"/>
            <ac:spMk id="11" creationId="{8C716FF2-8E54-46FB-9F3D-D835ED3323E1}"/>
          </ac:spMkLst>
        </pc:spChg>
        <pc:spChg chg="mod">
          <ac:chgData name="Steve Sandberg" userId="b21a5786-162c-4671-9bdd-6a31348405e0" providerId="ADAL" clId="{FA88C80F-7DC0-4707-9E63-A3DFC354E7EF}" dt="2019-07-17T19:02:18.628" v="13112" actId="1076"/>
          <ac:spMkLst>
            <pc:docMk/>
            <pc:sldMk cId="838313028" sldId="3708"/>
            <ac:spMk id="14" creationId="{2F8ABD2A-F6E9-40A0-818D-334A082AD048}"/>
          </ac:spMkLst>
        </pc:spChg>
        <pc:spChg chg="mod">
          <ac:chgData name="Steve Sandberg" userId="b21a5786-162c-4671-9bdd-6a31348405e0" providerId="ADAL" clId="{FA88C80F-7DC0-4707-9E63-A3DFC354E7EF}" dt="2019-07-17T19:02:18.628" v="13112" actId="1076"/>
          <ac:spMkLst>
            <pc:docMk/>
            <pc:sldMk cId="838313028" sldId="3708"/>
            <ac:spMk id="15" creationId="{160218EF-FF3A-4192-AC78-8783FD09D805}"/>
          </ac:spMkLst>
        </pc:spChg>
        <pc:spChg chg="mod">
          <ac:chgData name="Steve Sandberg" userId="b21a5786-162c-4671-9bdd-6a31348405e0" providerId="ADAL" clId="{FA88C80F-7DC0-4707-9E63-A3DFC354E7EF}" dt="2019-07-17T19:02:18.628" v="13112" actId="1076"/>
          <ac:spMkLst>
            <pc:docMk/>
            <pc:sldMk cId="838313028" sldId="3708"/>
            <ac:spMk id="16" creationId="{3B5D1F49-4BB2-44E0-A3C9-71A9F025016D}"/>
          </ac:spMkLst>
        </pc:spChg>
        <pc:spChg chg="mod">
          <ac:chgData name="Steve Sandberg" userId="b21a5786-162c-4671-9bdd-6a31348405e0" providerId="ADAL" clId="{FA88C80F-7DC0-4707-9E63-A3DFC354E7EF}" dt="2019-07-17T19:02:18.628" v="13112" actId="1076"/>
          <ac:spMkLst>
            <pc:docMk/>
            <pc:sldMk cId="838313028" sldId="3708"/>
            <ac:spMk id="17" creationId="{47729544-2634-4009-9294-AD6D50D6BE7C}"/>
          </ac:spMkLst>
        </pc:spChg>
        <pc:spChg chg="del">
          <ac:chgData name="Steve Sandberg" userId="b21a5786-162c-4671-9bdd-6a31348405e0" providerId="ADAL" clId="{FA88C80F-7DC0-4707-9E63-A3DFC354E7EF}" dt="2019-07-17T18:50:42.743" v="13027" actId="478"/>
          <ac:spMkLst>
            <pc:docMk/>
            <pc:sldMk cId="838313028" sldId="3708"/>
            <ac:spMk id="24" creationId="{5D6D2D65-7867-4AA0-A330-0B8F4FDC51A0}"/>
          </ac:spMkLst>
        </pc:spChg>
        <pc:spChg chg="mod">
          <ac:chgData name="Steve Sandberg" userId="b21a5786-162c-4671-9bdd-6a31348405e0" providerId="ADAL" clId="{FA88C80F-7DC0-4707-9E63-A3DFC354E7EF}" dt="2019-07-17T18:52:02.163" v="13071" actId="14100"/>
          <ac:spMkLst>
            <pc:docMk/>
            <pc:sldMk cId="838313028" sldId="3708"/>
            <ac:spMk id="31" creationId="{846A7944-E98C-445F-AD05-3D7963D95553}"/>
          </ac:spMkLst>
        </pc:spChg>
        <pc:spChg chg="mod">
          <ac:chgData name="Steve Sandberg" userId="b21a5786-162c-4671-9bdd-6a31348405e0" providerId="ADAL" clId="{FA88C80F-7DC0-4707-9E63-A3DFC354E7EF}" dt="2019-07-17T19:02:18.628" v="13112" actId="1076"/>
          <ac:spMkLst>
            <pc:docMk/>
            <pc:sldMk cId="838313028" sldId="3708"/>
            <ac:spMk id="32" creationId="{2697883D-4CBD-4533-8E7A-5E37DEC46B0D}"/>
          </ac:spMkLst>
        </pc:spChg>
        <pc:spChg chg="mod">
          <ac:chgData name="Steve Sandberg" userId="b21a5786-162c-4671-9bdd-6a31348405e0" providerId="ADAL" clId="{FA88C80F-7DC0-4707-9E63-A3DFC354E7EF}" dt="2019-07-17T19:03:00.842" v="13117" actId="1076"/>
          <ac:spMkLst>
            <pc:docMk/>
            <pc:sldMk cId="838313028" sldId="3708"/>
            <ac:spMk id="48" creationId="{91C61C04-7EBA-4CF8-8401-F828C3DB79B6}"/>
          </ac:spMkLst>
        </pc:spChg>
        <pc:spChg chg="mod">
          <ac:chgData name="Steve Sandberg" userId="b21a5786-162c-4671-9bdd-6a31348405e0" providerId="ADAL" clId="{FA88C80F-7DC0-4707-9E63-A3DFC354E7EF}" dt="2019-07-17T19:02:24.048" v="13113" actId="1076"/>
          <ac:spMkLst>
            <pc:docMk/>
            <pc:sldMk cId="838313028" sldId="3708"/>
            <ac:spMk id="49" creationId="{3DB51952-5EA6-40DA-8549-2EB088B95F41}"/>
          </ac:spMkLst>
        </pc:spChg>
        <pc:spChg chg="mod">
          <ac:chgData name="Steve Sandberg" userId="b21a5786-162c-4671-9bdd-6a31348405e0" providerId="ADAL" clId="{FA88C80F-7DC0-4707-9E63-A3DFC354E7EF}" dt="2019-07-17T19:02:18.628" v="13112" actId="1076"/>
          <ac:spMkLst>
            <pc:docMk/>
            <pc:sldMk cId="838313028" sldId="3708"/>
            <ac:spMk id="50" creationId="{BA27BA19-0187-4CEC-809B-E2C378E4E9A9}"/>
          </ac:spMkLst>
        </pc:spChg>
        <pc:spChg chg="mod">
          <ac:chgData name="Steve Sandberg" userId="b21a5786-162c-4671-9bdd-6a31348405e0" providerId="ADAL" clId="{FA88C80F-7DC0-4707-9E63-A3DFC354E7EF}" dt="2019-07-17T19:03:00.842" v="13117" actId="1076"/>
          <ac:spMkLst>
            <pc:docMk/>
            <pc:sldMk cId="838313028" sldId="3708"/>
            <ac:spMk id="51" creationId="{DF799FC9-9AE0-4A72-9E6C-EEEEA8CAEEAD}"/>
          </ac:spMkLst>
        </pc:spChg>
        <pc:spChg chg="mod">
          <ac:chgData name="Steve Sandberg" userId="b21a5786-162c-4671-9bdd-6a31348405e0" providerId="ADAL" clId="{FA88C80F-7DC0-4707-9E63-A3DFC354E7EF}" dt="2019-07-17T19:03:00.842" v="13117" actId="1076"/>
          <ac:spMkLst>
            <pc:docMk/>
            <pc:sldMk cId="838313028" sldId="3708"/>
            <ac:spMk id="52" creationId="{6B7A8D1B-16AF-431F-BF5E-F0293322CBF2}"/>
          </ac:spMkLst>
        </pc:spChg>
      </pc:sldChg>
      <pc:sldChg chg="addSp delSp modSp add">
        <pc:chgData name="Steve Sandberg" userId="b21a5786-162c-4671-9bdd-6a31348405e0" providerId="ADAL" clId="{FA88C80F-7DC0-4707-9E63-A3DFC354E7EF}" dt="2019-07-23T18:59:18.958" v="16044"/>
        <pc:sldMkLst>
          <pc:docMk/>
          <pc:sldMk cId="2957225446" sldId="3709"/>
        </pc:sldMkLst>
        <pc:spChg chg="mod">
          <ac:chgData name="Steve Sandberg" userId="b21a5786-162c-4671-9bdd-6a31348405e0" providerId="ADAL" clId="{FA88C80F-7DC0-4707-9E63-A3DFC354E7EF}" dt="2019-07-17T20:23:18.663" v="15795" actId="20577"/>
          <ac:spMkLst>
            <pc:docMk/>
            <pc:sldMk cId="2957225446" sldId="3709"/>
            <ac:spMk id="2" creationId="{9F9B328A-CA87-4D8A-A790-2B9C221F86A2}"/>
          </ac:spMkLst>
        </pc:spChg>
        <pc:spChg chg="add del mod">
          <ac:chgData name="Steve Sandberg" userId="b21a5786-162c-4671-9bdd-6a31348405e0" providerId="ADAL" clId="{FA88C80F-7DC0-4707-9E63-A3DFC354E7EF}" dt="2019-07-23T18:59:18.958" v="16044"/>
          <ac:spMkLst>
            <pc:docMk/>
            <pc:sldMk cId="2957225446" sldId="3709"/>
            <ac:spMk id="3" creationId="{758C9E33-EF1D-4BBA-80C5-1D5793C57475}"/>
          </ac:spMkLst>
        </pc:spChg>
        <pc:spChg chg="add del mod">
          <ac:chgData name="Steve Sandberg" userId="b21a5786-162c-4671-9bdd-6a31348405e0" providerId="ADAL" clId="{FA88C80F-7DC0-4707-9E63-A3DFC354E7EF}" dt="2019-07-23T18:59:18.958" v="16044"/>
          <ac:spMkLst>
            <pc:docMk/>
            <pc:sldMk cId="2957225446" sldId="3709"/>
            <ac:spMk id="4" creationId="{156D84EC-33E3-4CB3-8B87-10480E017EE0}"/>
          </ac:spMkLst>
        </pc:spChg>
        <pc:spChg chg="mod">
          <ac:chgData name="Steve Sandberg" userId="b21a5786-162c-4671-9bdd-6a31348405e0" providerId="ADAL" clId="{FA88C80F-7DC0-4707-9E63-A3DFC354E7EF}" dt="2019-07-17T20:10:51.971" v="15768" actId="113"/>
          <ac:spMkLst>
            <pc:docMk/>
            <pc:sldMk cId="2957225446" sldId="3709"/>
            <ac:spMk id="53" creationId="{24137B37-ADFB-4A8F-AD77-B7BADA5DC68C}"/>
          </ac:spMkLst>
        </pc:spChg>
      </pc:sldChg>
      <pc:sldMasterChg chg="addSp modSp modSldLayout">
        <pc:chgData name="Steve Sandberg" userId="b21a5786-162c-4671-9bdd-6a31348405e0" providerId="ADAL" clId="{FA88C80F-7DC0-4707-9E63-A3DFC354E7EF}" dt="2019-07-23T19:01:15.523" v="16067" actId="20577"/>
        <pc:sldMasterMkLst>
          <pc:docMk/>
          <pc:sldMasterMk cId="657971614" sldId="2147483662"/>
        </pc:sldMasterMkLst>
        <pc:spChg chg="add">
          <ac:chgData name="Steve Sandberg" userId="b21a5786-162c-4671-9bdd-6a31348405e0" providerId="ADAL" clId="{FA88C80F-7DC0-4707-9E63-A3DFC354E7EF}" dt="2019-07-23T19:00:41.133" v="16045"/>
          <ac:spMkLst>
            <pc:docMk/>
            <pc:sldMasterMk cId="657971614" sldId="2147483662"/>
            <ac:spMk id="2" creationId="{00000000-0000-0000-0000-000000000000}"/>
          </ac:spMkLst>
        </pc:spChg>
        <pc:spChg chg="add">
          <ac:chgData name="Steve Sandberg" userId="b21a5786-162c-4671-9bdd-6a31348405e0" providerId="ADAL" clId="{FA88C80F-7DC0-4707-9E63-A3DFC354E7EF}" dt="2019-07-23T19:00:41.133" v="16045"/>
          <ac:spMkLst>
            <pc:docMk/>
            <pc:sldMasterMk cId="657971614" sldId="2147483662"/>
            <ac:spMk id="3" creationId="{00000000-0000-0000-0000-000000000000}"/>
          </ac:spMkLst>
        </pc:spChg>
        <pc:spChg chg="mod">
          <ac:chgData name="Steve Sandberg" userId="b21a5786-162c-4671-9bdd-6a31348405e0" providerId="ADAL" clId="{FA88C80F-7DC0-4707-9E63-A3DFC354E7EF}" dt="2019-07-23T19:01:15.523" v="16067" actId="20577"/>
          <ac:spMkLst>
            <pc:docMk/>
            <pc:sldMasterMk cId="657971614" sldId="2147483662"/>
            <ac:spMk id="5" creationId="{00000000-0000-0000-0000-000000000000}"/>
          </ac:spMkLst>
        </pc:spChg>
        <pc:sldLayoutChg chg="modSp">
          <pc:chgData name="Steve Sandberg" userId="b21a5786-162c-4671-9bdd-6a31348405e0" providerId="ADAL" clId="{FA88C80F-7DC0-4707-9E63-A3DFC354E7EF}" dt="2019-07-23T19:00:41.133" v="16045"/>
          <pc:sldLayoutMkLst>
            <pc:docMk/>
            <pc:sldMasterMk cId="657971614" sldId="2147483662"/>
            <pc:sldLayoutMk cId="3449146061" sldId="2147483664"/>
          </pc:sldLayoutMkLst>
          <pc:spChg chg="mod">
            <ac:chgData name="Steve Sandberg" userId="b21a5786-162c-4671-9bdd-6a31348405e0" providerId="ADAL" clId="{FA88C80F-7DC0-4707-9E63-A3DFC354E7EF}" dt="2019-07-23T19:00:41.133" v="16045"/>
            <ac:spMkLst>
              <pc:docMk/>
              <pc:sldMasterMk cId="657971614" sldId="2147483662"/>
              <pc:sldLayoutMk cId="3449146061" sldId="2147483664"/>
              <ac:spMk id="2" creationId="{00000000-0000-0000-0000-000000000000}"/>
            </ac:spMkLst>
          </pc:spChg>
          <pc:spChg chg="mod">
            <ac:chgData name="Steve Sandberg" userId="b21a5786-162c-4671-9bdd-6a31348405e0" providerId="ADAL" clId="{FA88C80F-7DC0-4707-9E63-A3DFC354E7EF}" dt="2019-07-23T19:00:41.133" v="16045"/>
            <ac:spMkLst>
              <pc:docMk/>
              <pc:sldMasterMk cId="657971614" sldId="2147483662"/>
              <pc:sldLayoutMk cId="3449146061" sldId="2147483664"/>
              <ac:spMk id="3" creationId="{00000000-0000-0000-0000-000000000000}"/>
            </ac:spMkLst>
          </pc:spChg>
        </pc:sldLayoutChg>
        <pc:sldLayoutChg chg="modSp">
          <pc:chgData name="Steve Sandberg" userId="b21a5786-162c-4671-9bdd-6a31348405e0" providerId="ADAL" clId="{FA88C80F-7DC0-4707-9E63-A3DFC354E7EF}" dt="2019-07-23T19:00:41.133" v="16045"/>
          <pc:sldLayoutMkLst>
            <pc:docMk/>
            <pc:sldMasterMk cId="657971614" sldId="2147483662"/>
            <pc:sldLayoutMk cId="903287889" sldId="2147483668"/>
          </pc:sldLayoutMkLst>
          <pc:spChg chg="mod">
            <ac:chgData name="Steve Sandberg" userId="b21a5786-162c-4671-9bdd-6a31348405e0" providerId="ADAL" clId="{FA88C80F-7DC0-4707-9E63-A3DFC354E7EF}" dt="2019-07-23T19:00:41.133" v="16045"/>
            <ac:spMkLst>
              <pc:docMk/>
              <pc:sldMasterMk cId="657971614" sldId="2147483662"/>
              <pc:sldLayoutMk cId="903287889" sldId="2147483668"/>
              <ac:spMk id="2" creationId="{00000000-0000-0000-0000-000000000000}"/>
            </ac:spMkLst>
          </pc:spChg>
        </pc:sldLayoutChg>
        <pc:sldLayoutChg chg="modSp">
          <pc:chgData name="Steve Sandberg" userId="b21a5786-162c-4671-9bdd-6a31348405e0" providerId="ADAL" clId="{FA88C80F-7DC0-4707-9E63-A3DFC354E7EF}" dt="2019-07-23T19:00:41.133" v="16045"/>
          <pc:sldLayoutMkLst>
            <pc:docMk/>
            <pc:sldMasterMk cId="657971614" sldId="2147483662"/>
            <pc:sldLayoutMk cId="975691829" sldId="2147483672"/>
          </pc:sldLayoutMkLst>
          <pc:spChg chg="mod">
            <ac:chgData name="Steve Sandberg" userId="b21a5786-162c-4671-9bdd-6a31348405e0" providerId="ADAL" clId="{FA88C80F-7DC0-4707-9E63-A3DFC354E7EF}" dt="2019-07-23T19:00:41.133" v="16045"/>
            <ac:spMkLst>
              <pc:docMk/>
              <pc:sldMasterMk cId="657971614" sldId="2147483662"/>
              <pc:sldLayoutMk cId="975691829" sldId="2147483672"/>
              <ac:spMk id="2" creationId="{00000000-0000-0000-0000-000000000000}"/>
            </ac:spMkLst>
          </pc:spChg>
          <pc:spChg chg="mod">
            <ac:chgData name="Steve Sandberg" userId="b21a5786-162c-4671-9bdd-6a31348405e0" providerId="ADAL" clId="{FA88C80F-7DC0-4707-9E63-A3DFC354E7EF}" dt="2019-07-23T19:00:41.133" v="16045"/>
            <ac:spMkLst>
              <pc:docMk/>
              <pc:sldMasterMk cId="657971614" sldId="2147483662"/>
              <pc:sldLayoutMk cId="975691829" sldId="2147483672"/>
              <ac:spMk id="3" creationId="{00000000-0000-0000-0000-000000000000}"/>
            </ac:spMkLst>
          </pc:spChg>
        </pc:sldLayoutChg>
        <pc:sldLayoutChg chg="modSp">
          <pc:chgData name="Steve Sandberg" userId="b21a5786-162c-4671-9bdd-6a31348405e0" providerId="ADAL" clId="{FA88C80F-7DC0-4707-9E63-A3DFC354E7EF}" dt="2019-07-23T19:00:41.133" v="16045"/>
          <pc:sldLayoutMkLst>
            <pc:docMk/>
            <pc:sldMasterMk cId="657971614" sldId="2147483662"/>
            <pc:sldLayoutMk cId="1465890292" sldId="2147483674"/>
          </pc:sldLayoutMkLst>
          <pc:spChg chg="mod">
            <ac:chgData name="Steve Sandberg" userId="b21a5786-162c-4671-9bdd-6a31348405e0" providerId="ADAL" clId="{FA88C80F-7DC0-4707-9E63-A3DFC354E7EF}" dt="2019-07-23T19:00:41.133" v="16045"/>
            <ac:spMkLst>
              <pc:docMk/>
              <pc:sldMasterMk cId="657971614" sldId="2147483662"/>
              <pc:sldLayoutMk cId="1465890292" sldId="2147483674"/>
              <ac:spMk id="2"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1" i="0" u="none" strike="noStrike" kern="1200" baseline="0">
                <a:solidFill>
                  <a:schemeClr val="tx1">
                    <a:lumMod val="65000"/>
                    <a:lumOff val="35000"/>
                  </a:schemeClr>
                </a:solidFill>
                <a:latin typeface="+mn-lt"/>
                <a:ea typeface="+mn-ea"/>
                <a:cs typeface="+mn-cs"/>
              </a:defRPr>
            </a:pPr>
            <a:r>
              <a:rPr lang="en-US" dirty="0"/>
              <a:t>Typical Involvement</a:t>
            </a:r>
          </a:p>
        </c:rich>
      </c:tx>
      <c:layout>
        <c:manualLayout>
          <c:xMode val="edge"/>
          <c:yMode val="edge"/>
          <c:x val="0.34963275098425195"/>
          <c:y val="0"/>
        </c:manualLayout>
      </c:layout>
      <c:overlay val="0"/>
      <c:spPr>
        <a:noFill/>
        <a:ln>
          <a:noFill/>
        </a:ln>
        <a:effectLst/>
      </c:spPr>
      <c:txPr>
        <a:bodyPr rot="0" spcFirstLastPara="1" vertOverflow="ellipsis" vert="horz" wrap="square" anchor="ctr" anchorCtr="1"/>
        <a:lstStyle/>
        <a:p>
          <a:pPr>
            <a:defRPr sz="192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826439468503936"/>
          <c:y val="9.2376334171267449E-2"/>
          <c:w val="0.65725910433070867"/>
          <c:h val="0.78293189286953646"/>
        </c:manualLayout>
      </c:layout>
      <c:barChart>
        <c:barDir val="bar"/>
        <c:grouping val="clustered"/>
        <c:varyColors val="0"/>
        <c:ser>
          <c:idx val="0"/>
          <c:order val="0"/>
          <c:tx>
            <c:strRef>
              <c:f>Sheet1!$B$1</c:f>
              <c:strCache>
                <c:ptCount val="1"/>
                <c:pt idx="0">
                  <c:v>Relative Involvement</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Sheet1!$A$2:$A$7</c:f>
              <c:strCache>
                <c:ptCount val="6"/>
                <c:pt idx="0">
                  <c:v>Architecture Community</c:v>
                </c:pt>
                <c:pt idx="1">
                  <c:v>Tech Strategy &amp; Innovation</c:v>
                </c:pt>
                <c:pt idx="2">
                  <c:v>Delivery</c:v>
                </c:pt>
                <c:pt idx="3">
                  <c:v>Architecture Assurance</c:v>
                </c:pt>
                <c:pt idx="4">
                  <c:v>Architecture Planning &amp; Development</c:v>
                </c:pt>
                <c:pt idx="5">
                  <c:v>Business Partnership</c:v>
                </c:pt>
              </c:strCache>
            </c:strRef>
          </c:cat>
          <c:val>
            <c:numRef>
              <c:f>Sheet1!$B$2:$B$7</c:f>
              <c:numCache>
                <c:formatCode>General</c:formatCode>
                <c:ptCount val="6"/>
                <c:pt idx="0">
                  <c:v>10</c:v>
                </c:pt>
                <c:pt idx="1">
                  <c:v>10</c:v>
                </c:pt>
                <c:pt idx="2">
                  <c:v>10</c:v>
                </c:pt>
                <c:pt idx="3">
                  <c:v>10</c:v>
                </c:pt>
                <c:pt idx="4">
                  <c:v>40</c:v>
                </c:pt>
                <c:pt idx="5">
                  <c:v>20</c:v>
                </c:pt>
              </c:numCache>
            </c:numRef>
          </c:val>
          <c:extLst>
            <c:ext xmlns:c16="http://schemas.microsoft.com/office/drawing/2014/chart" uri="{C3380CC4-5D6E-409C-BE32-E72D297353CC}">
              <c16:uniqueId val="{00000000-0CE5-459B-9E50-30D8849B1DC1}"/>
            </c:ext>
          </c:extLst>
        </c:ser>
        <c:dLbls>
          <c:showLegendKey val="0"/>
          <c:showVal val="0"/>
          <c:showCatName val="0"/>
          <c:showSerName val="0"/>
          <c:showPercent val="0"/>
          <c:showBubbleSize val="0"/>
        </c:dLbls>
        <c:gapWidth val="115"/>
        <c:overlap val="-20"/>
        <c:axId val="666570608"/>
        <c:axId val="666570936"/>
      </c:barChart>
      <c:catAx>
        <c:axId val="66657060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66570936"/>
        <c:crosses val="autoZero"/>
        <c:auto val="1"/>
        <c:lblAlgn val="ctr"/>
        <c:lblOffset val="100"/>
        <c:noMultiLvlLbl val="0"/>
      </c:catAx>
      <c:valAx>
        <c:axId val="6665709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66570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83931-FB57-47CD-9F9A-BD53D410F095}" type="datetimeFigureOut">
              <a:rPr lang="en-US" smtClean="0"/>
              <a:t>7/30/2019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219DBE-8575-476C-ACA0-9043C238ADEB}" type="slidenum">
              <a:rPr lang="en-US" smtClean="0"/>
              <a:t>‹#›</a:t>
            </a:fld>
            <a:endParaRPr lang="en-US"/>
          </a:p>
        </p:txBody>
      </p:sp>
    </p:spTree>
    <p:extLst>
      <p:ext uri="{BB962C8B-B14F-4D97-AF65-F5344CB8AC3E}">
        <p14:creationId xmlns:p14="http://schemas.microsoft.com/office/powerpoint/2010/main" val="18311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slides will expand on each one of the highlighted words.</a:t>
            </a:r>
          </a:p>
        </p:txBody>
      </p:sp>
      <p:sp>
        <p:nvSpPr>
          <p:cNvPr id="4" name="Slide Number Placeholder 3"/>
          <p:cNvSpPr>
            <a:spLocks noGrp="1"/>
          </p:cNvSpPr>
          <p:nvPr>
            <p:ph type="sldNum" sz="quarter" idx="5"/>
          </p:nvPr>
        </p:nvSpPr>
        <p:spPr/>
        <p:txBody>
          <a:bodyPr/>
          <a:lstStyle/>
          <a:p>
            <a:fld id="{1E219DBE-8575-476C-ACA0-9043C238ADEB}" type="slidenum">
              <a:rPr lang="en-US" smtClean="0"/>
              <a:t>2</a:t>
            </a:fld>
            <a:endParaRPr lang="en-US"/>
          </a:p>
        </p:txBody>
      </p:sp>
    </p:spTree>
    <p:extLst>
      <p:ext uri="{BB962C8B-B14F-4D97-AF65-F5344CB8AC3E}">
        <p14:creationId xmlns:p14="http://schemas.microsoft.com/office/powerpoint/2010/main" val="318186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219DBE-8575-476C-ACA0-9043C238ADEB}" type="slidenum">
              <a:rPr lang="en-US" smtClean="0"/>
              <a:t>17</a:t>
            </a:fld>
            <a:endParaRPr lang="en-US"/>
          </a:p>
        </p:txBody>
      </p:sp>
    </p:spTree>
    <p:extLst>
      <p:ext uri="{BB962C8B-B14F-4D97-AF65-F5344CB8AC3E}">
        <p14:creationId xmlns:p14="http://schemas.microsoft.com/office/powerpoint/2010/main" val="355054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businesses organized into four major segments</a:t>
            </a:r>
          </a:p>
          <a:p>
            <a:r>
              <a:rPr lang="en-US"/>
              <a:t>17 business capabilities </a:t>
            </a:r>
            <a:r>
              <a:rPr lang="en-US" dirty="0"/>
              <a:t>/ 11 </a:t>
            </a:r>
            <a:r>
              <a:rPr lang="en-US"/>
              <a:t>corporate processes</a:t>
            </a:r>
          </a:p>
          <a:p>
            <a:endParaRPr lang="en-US" dirty="0"/>
          </a:p>
        </p:txBody>
      </p:sp>
      <p:sp>
        <p:nvSpPr>
          <p:cNvPr id="4" name="Slide Number Placeholder 3"/>
          <p:cNvSpPr>
            <a:spLocks noGrp="1"/>
          </p:cNvSpPr>
          <p:nvPr>
            <p:ph type="sldNum" sz="quarter" idx="5"/>
          </p:nvPr>
        </p:nvSpPr>
        <p:spPr/>
        <p:txBody>
          <a:bodyPr/>
          <a:lstStyle/>
          <a:p>
            <a:fld id="{1E219DBE-8575-476C-ACA0-9043C238ADEB}" type="slidenum">
              <a:rPr lang="en-US" smtClean="0"/>
              <a:t>3</a:t>
            </a:fld>
            <a:endParaRPr lang="en-US"/>
          </a:p>
        </p:txBody>
      </p:sp>
    </p:spTree>
    <p:extLst>
      <p:ext uri="{BB962C8B-B14F-4D97-AF65-F5344CB8AC3E}">
        <p14:creationId xmlns:p14="http://schemas.microsoft.com/office/powerpoint/2010/main" val="3556769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pulled from Global IT Architecture Role definitions – see appendix</a:t>
            </a:r>
          </a:p>
        </p:txBody>
      </p:sp>
      <p:sp>
        <p:nvSpPr>
          <p:cNvPr id="4" name="Slide Number Placeholder 3"/>
          <p:cNvSpPr>
            <a:spLocks noGrp="1"/>
          </p:cNvSpPr>
          <p:nvPr>
            <p:ph type="sldNum" sz="quarter" idx="5"/>
          </p:nvPr>
        </p:nvSpPr>
        <p:spPr/>
        <p:txBody>
          <a:bodyPr/>
          <a:lstStyle/>
          <a:p>
            <a:fld id="{1E219DBE-8575-476C-ACA0-9043C238ADEB}" type="slidenum">
              <a:rPr lang="en-US" smtClean="0"/>
              <a:t>4</a:t>
            </a:fld>
            <a:endParaRPr lang="en-US"/>
          </a:p>
        </p:txBody>
      </p:sp>
    </p:spTree>
    <p:extLst>
      <p:ext uri="{BB962C8B-B14F-4D97-AF65-F5344CB8AC3E}">
        <p14:creationId xmlns:p14="http://schemas.microsoft.com/office/powerpoint/2010/main" val="2560667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219DBE-8575-476C-ACA0-9043C238ADEB}" type="slidenum">
              <a:rPr lang="en-US" smtClean="0"/>
              <a:t>5</a:t>
            </a:fld>
            <a:endParaRPr lang="en-US"/>
          </a:p>
        </p:txBody>
      </p:sp>
    </p:spTree>
    <p:extLst>
      <p:ext uri="{BB962C8B-B14F-4D97-AF65-F5344CB8AC3E}">
        <p14:creationId xmlns:p14="http://schemas.microsoft.com/office/powerpoint/2010/main" val="304202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Relative involvement will vary depending upon assignment</a:t>
            </a:r>
          </a:p>
          <a:p>
            <a:r>
              <a:rPr lang="en-US" dirty="0"/>
              <a:t>This represents a “typical” data architect assignment</a:t>
            </a:r>
          </a:p>
        </p:txBody>
      </p:sp>
      <p:sp>
        <p:nvSpPr>
          <p:cNvPr id="4" name="Slide Number Placeholder 3"/>
          <p:cNvSpPr>
            <a:spLocks noGrp="1"/>
          </p:cNvSpPr>
          <p:nvPr>
            <p:ph type="sldNum" sz="quarter" idx="5"/>
          </p:nvPr>
        </p:nvSpPr>
        <p:spPr/>
        <p:txBody>
          <a:bodyPr/>
          <a:lstStyle/>
          <a:p>
            <a:fld id="{1E219DBE-8575-476C-ACA0-9043C238ADEB}" type="slidenum">
              <a:rPr lang="en-US" smtClean="0"/>
              <a:t>6</a:t>
            </a:fld>
            <a:endParaRPr lang="en-US"/>
          </a:p>
        </p:txBody>
      </p:sp>
    </p:spTree>
    <p:extLst>
      <p:ext uri="{BB962C8B-B14F-4D97-AF65-F5344CB8AC3E}">
        <p14:creationId xmlns:p14="http://schemas.microsoft.com/office/powerpoint/2010/main" val="2949242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Enterprise Information Architect (as defined by TOGAF) is a sub-discipline of Enterprise Architecture.</a:t>
            </a:r>
          </a:p>
        </p:txBody>
      </p:sp>
      <p:sp>
        <p:nvSpPr>
          <p:cNvPr id="4" name="Slide Number Placeholder 3"/>
          <p:cNvSpPr>
            <a:spLocks noGrp="1"/>
          </p:cNvSpPr>
          <p:nvPr>
            <p:ph type="sldNum" sz="quarter" idx="5"/>
          </p:nvPr>
        </p:nvSpPr>
        <p:spPr/>
        <p:txBody>
          <a:bodyPr/>
          <a:lstStyle/>
          <a:p>
            <a:fld id="{1E219DBE-8575-476C-ACA0-9043C238ADEB}" type="slidenum">
              <a:rPr lang="en-US" smtClean="0"/>
              <a:t>7</a:t>
            </a:fld>
            <a:endParaRPr lang="en-US"/>
          </a:p>
        </p:txBody>
      </p:sp>
    </p:spTree>
    <p:extLst>
      <p:ext uri="{BB962C8B-B14F-4D97-AF65-F5344CB8AC3E}">
        <p14:creationId xmlns:p14="http://schemas.microsoft.com/office/powerpoint/2010/main" val="1164241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219DBE-8575-476C-ACA0-9043C238ADEB}" type="slidenum">
              <a:rPr lang="en-US" smtClean="0"/>
              <a:t>8</a:t>
            </a:fld>
            <a:endParaRPr lang="en-US"/>
          </a:p>
        </p:txBody>
      </p:sp>
    </p:spTree>
    <p:extLst>
      <p:ext uri="{BB962C8B-B14F-4D97-AF65-F5344CB8AC3E}">
        <p14:creationId xmlns:p14="http://schemas.microsoft.com/office/powerpoint/2010/main" val="1790203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219DBE-8575-476C-ACA0-9043C238ADEB}" type="slidenum">
              <a:rPr lang="en-US" smtClean="0"/>
              <a:t>9</a:t>
            </a:fld>
            <a:endParaRPr lang="en-US"/>
          </a:p>
        </p:txBody>
      </p:sp>
    </p:spTree>
    <p:extLst>
      <p:ext uri="{BB962C8B-B14F-4D97-AF65-F5344CB8AC3E}">
        <p14:creationId xmlns:p14="http://schemas.microsoft.com/office/powerpoint/2010/main" val="822003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219DBE-8575-476C-ACA0-9043C238ADEB}" type="slidenum">
              <a:rPr lang="en-US" smtClean="0"/>
              <a:t>14</a:t>
            </a:fld>
            <a:endParaRPr lang="en-US"/>
          </a:p>
        </p:txBody>
      </p:sp>
    </p:spTree>
    <p:extLst>
      <p:ext uri="{BB962C8B-B14F-4D97-AF65-F5344CB8AC3E}">
        <p14:creationId xmlns:p14="http://schemas.microsoft.com/office/powerpoint/2010/main" val="3575928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5388C-E5B6-441A-9CC4-ABA00E3D1B9E}"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94131-EC9F-4FFB-84F5-AE7CF4F3887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35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5388C-E5B6-441A-9CC4-ABA00E3D1B9E}"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94131-EC9F-4FFB-84F5-AE7CF4F38878}" type="slidenum">
              <a:rPr lang="en-US" smtClean="0"/>
              <a:t>‹#›</a:t>
            </a:fld>
            <a:endParaRPr lang="en-US"/>
          </a:p>
        </p:txBody>
      </p:sp>
    </p:spTree>
    <p:extLst>
      <p:ext uri="{BB962C8B-B14F-4D97-AF65-F5344CB8AC3E}">
        <p14:creationId xmlns:p14="http://schemas.microsoft.com/office/powerpoint/2010/main" val="975691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5388C-E5B6-441A-9CC4-ABA00E3D1B9E}"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94131-EC9F-4FFB-84F5-AE7CF4F38878}" type="slidenum">
              <a:rPr lang="en-US" smtClean="0"/>
              <a:t>‹#›</a:t>
            </a:fld>
            <a:endParaRPr lang="en-US"/>
          </a:p>
        </p:txBody>
      </p:sp>
    </p:spTree>
    <p:extLst>
      <p:ext uri="{BB962C8B-B14F-4D97-AF65-F5344CB8AC3E}">
        <p14:creationId xmlns:p14="http://schemas.microsoft.com/office/powerpoint/2010/main" val="3633707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ist_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005F86"/>
                </a:solidFill>
              </a:defRPr>
            </a:lvl1p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0D23BA87-9A1D-4335-91C6-07E379E027B5}" type="slidenum">
              <a:rPr lang="en-US" altLang="en-US"/>
              <a:pPr/>
              <a:t>‹#›</a:t>
            </a:fld>
            <a:endParaRPr lang="en-US" altLang="en-US" dirty="0"/>
          </a:p>
        </p:txBody>
      </p:sp>
    </p:spTree>
    <p:extLst>
      <p:ext uri="{BB962C8B-B14F-4D97-AF65-F5344CB8AC3E}">
        <p14:creationId xmlns:p14="http://schemas.microsoft.com/office/powerpoint/2010/main" val="1465890292"/>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able_Green">
    <p:spTree>
      <p:nvGrpSpPr>
        <p:cNvPr id="1" name=""/>
        <p:cNvGrpSpPr/>
        <p:nvPr/>
      </p:nvGrpSpPr>
      <p:grpSpPr>
        <a:xfrm>
          <a:off x="0" y="0"/>
          <a:ext cx="0" cy="0"/>
          <a:chOff x="0" y="0"/>
          <a:chExt cx="0" cy="0"/>
        </a:xfrm>
      </p:grpSpPr>
      <p:sp>
        <p:nvSpPr>
          <p:cNvPr id="7" name="Title 1"/>
          <p:cNvSpPr>
            <a:spLocks noGrp="1"/>
          </p:cNvSpPr>
          <p:nvPr>
            <p:ph type="title"/>
          </p:nvPr>
        </p:nvSpPr>
        <p:spPr>
          <a:xfrm>
            <a:off x="992719" y="502921"/>
            <a:ext cx="10090149" cy="1154927"/>
          </a:xfrm>
        </p:spPr>
        <p:txBody>
          <a:bodyPr/>
          <a:lstStyle>
            <a:lvl1pPr>
              <a:lnSpc>
                <a:spcPts val="4000"/>
              </a:lnSpc>
              <a:defRPr sz="2800">
                <a:solidFill>
                  <a:srgbClr val="5B8F22"/>
                </a:solidFill>
              </a:defRPr>
            </a:lvl1pPr>
          </a:lstStyle>
          <a:p>
            <a:r>
              <a:rPr lang="en-US"/>
              <a:t>Click to edit Master title style</a:t>
            </a:r>
            <a:endParaRPr lang="en-US" dirty="0"/>
          </a:p>
        </p:txBody>
      </p:sp>
      <p:sp>
        <p:nvSpPr>
          <p:cNvPr id="11" name="Text Placeholder 5"/>
          <p:cNvSpPr>
            <a:spLocks noGrp="1"/>
          </p:cNvSpPr>
          <p:nvPr>
            <p:ph type="body" sz="quarter" idx="12" hasCustomPrompt="1"/>
          </p:nvPr>
        </p:nvSpPr>
        <p:spPr>
          <a:xfrm>
            <a:off x="987551" y="1839320"/>
            <a:ext cx="10095317" cy="397952"/>
          </a:xfrm>
        </p:spPr>
        <p:txBody>
          <a:bodyPr>
            <a:noAutofit/>
          </a:bodyPr>
          <a:lstStyle>
            <a:lvl1pPr marL="0" indent="0">
              <a:lnSpc>
                <a:spcPts val="1800"/>
              </a:lnSpc>
              <a:spcBef>
                <a:spcPts val="0"/>
              </a:spcBef>
              <a:buFontTx/>
              <a:buNone/>
              <a:defRPr b="0">
                <a:solidFill>
                  <a:schemeClr val="tx1"/>
                </a:solidFill>
              </a:defRPr>
            </a:lvl1pPr>
          </a:lstStyle>
          <a:p>
            <a:pPr lvl="0"/>
            <a:r>
              <a:rPr lang="en-US" dirty="0"/>
              <a:t>Click to edit master text styles</a:t>
            </a:r>
          </a:p>
        </p:txBody>
      </p:sp>
      <p:sp>
        <p:nvSpPr>
          <p:cNvPr id="6" name="Slide Number Placeholder 5"/>
          <p:cNvSpPr>
            <a:spLocks noGrp="1"/>
          </p:cNvSpPr>
          <p:nvPr>
            <p:ph type="sldNum" sz="quarter" idx="4"/>
          </p:nvPr>
        </p:nvSpPr>
        <p:spPr>
          <a:xfrm>
            <a:off x="319619" y="6286105"/>
            <a:ext cx="504523" cy="365125"/>
          </a:xfrm>
          <a:prstGeom prst="rect">
            <a:avLst/>
          </a:prstGeom>
        </p:spPr>
        <p:txBody>
          <a:bodyPr vert="horz" wrap="none" lIns="91440" tIns="45720" rIns="91440" bIns="45720" rtlCol="0" anchor="ctr"/>
          <a:lstStyle>
            <a:lvl1pPr algn="ctr">
              <a:defRPr sz="1200" b="1">
                <a:solidFill>
                  <a:schemeClr val="bg1"/>
                </a:solidFill>
              </a:defRPr>
            </a:lvl1pPr>
          </a:lstStyle>
          <a:p>
            <a:fld id="{3DF1AFCE-D540-41EE-B441-3ED6DEB25CDC}"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57306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5388C-E5B6-441A-9CC4-ABA00E3D1B9E}"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94131-EC9F-4FFB-84F5-AE7CF4F38878}" type="slidenum">
              <a:rPr lang="en-US" smtClean="0"/>
              <a:t>‹#›</a:t>
            </a:fld>
            <a:endParaRPr lang="en-US"/>
          </a:p>
        </p:txBody>
      </p:sp>
    </p:spTree>
    <p:extLst>
      <p:ext uri="{BB962C8B-B14F-4D97-AF65-F5344CB8AC3E}">
        <p14:creationId xmlns:p14="http://schemas.microsoft.com/office/powerpoint/2010/main" val="344914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5388C-E5B6-441A-9CC4-ABA00E3D1B9E}"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94131-EC9F-4FFB-84F5-AE7CF4F3887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13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5388C-E5B6-441A-9CC4-ABA00E3D1B9E}"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994131-EC9F-4FFB-84F5-AE7CF4F38878}" type="slidenum">
              <a:rPr lang="en-US" smtClean="0"/>
              <a:t>‹#›</a:t>
            </a:fld>
            <a:endParaRPr lang="en-US"/>
          </a:p>
        </p:txBody>
      </p:sp>
    </p:spTree>
    <p:extLst>
      <p:ext uri="{BB962C8B-B14F-4D97-AF65-F5344CB8AC3E}">
        <p14:creationId xmlns:p14="http://schemas.microsoft.com/office/powerpoint/2010/main" val="163839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5388C-E5B6-441A-9CC4-ABA00E3D1B9E}"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994131-EC9F-4FFB-84F5-AE7CF4F38878}" type="slidenum">
              <a:rPr lang="en-US" smtClean="0"/>
              <a:t>‹#›</a:t>
            </a:fld>
            <a:endParaRPr lang="en-US"/>
          </a:p>
        </p:txBody>
      </p:sp>
    </p:spTree>
    <p:extLst>
      <p:ext uri="{BB962C8B-B14F-4D97-AF65-F5344CB8AC3E}">
        <p14:creationId xmlns:p14="http://schemas.microsoft.com/office/powerpoint/2010/main" val="320471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5388C-E5B6-441A-9CC4-ABA00E3D1B9E}"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994131-EC9F-4FFB-84F5-AE7CF4F38878}" type="slidenum">
              <a:rPr lang="en-US" smtClean="0"/>
              <a:t>‹#›</a:t>
            </a:fld>
            <a:endParaRPr lang="en-US"/>
          </a:p>
        </p:txBody>
      </p:sp>
    </p:spTree>
    <p:extLst>
      <p:ext uri="{BB962C8B-B14F-4D97-AF65-F5344CB8AC3E}">
        <p14:creationId xmlns:p14="http://schemas.microsoft.com/office/powerpoint/2010/main" val="90328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75388C-E5B6-441A-9CC4-ABA00E3D1B9E}" type="datetimeFigureOut">
              <a:rPr lang="en-US" smtClean="0"/>
              <a:t>7/30/2019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5994131-EC9F-4FFB-84F5-AE7CF4F38878}" type="slidenum">
              <a:rPr lang="en-US" smtClean="0"/>
              <a:t>‹#›</a:t>
            </a:fld>
            <a:endParaRPr lang="en-US"/>
          </a:p>
        </p:txBody>
      </p:sp>
    </p:spTree>
    <p:extLst>
      <p:ext uri="{BB962C8B-B14F-4D97-AF65-F5344CB8AC3E}">
        <p14:creationId xmlns:p14="http://schemas.microsoft.com/office/powerpoint/2010/main" val="330632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75388C-E5B6-441A-9CC4-ABA00E3D1B9E}" type="datetimeFigureOut">
              <a:rPr lang="en-US" smtClean="0"/>
              <a:t>7/30/2019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994131-EC9F-4FFB-84F5-AE7CF4F38878}" type="slidenum">
              <a:rPr lang="en-US" smtClean="0"/>
              <a:t>‹#›</a:t>
            </a:fld>
            <a:endParaRPr lang="en-US"/>
          </a:p>
        </p:txBody>
      </p:sp>
    </p:spTree>
    <p:extLst>
      <p:ext uri="{BB962C8B-B14F-4D97-AF65-F5344CB8AC3E}">
        <p14:creationId xmlns:p14="http://schemas.microsoft.com/office/powerpoint/2010/main" val="328650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5388C-E5B6-441A-9CC4-ABA00E3D1B9E}"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994131-EC9F-4FFB-84F5-AE7CF4F38878}" type="slidenum">
              <a:rPr lang="en-US" smtClean="0"/>
              <a:t>‹#›</a:t>
            </a:fld>
            <a:endParaRPr lang="en-US"/>
          </a:p>
        </p:txBody>
      </p:sp>
    </p:spTree>
    <p:extLst>
      <p:ext uri="{BB962C8B-B14F-4D97-AF65-F5344CB8AC3E}">
        <p14:creationId xmlns:p14="http://schemas.microsoft.com/office/powerpoint/2010/main" val="1936067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75388C-E5B6-441A-9CC4-ABA00E3D1B9E}" type="datetimeFigureOut">
              <a:rPr lang="en-US" smtClean="0"/>
              <a:t>7/30/2019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Data Architecture Role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5994131-EC9F-4FFB-84F5-AE7CF4F3887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97161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iki.cglcloud.com/index.php/Architecture_Community_of_Practice"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s://teams.microsoft.com/l/file/95F92C84-941D-44B5-84CB-514EEC68C7B5?tenantId=57368c21-b8cf-42cf-bd0b-43ecd4bc62ae&amp;fileType=xlsx&amp;objectUrl=https%3A%2F%2Fcargillonline.sharepoint.com%2Fteams%2FArchitectureCoP%2FShared%20Documents%2FGeneral%2FRoles%2FGlobal%20IT%20Architecture%20Roles%20One-Pager%20DRAFT4.xlsx&amp;baseUrl=https%3A%2F%2Fcargillonline.sharepoint.com%2Fteams%2FArchitectureCoP&amp;serviceName=teams&amp;threadId=19:da422879c24840a295b7e4bbc1c519bc@thread.skype&amp;groupId=51f9b853-5726-4723-9a93-04427529d0e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16DB57-1BF2-4A52-950D-6404AA2A10A4}"/>
              </a:ext>
            </a:extLst>
          </p:cNvPr>
          <p:cNvSpPr>
            <a:spLocks noGrp="1"/>
          </p:cNvSpPr>
          <p:nvPr>
            <p:ph type="ctrTitle"/>
          </p:nvPr>
        </p:nvSpPr>
        <p:spPr>
          <a:xfrm>
            <a:off x="1097280" y="758952"/>
            <a:ext cx="10058400" cy="3892168"/>
          </a:xfrm>
        </p:spPr>
        <p:txBody>
          <a:bodyPr>
            <a:normAutofit/>
          </a:bodyPr>
          <a:lstStyle/>
          <a:p>
            <a:r>
              <a:rPr lang="en-US" dirty="0">
                <a:solidFill>
                  <a:srgbClr val="FFFFFF"/>
                </a:solidFill>
              </a:rPr>
              <a:t>Data Architect</a:t>
            </a:r>
          </a:p>
        </p:txBody>
      </p:sp>
      <p:sp>
        <p:nvSpPr>
          <p:cNvPr id="3" name="Subtitle 2">
            <a:extLst>
              <a:ext uri="{FF2B5EF4-FFF2-40B4-BE49-F238E27FC236}">
                <a16:creationId xmlns:a16="http://schemas.microsoft.com/office/drawing/2014/main" id="{5CF64884-DC39-49B8-9A77-E451D98B05DD}"/>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Role Definition</a:t>
            </a:r>
          </a:p>
        </p:txBody>
      </p:sp>
    </p:spTree>
    <p:extLst>
      <p:ext uri="{BB962C8B-B14F-4D97-AF65-F5344CB8AC3E}">
        <p14:creationId xmlns:p14="http://schemas.microsoft.com/office/powerpoint/2010/main" val="40994941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328A-CA87-4D8A-A790-2B9C221F86A2}"/>
              </a:ext>
            </a:extLst>
          </p:cNvPr>
          <p:cNvSpPr>
            <a:spLocks noGrp="1"/>
          </p:cNvSpPr>
          <p:nvPr>
            <p:ph type="title"/>
          </p:nvPr>
        </p:nvSpPr>
        <p:spPr>
          <a:xfrm>
            <a:off x="1097280" y="286603"/>
            <a:ext cx="10058400" cy="1459751"/>
          </a:xfrm>
        </p:spPr>
        <p:txBody>
          <a:bodyPr>
            <a:normAutofit/>
          </a:bodyPr>
          <a:lstStyle/>
          <a:p>
            <a:r>
              <a:rPr lang="en-US" sz="4800" dirty="0">
                <a:solidFill>
                  <a:schemeClr val="tx1">
                    <a:lumMod val="75000"/>
                    <a:lumOff val="25000"/>
                  </a:schemeClr>
                </a:solidFill>
              </a:rPr>
              <a:t>Cargill Organizations</a:t>
            </a:r>
          </a:p>
        </p:txBody>
      </p:sp>
      <p:sp>
        <p:nvSpPr>
          <p:cNvPr id="3" name="Rectangle 2">
            <a:extLst>
              <a:ext uri="{FF2B5EF4-FFF2-40B4-BE49-F238E27FC236}">
                <a16:creationId xmlns:a16="http://schemas.microsoft.com/office/drawing/2014/main" id="{96C95EFA-10AC-4B2E-95ED-9B82013B3D58}"/>
              </a:ext>
            </a:extLst>
          </p:cNvPr>
          <p:cNvSpPr/>
          <p:nvPr/>
        </p:nvSpPr>
        <p:spPr>
          <a:xfrm>
            <a:off x="1221699" y="1885940"/>
            <a:ext cx="1240210" cy="60909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Transformation Management Office</a:t>
            </a:r>
          </a:p>
        </p:txBody>
      </p:sp>
      <p:sp>
        <p:nvSpPr>
          <p:cNvPr id="5" name="Rectangle 4">
            <a:extLst>
              <a:ext uri="{FF2B5EF4-FFF2-40B4-BE49-F238E27FC236}">
                <a16:creationId xmlns:a16="http://schemas.microsoft.com/office/drawing/2014/main" id="{15F89C1C-E0EB-4D8B-84D8-FF3E2008A719}"/>
              </a:ext>
            </a:extLst>
          </p:cNvPr>
          <p:cNvSpPr/>
          <p:nvPr/>
        </p:nvSpPr>
        <p:spPr>
          <a:xfrm>
            <a:off x="8336699" y="1892866"/>
            <a:ext cx="1560865" cy="51954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Cross Enterprise Data Management</a:t>
            </a:r>
          </a:p>
        </p:txBody>
      </p:sp>
      <p:sp>
        <p:nvSpPr>
          <p:cNvPr id="6" name="Rectangle 5">
            <a:extLst>
              <a:ext uri="{FF2B5EF4-FFF2-40B4-BE49-F238E27FC236}">
                <a16:creationId xmlns:a16="http://schemas.microsoft.com/office/drawing/2014/main" id="{756CA922-7C66-437F-93F7-A19885DE8C76}"/>
              </a:ext>
            </a:extLst>
          </p:cNvPr>
          <p:cNvSpPr/>
          <p:nvPr/>
        </p:nvSpPr>
        <p:spPr>
          <a:xfrm>
            <a:off x="427284" y="4276941"/>
            <a:ext cx="914400" cy="4572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Solution Data Architect</a:t>
            </a:r>
          </a:p>
        </p:txBody>
      </p:sp>
      <p:sp>
        <p:nvSpPr>
          <p:cNvPr id="7" name="Rectangle 6">
            <a:extLst>
              <a:ext uri="{FF2B5EF4-FFF2-40B4-BE49-F238E27FC236}">
                <a16:creationId xmlns:a16="http://schemas.microsoft.com/office/drawing/2014/main" id="{C3BDEB4A-227C-4C93-9B6C-1F152217CE89}"/>
              </a:ext>
            </a:extLst>
          </p:cNvPr>
          <p:cNvSpPr/>
          <p:nvPr/>
        </p:nvSpPr>
        <p:spPr>
          <a:xfrm>
            <a:off x="427284" y="4830472"/>
            <a:ext cx="914400" cy="4572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Modeler</a:t>
            </a:r>
          </a:p>
        </p:txBody>
      </p:sp>
      <p:sp>
        <p:nvSpPr>
          <p:cNvPr id="8" name="Rectangle 7">
            <a:extLst>
              <a:ext uri="{FF2B5EF4-FFF2-40B4-BE49-F238E27FC236}">
                <a16:creationId xmlns:a16="http://schemas.microsoft.com/office/drawing/2014/main" id="{67A57605-894D-49B2-BBF6-06CA1CA46A7E}"/>
              </a:ext>
            </a:extLst>
          </p:cNvPr>
          <p:cNvSpPr/>
          <p:nvPr/>
        </p:nvSpPr>
        <p:spPr>
          <a:xfrm>
            <a:off x="10604782" y="3167356"/>
            <a:ext cx="914400" cy="457200"/>
          </a:xfrm>
          <a:prstGeom prst="rect">
            <a:avLst/>
          </a:prstGeom>
          <a:solidFill>
            <a:srgbClr val="C2BC80"/>
          </a:solidFill>
          <a:ln>
            <a:solidFill>
              <a:srgbClr val="C2BC8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Model Administrator</a:t>
            </a:r>
          </a:p>
        </p:txBody>
      </p:sp>
      <p:sp>
        <p:nvSpPr>
          <p:cNvPr id="9" name="Rectangle 8">
            <a:extLst>
              <a:ext uri="{FF2B5EF4-FFF2-40B4-BE49-F238E27FC236}">
                <a16:creationId xmlns:a16="http://schemas.microsoft.com/office/drawing/2014/main" id="{F66B335E-414C-46C2-B08C-FB991C4F1E77}"/>
              </a:ext>
            </a:extLst>
          </p:cNvPr>
          <p:cNvSpPr/>
          <p:nvPr/>
        </p:nvSpPr>
        <p:spPr>
          <a:xfrm>
            <a:off x="11072995" y="5167750"/>
            <a:ext cx="9144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Engineer</a:t>
            </a:r>
          </a:p>
        </p:txBody>
      </p:sp>
      <p:sp>
        <p:nvSpPr>
          <p:cNvPr id="10" name="Rectangle 9">
            <a:extLst>
              <a:ext uri="{FF2B5EF4-FFF2-40B4-BE49-F238E27FC236}">
                <a16:creationId xmlns:a16="http://schemas.microsoft.com/office/drawing/2014/main" id="{788EA116-04A9-4760-AF02-F7DD8D056356}"/>
              </a:ext>
            </a:extLst>
          </p:cNvPr>
          <p:cNvSpPr/>
          <p:nvPr/>
        </p:nvSpPr>
        <p:spPr>
          <a:xfrm>
            <a:off x="6048097" y="5167750"/>
            <a:ext cx="9144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Security Architect</a:t>
            </a:r>
          </a:p>
        </p:txBody>
      </p:sp>
      <p:sp>
        <p:nvSpPr>
          <p:cNvPr id="11" name="Rectangle 10">
            <a:extLst>
              <a:ext uri="{FF2B5EF4-FFF2-40B4-BE49-F238E27FC236}">
                <a16:creationId xmlns:a16="http://schemas.microsoft.com/office/drawing/2014/main" id="{8C716FF2-8E54-46FB-9F3D-D835ED3323E1}"/>
              </a:ext>
            </a:extLst>
          </p:cNvPr>
          <p:cNvSpPr/>
          <p:nvPr/>
        </p:nvSpPr>
        <p:spPr>
          <a:xfrm>
            <a:off x="10068017" y="5167750"/>
            <a:ext cx="9144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Integration Architect</a:t>
            </a:r>
          </a:p>
        </p:txBody>
      </p:sp>
      <p:sp>
        <p:nvSpPr>
          <p:cNvPr id="14" name="Rectangle 13">
            <a:extLst>
              <a:ext uri="{FF2B5EF4-FFF2-40B4-BE49-F238E27FC236}">
                <a16:creationId xmlns:a16="http://schemas.microsoft.com/office/drawing/2014/main" id="{2F8ABD2A-F6E9-40A0-818D-334A082AD048}"/>
              </a:ext>
            </a:extLst>
          </p:cNvPr>
          <p:cNvSpPr/>
          <p:nvPr/>
        </p:nvSpPr>
        <p:spPr>
          <a:xfrm>
            <a:off x="9063037" y="5167750"/>
            <a:ext cx="9144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Application Architect</a:t>
            </a:r>
          </a:p>
        </p:txBody>
      </p:sp>
      <p:sp>
        <p:nvSpPr>
          <p:cNvPr id="15" name="Rectangle 14">
            <a:extLst>
              <a:ext uri="{FF2B5EF4-FFF2-40B4-BE49-F238E27FC236}">
                <a16:creationId xmlns:a16="http://schemas.microsoft.com/office/drawing/2014/main" id="{160218EF-FF3A-4192-AC78-8783FD09D805}"/>
              </a:ext>
            </a:extLst>
          </p:cNvPr>
          <p:cNvSpPr/>
          <p:nvPr/>
        </p:nvSpPr>
        <p:spPr>
          <a:xfrm>
            <a:off x="8058057" y="5167750"/>
            <a:ext cx="9144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Technical  Architect</a:t>
            </a:r>
          </a:p>
        </p:txBody>
      </p:sp>
      <p:sp>
        <p:nvSpPr>
          <p:cNvPr id="16" name="Rectangle 15">
            <a:extLst>
              <a:ext uri="{FF2B5EF4-FFF2-40B4-BE49-F238E27FC236}">
                <a16:creationId xmlns:a16="http://schemas.microsoft.com/office/drawing/2014/main" id="{3B5D1F49-4BB2-44E0-A3C9-71A9F025016D}"/>
              </a:ext>
            </a:extLst>
          </p:cNvPr>
          <p:cNvSpPr/>
          <p:nvPr/>
        </p:nvSpPr>
        <p:spPr>
          <a:xfrm>
            <a:off x="7053077" y="5167750"/>
            <a:ext cx="9144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Solution Architect</a:t>
            </a:r>
          </a:p>
        </p:txBody>
      </p:sp>
      <p:sp>
        <p:nvSpPr>
          <p:cNvPr id="17" name="Rectangle 16">
            <a:extLst>
              <a:ext uri="{FF2B5EF4-FFF2-40B4-BE49-F238E27FC236}">
                <a16:creationId xmlns:a16="http://schemas.microsoft.com/office/drawing/2014/main" id="{47729544-2634-4009-9294-AD6D50D6BE7C}"/>
              </a:ext>
            </a:extLst>
          </p:cNvPr>
          <p:cNvSpPr/>
          <p:nvPr/>
        </p:nvSpPr>
        <p:spPr>
          <a:xfrm>
            <a:off x="5043117" y="5167750"/>
            <a:ext cx="9144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Architect</a:t>
            </a:r>
          </a:p>
        </p:txBody>
      </p:sp>
      <p:sp>
        <p:nvSpPr>
          <p:cNvPr id="19" name="Rectangle 18">
            <a:extLst>
              <a:ext uri="{FF2B5EF4-FFF2-40B4-BE49-F238E27FC236}">
                <a16:creationId xmlns:a16="http://schemas.microsoft.com/office/drawing/2014/main" id="{B0093A78-3D56-4AEC-9417-4B6909BDFE9A}"/>
              </a:ext>
            </a:extLst>
          </p:cNvPr>
          <p:cNvSpPr/>
          <p:nvPr/>
        </p:nvSpPr>
        <p:spPr>
          <a:xfrm>
            <a:off x="7691144" y="2587239"/>
            <a:ext cx="910763" cy="457200"/>
          </a:xfrm>
          <a:prstGeom prst="rect">
            <a:avLst/>
          </a:prstGeom>
          <a:solidFill>
            <a:srgbClr val="C2BC8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Quality Analyst</a:t>
            </a:r>
          </a:p>
        </p:txBody>
      </p:sp>
      <p:sp>
        <p:nvSpPr>
          <p:cNvPr id="20" name="Rectangle 19">
            <a:extLst>
              <a:ext uri="{FF2B5EF4-FFF2-40B4-BE49-F238E27FC236}">
                <a16:creationId xmlns:a16="http://schemas.microsoft.com/office/drawing/2014/main" id="{BD507965-8340-48CF-99A2-D13E8555E317}"/>
              </a:ext>
            </a:extLst>
          </p:cNvPr>
          <p:cNvSpPr/>
          <p:nvPr/>
        </p:nvSpPr>
        <p:spPr>
          <a:xfrm>
            <a:off x="6718719" y="2587239"/>
            <a:ext cx="910763" cy="457200"/>
          </a:xfrm>
          <a:prstGeom prst="rect">
            <a:avLst/>
          </a:prstGeom>
          <a:solidFill>
            <a:srgbClr val="C2BC8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Metadata Specialist</a:t>
            </a:r>
          </a:p>
        </p:txBody>
      </p:sp>
      <p:sp>
        <p:nvSpPr>
          <p:cNvPr id="26" name="Rectangle 25">
            <a:extLst>
              <a:ext uri="{FF2B5EF4-FFF2-40B4-BE49-F238E27FC236}">
                <a16:creationId xmlns:a16="http://schemas.microsoft.com/office/drawing/2014/main" id="{9288223D-F0BC-479E-8849-A4BCA94AA5B6}"/>
              </a:ext>
            </a:extLst>
          </p:cNvPr>
          <p:cNvSpPr/>
          <p:nvPr/>
        </p:nvSpPr>
        <p:spPr>
          <a:xfrm>
            <a:off x="10608419" y="2587239"/>
            <a:ext cx="910763"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Principle Data Architect</a:t>
            </a:r>
          </a:p>
        </p:txBody>
      </p:sp>
      <p:sp>
        <p:nvSpPr>
          <p:cNvPr id="31" name="Rectangle 30">
            <a:extLst>
              <a:ext uri="{FF2B5EF4-FFF2-40B4-BE49-F238E27FC236}">
                <a16:creationId xmlns:a16="http://schemas.microsoft.com/office/drawing/2014/main" id="{846A7944-E98C-445F-AD05-3D7963D95553}"/>
              </a:ext>
            </a:extLst>
          </p:cNvPr>
          <p:cNvSpPr/>
          <p:nvPr/>
        </p:nvSpPr>
        <p:spPr>
          <a:xfrm>
            <a:off x="1348235" y="2591364"/>
            <a:ext cx="987137" cy="53011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Transformation Lead</a:t>
            </a:r>
          </a:p>
        </p:txBody>
      </p:sp>
      <p:sp>
        <p:nvSpPr>
          <p:cNvPr id="32" name="Rectangle 31">
            <a:extLst>
              <a:ext uri="{FF2B5EF4-FFF2-40B4-BE49-F238E27FC236}">
                <a16:creationId xmlns:a16="http://schemas.microsoft.com/office/drawing/2014/main" id="{2697883D-4CBD-4533-8E7A-5E37DEC46B0D}"/>
              </a:ext>
            </a:extLst>
          </p:cNvPr>
          <p:cNvSpPr/>
          <p:nvPr/>
        </p:nvSpPr>
        <p:spPr>
          <a:xfrm>
            <a:off x="3029857" y="5167750"/>
            <a:ext cx="914400" cy="457200"/>
          </a:xfrm>
          <a:prstGeom prst="rect">
            <a:avLst/>
          </a:prstGeom>
          <a:solidFill>
            <a:srgbClr val="E4831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Lead</a:t>
            </a:r>
          </a:p>
        </p:txBody>
      </p:sp>
      <p:sp>
        <p:nvSpPr>
          <p:cNvPr id="33" name="Rectangle 32">
            <a:extLst>
              <a:ext uri="{FF2B5EF4-FFF2-40B4-BE49-F238E27FC236}">
                <a16:creationId xmlns:a16="http://schemas.microsoft.com/office/drawing/2014/main" id="{D1E39968-BD41-4129-84C3-266512E8B6AA}"/>
              </a:ext>
            </a:extLst>
          </p:cNvPr>
          <p:cNvSpPr/>
          <p:nvPr/>
        </p:nvSpPr>
        <p:spPr>
          <a:xfrm>
            <a:off x="6715082" y="3167356"/>
            <a:ext cx="914400"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Metadata Repository Administrator</a:t>
            </a:r>
          </a:p>
        </p:txBody>
      </p:sp>
      <p:sp>
        <p:nvSpPr>
          <p:cNvPr id="34" name="Rectangle 33">
            <a:extLst>
              <a:ext uri="{FF2B5EF4-FFF2-40B4-BE49-F238E27FC236}">
                <a16:creationId xmlns:a16="http://schemas.microsoft.com/office/drawing/2014/main" id="{5925D600-ADFF-4625-8CC9-8ECEB29DA428}"/>
              </a:ext>
            </a:extLst>
          </p:cNvPr>
          <p:cNvSpPr/>
          <p:nvPr/>
        </p:nvSpPr>
        <p:spPr>
          <a:xfrm>
            <a:off x="7687507" y="3167356"/>
            <a:ext cx="914400"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Quality Administrator</a:t>
            </a:r>
          </a:p>
        </p:txBody>
      </p:sp>
      <p:sp>
        <p:nvSpPr>
          <p:cNvPr id="35" name="Rectangle 34">
            <a:extLst>
              <a:ext uri="{FF2B5EF4-FFF2-40B4-BE49-F238E27FC236}">
                <a16:creationId xmlns:a16="http://schemas.microsoft.com/office/drawing/2014/main" id="{DFAACA4F-B833-4BC0-8323-DF68A33E27A3}"/>
              </a:ext>
            </a:extLst>
          </p:cNvPr>
          <p:cNvSpPr/>
          <p:nvPr/>
        </p:nvSpPr>
        <p:spPr>
          <a:xfrm>
            <a:off x="8663569" y="2587239"/>
            <a:ext cx="910763"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Master Data Analyst</a:t>
            </a:r>
          </a:p>
        </p:txBody>
      </p:sp>
      <p:sp>
        <p:nvSpPr>
          <p:cNvPr id="36" name="Rectangle 35">
            <a:extLst>
              <a:ext uri="{FF2B5EF4-FFF2-40B4-BE49-F238E27FC236}">
                <a16:creationId xmlns:a16="http://schemas.microsoft.com/office/drawing/2014/main" id="{AFE57E8B-DA27-4C22-8994-340AD840C444}"/>
              </a:ext>
            </a:extLst>
          </p:cNvPr>
          <p:cNvSpPr/>
          <p:nvPr/>
        </p:nvSpPr>
        <p:spPr>
          <a:xfrm>
            <a:off x="9635994" y="2587239"/>
            <a:ext cx="910763"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Content Management Analyst</a:t>
            </a:r>
          </a:p>
        </p:txBody>
      </p:sp>
      <p:sp>
        <p:nvSpPr>
          <p:cNvPr id="37" name="Rectangle 36">
            <a:extLst>
              <a:ext uri="{FF2B5EF4-FFF2-40B4-BE49-F238E27FC236}">
                <a16:creationId xmlns:a16="http://schemas.microsoft.com/office/drawing/2014/main" id="{3F2DB6A3-D20B-40BB-8618-00ECADF080D0}"/>
              </a:ext>
            </a:extLst>
          </p:cNvPr>
          <p:cNvSpPr/>
          <p:nvPr/>
        </p:nvSpPr>
        <p:spPr>
          <a:xfrm>
            <a:off x="9632357" y="3167356"/>
            <a:ext cx="914400"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Content Management Administrator</a:t>
            </a:r>
          </a:p>
        </p:txBody>
      </p:sp>
      <p:sp>
        <p:nvSpPr>
          <p:cNvPr id="38" name="Rectangle 37">
            <a:extLst>
              <a:ext uri="{FF2B5EF4-FFF2-40B4-BE49-F238E27FC236}">
                <a16:creationId xmlns:a16="http://schemas.microsoft.com/office/drawing/2014/main" id="{EA4E2D9D-E525-412A-BC5D-D8271A32790E}"/>
              </a:ext>
            </a:extLst>
          </p:cNvPr>
          <p:cNvSpPr/>
          <p:nvPr/>
        </p:nvSpPr>
        <p:spPr>
          <a:xfrm>
            <a:off x="8659932" y="3167356"/>
            <a:ext cx="914400"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Master Data Administrator</a:t>
            </a:r>
          </a:p>
        </p:txBody>
      </p:sp>
      <p:sp>
        <p:nvSpPr>
          <p:cNvPr id="48" name="Rectangle 47">
            <a:extLst>
              <a:ext uri="{FF2B5EF4-FFF2-40B4-BE49-F238E27FC236}">
                <a16:creationId xmlns:a16="http://schemas.microsoft.com/office/drawing/2014/main" id="{91C61C04-7EBA-4CF8-8401-F828C3DB79B6}"/>
              </a:ext>
            </a:extLst>
          </p:cNvPr>
          <p:cNvSpPr/>
          <p:nvPr/>
        </p:nvSpPr>
        <p:spPr>
          <a:xfrm>
            <a:off x="427284" y="3723411"/>
            <a:ext cx="914400" cy="4572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Enterprise Information Architect</a:t>
            </a:r>
          </a:p>
        </p:txBody>
      </p:sp>
      <p:sp>
        <p:nvSpPr>
          <p:cNvPr id="49" name="Rectangle 48">
            <a:extLst>
              <a:ext uri="{FF2B5EF4-FFF2-40B4-BE49-F238E27FC236}">
                <a16:creationId xmlns:a16="http://schemas.microsoft.com/office/drawing/2014/main" id="{3DB51952-5EA6-40DA-8549-2EB088B95F41}"/>
              </a:ext>
            </a:extLst>
          </p:cNvPr>
          <p:cNvSpPr/>
          <p:nvPr/>
        </p:nvSpPr>
        <p:spPr>
          <a:xfrm>
            <a:off x="5957517" y="5747867"/>
            <a:ext cx="2963698" cy="51954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Enterprise /Functional Organizations</a:t>
            </a:r>
          </a:p>
        </p:txBody>
      </p:sp>
      <p:sp>
        <p:nvSpPr>
          <p:cNvPr id="50" name="Rectangle 49">
            <a:extLst>
              <a:ext uri="{FF2B5EF4-FFF2-40B4-BE49-F238E27FC236}">
                <a16:creationId xmlns:a16="http://schemas.microsoft.com/office/drawing/2014/main" id="{BA27BA19-0187-4CEC-809B-E2C378E4E9A9}"/>
              </a:ext>
            </a:extLst>
          </p:cNvPr>
          <p:cNvSpPr/>
          <p:nvPr/>
        </p:nvSpPr>
        <p:spPr>
          <a:xfrm>
            <a:off x="4038137" y="5167750"/>
            <a:ext cx="9144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Enterprise Architect</a:t>
            </a:r>
          </a:p>
        </p:txBody>
      </p:sp>
      <p:sp>
        <p:nvSpPr>
          <p:cNvPr id="51" name="Callout: Right Arrow 50">
            <a:extLst>
              <a:ext uri="{FF2B5EF4-FFF2-40B4-BE49-F238E27FC236}">
                <a16:creationId xmlns:a16="http://schemas.microsoft.com/office/drawing/2014/main" id="{DF799FC9-9AE0-4A72-9E6C-EEEEA8CAEEAD}"/>
              </a:ext>
            </a:extLst>
          </p:cNvPr>
          <p:cNvSpPr/>
          <p:nvPr/>
        </p:nvSpPr>
        <p:spPr>
          <a:xfrm>
            <a:off x="204605" y="3530935"/>
            <a:ext cx="2124622" cy="1933732"/>
          </a:xfrm>
          <a:prstGeom prst="rightArrowCallout">
            <a:avLst>
              <a:gd name="adj1" fmla="val 10184"/>
              <a:gd name="adj2" fmla="val 13006"/>
              <a:gd name="adj3" fmla="val 20767"/>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B7A8D1B-16AF-431F-BF5E-F0293322CBF2}"/>
              </a:ext>
            </a:extLst>
          </p:cNvPr>
          <p:cNvSpPr/>
          <p:nvPr/>
        </p:nvSpPr>
        <p:spPr>
          <a:xfrm>
            <a:off x="2092393" y="3820262"/>
            <a:ext cx="2594272" cy="954107"/>
          </a:xfrm>
          <a:prstGeom prst="rect">
            <a:avLst/>
          </a:prstGeom>
          <a:noFill/>
        </p:spPr>
        <p:txBody>
          <a:bodyPr wrap="square" lIns="91440" tIns="45720" rIns="91440" bIns="45720">
            <a:spAutoFit/>
          </a:bodyPr>
          <a:lstStyle/>
          <a:p>
            <a:pPr algn="ctr"/>
            <a:r>
              <a:rPr lang="en-US"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Where do these roles fit in?</a:t>
            </a:r>
          </a:p>
        </p:txBody>
      </p:sp>
      <p:sp>
        <p:nvSpPr>
          <p:cNvPr id="40" name="Rectangle 39">
            <a:extLst>
              <a:ext uri="{FF2B5EF4-FFF2-40B4-BE49-F238E27FC236}">
                <a16:creationId xmlns:a16="http://schemas.microsoft.com/office/drawing/2014/main" id="{05AC6693-1AD2-4152-A724-B2BF25710DE2}"/>
              </a:ext>
            </a:extLst>
          </p:cNvPr>
          <p:cNvSpPr/>
          <p:nvPr/>
        </p:nvSpPr>
        <p:spPr>
          <a:xfrm>
            <a:off x="3802907" y="1885940"/>
            <a:ext cx="1240210" cy="60909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Cargill Digital Labs</a:t>
            </a:r>
          </a:p>
        </p:txBody>
      </p:sp>
      <p:sp>
        <p:nvSpPr>
          <p:cNvPr id="42" name="Rectangle 41">
            <a:extLst>
              <a:ext uri="{FF2B5EF4-FFF2-40B4-BE49-F238E27FC236}">
                <a16:creationId xmlns:a16="http://schemas.microsoft.com/office/drawing/2014/main" id="{BE8CDECE-7A36-41EA-8EFF-50F7275D1BA8}"/>
              </a:ext>
            </a:extLst>
          </p:cNvPr>
          <p:cNvSpPr/>
          <p:nvPr/>
        </p:nvSpPr>
        <p:spPr>
          <a:xfrm>
            <a:off x="3910304" y="2634619"/>
            <a:ext cx="987137" cy="53011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Cargill Data Platform</a:t>
            </a:r>
          </a:p>
        </p:txBody>
      </p:sp>
      <p:sp>
        <p:nvSpPr>
          <p:cNvPr id="43" name="Rectangle 42">
            <a:extLst>
              <a:ext uri="{FF2B5EF4-FFF2-40B4-BE49-F238E27FC236}">
                <a16:creationId xmlns:a16="http://schemas.microsoft.com/office/drawing/2014/main" id="{84FC5CBE-54AB-4BA2-BCF1-EB6E9164CDF1}"/>
              </a:ext>
            </a:extLst>
          </p:cNvPr>
          <p:cNvSpPr/>
          <p:nvPr/>
        </p:nvSpPr>
        <p:spPr>
          <a:xfrm>
            <a:off x="6109917" y="5900267"/>
            <a:ext cx="2963698" cy="519545"/>
          </a:xfrm>
          <a:prstGeom prst="rect">
            <a:avLst/>
          </a:prstGeom>
          <a:solidFill>
            <a:schemeClr val="tx2"/>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Enterprise /Functional Organizations</a:t>
            </a:r>
          </a:p>
        </p:txBody>
      </p:sp>
    </p:spTree>
    <p:extLst>
      <p:ext uri="{BB962C8B-B14F-4D97-AF65-F5344CB8AC3E}">
        <p14:creationId xmlns:p14="http://schemas.microsoft.com/office/powerpoint/2010/main" val="8383130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48" grpId="0" animBg="1"/>
      <p:bldP spid="51" grpId="0" animBg="1"/>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328A-CA87-4D8A-A790-2B9C221F86A2}"/>
              </a:ext>
            </a:extLst>
          </p:cNvPr>
          <p:cNvSpPr>
            <a:spLocks noGrp="1"/>
          </p:cNvSpPr>
          <p:nvPr>
            <p:ph type="title"/>
          </p:nvPr>
        </p:nvSpPr>
        <p:spPr>
          <a:xfrm>
            <a:off x="1097280" y="286603"/>
            <a:ext cx="10058400" cy="1459751"/>
          </a:xfrm>
        </p:spPr>
        <p:txBody>
          <a:bodyPr/>
          <a:lstStyle/>
          <a:p>
            <a:r>
              <a:rPr lang="en-US" sz="4800" dirty="0">
                <a:solidFill>
                  <a:schemeClr val="tx1">
                    <a:lumMod val="75000"/>
                    <a:lumOff val="25000"/>
                  </a:schemeClr>
                </a:solidFill>
              </a:rPr>
              <a:t>Cargill’s Data Community</a:t>
            </a:r>
          </a:p>
        </p:txBody>
      </p:sp>
      <p:sp>
        <p:nvSpPr>
          <p:cNvPr id="28" name="Rectangle 27">
            <a:extLst>
              <a:ext uri="{FF2B5EF4-FFF2-40B4-BE49-F238E27FC236}">
                <a16:creationId xmlns:a16="http://schemas.microsoft.com/office/drawing/2014/main" id="{C984198E-5667-4A5E-A24D-D9A7B52D361F}"/>
              </a:ext>
            </a:extLst>
          </p:cNvPr>
          <p:cNvSpPr/>
          <p:nvPr/>
        </p:nvSpPr>
        <p:spPr>
          <a:xfrm>
            <a:off x="3864729" y="2637809"/>
            <a:ext cx="987137" cy="51954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Data Guild</a:t>
            </a:r>
          </a:p>
        </p:txBody>
      </p:sp>
      <p:sp>
        <p:nvSpPr>
          <p:cNvPr id="40" name="Rectangle 39">
            <a:extLst>
              <a:ext uri="{FF2B5EF4-FFF2-40B4-BE49-F238E27FC236}">
                <a16:creationId xmlns:a16="http://schemas.microsoft.com/office/drawing/2014/main" id="{65797321-5D33-4938-A1CD-A6D2D41E4ED8}"/>
              </a:ext>
            </a:extLst>
          </p:cNvPr>
          <p:cNvSpPr/>
          <p:nvPr/>
        </p:nvSpPr>
        <p:spPr>
          <a:xfrm>
            <a:off x="1221699" y="3429000"/>
            <a:ext cx="914400" cy="457200"/>
          </a:xfrm>
          <a:prstGeom prst="rect">
            <a:avLst/>
          </a:prstGeom>
          <a:solidFill>
            <a:srgbClr val="E4831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Lead</a:t>
            </a:r>
          </a:p>
        </p:txBody>
      </p:sp>
      <p:sp>
        <p:nvSpPr>
          <p:cNvPr id="41" name="Rectangle 40">
            <a:extLst>
              <a:ext uri="{FF2B5EF4-FFF2-40B4-BE49-F238E27FC236}">
                <a16:creationId xmlns:a16="http://schemas.microsoft.com/office/drawing/2014/main" id="{0264AD5A-DCA3-4FAF-8A37-5E889C913ADB}"/>
              </a:ext>
            </a:extLst>
          </p:cNvPr>
          <p:cNvSpPr/>
          <p:nvPr/>
        </p:nvSpPr>
        <p:spPr>
          <a:xfrm>
            <a:off x="5400195" y="2632704"/>
            <a:ext cx="1750410" cy="51954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Data Architecture Community of Practice</a:t>
            </a:r>
          </a:p>
        </p:txBody>
      </p:sp>
      <p:sp>
        <p:nvSpPr>
          <p:cNvPr id="42" name="Rectangle 41">
            <a:extLst>
              <a:ext uri="{FF2B5EF4-FFF2-40B4-BE49-F238E27FC236}">
                <a16:creationId xmlns:a16="http://schemas.microsoft.com/office/drawing/2014/main" id="{521C203B-5B64-41C1-AF73-01542F50DAA9}"/>
              </a:ext>
            </a:extLst>
          </p:cNvPr>
          <p:cNvSpPr/>
          <p:nvPr/>
        </p:nvSpPr>
        <p:spPr>
          <a:xfrm>
            <a:off x="8566978" y="2560359"/>
            <a:ext cx="910763"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Principle Data Architect</a:t>
            </a:r>
          </a:p>
        </p:txBody>
      </p:sp>
      <p:sp>
        <p:nvSpPr>
          <p:cNvPr id="48" name="Rectangle 47">
            <a:extLst>
              <a:ext uri="{FF2B5EF4-FFF2-40B4-BE49-F238E27FC236}">
                <a16:creationId xmlns:a16="http://schemas.microsoft.com/office/drawing/2014/main" id="{0E782366-6394-4861-B343-A224AA4E2B7E}"/>
              </a:ext>
            </a:extLst>
          </p:cNvPr>
          <p:cNvSpPr/>
          <p:nvPr/>
        </p:nvSpPr>
        <p:spPr>
          <a:xfrm>
            <a:off x="8373564" y="3299836"/>
            <a:ext cx="9144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Architect</a:t>
            </a:r>
          </a:p>
        </p:txBody>
      </p:sp>
      <p:sp>
        <p:nvSpPr>
          <p:cNvPr id="50" name="Rectangle 49">
            <a:extLst>
              <a:ext uri="{FF2B5EF4-FFF2-40B4-BE49-F238E27FC236}">
                <a16:creationId xmlns:a16="http://schemas.microsoft.com/office/drawing/2014/main" id="{13B1B9A7-BFBA-4958-9CB7-B8907A7FF3E0}"/>
              </a:ext>
            </a:extLst>
          </p:cNvPr>
          <p:cNvSpPr/>
          <p:nvPr/>
        </p:nvSpPr>
        <p:spPr>
          <a:xfrm>
            <a:off x="8336699" y="1892866"/>
            <a:ext cx="1560865" cy="51954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Cross Enterprise Data Management</a:t>
            </a:r>
          </a:p>
        </p:txBody>
      </p:sp>
      <p:sp>
        <p:nvSpPr>
          <p:cNvPr id="51" name="Rectangle 50">
            <a:extLst>
              <a:ext uri="{FF2B5EF4-FFF2-40B4-BE49-F238E27FC236}">
                <a16:creationId xmlns:a16="http://schemas.microsoft.com/office/drawing/2014/main" id="{E4F3F430-6775-4FE3-8E90-09D81E9BD5C0}"/>
              </a:ext>
            </a:extLst>
          </p:cNvPr>
          <p:cNvSpPr/>
          <p:nvPr/>
        </p:nvSpPr>
        <p:spPr>
          <a:xfrm>
            <a:off x="8525964" y="3452236"/>
            <a:ext cx="9144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Architect</a:t>
            </a:r>
          </a:p>
        </p:txBody>
      </p:sp>
      <p:sp>
        <p:nvSpPr>
          <p:cNvPr id="53" name="Rectangle 52">
            <a:extLst>
              <a:ext uri="{FF2B5EF4-FFF2-40B4-BE49-F238E27FC236}">
                <a16:creationId xmlns:a16="http://schemas.microsoft.com/office/drawing/2014/main" id="{C5BD9092-4958-4023-ABFB-DEEA183CF30B}"/>
              </a:ext>
            </a:extLst>
          </p:cNvPr>
          <p:cNvSpPr/>
          <p:nvPr/>
        </p:nvSpPr>
        <p:spPr>
          <a:xfrm>
            <a:off x="8678364" y="3604636"/>
            <a:ext cx="9144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Architect</a:t>
            </a:r>
          </a:p>
        </p:txBody>
      </p:sp>
      <p:sp>
        <p:nvSpPr>
          <p:cNvPr id="55" name="Rectangle 54">
            <a:extLst>
              <a:ext uri="{FF2B5EF4-FFF2-40B4-BE49-F238E27FC236}">
                <a16:creationId xmlns:a16="http://schemas.microsoft.com/office/drawing/2014/main" id="{5EB25793-E99D-4346-8546-4D77DB1CC8D5}"/>
              </a:ext>
            </a:extLst>
          </p:cNvPr>
          <p:cNvSpPr/>
          <p:nvPr/>
        </p:nvSpPr>
        <p:spPr>
          <a:xfrm>
            <a:off x="8830764" y="3757036"/>
            <a:ext cx="9144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Architect</a:t>
            </a:r>
          </a:p>
        </p:txBody>
      </p:sp>
      <p:sp>
        <p:nvSpPr>
          <p:cNvPr id="57" name="Rectangle 56">
            <a:extLst>
              <a:ext uri="{FF2B5EF4-FFF2-40B4-BE49-F238E27FC236}">
                <a16:creationId xmlns:a16="http://schemas.microsoft.com/office/drawing/2014/main" id="{FD282FEA-D165-498C-80D8-6D596E54698E}"/>
              </a:ext>
            </a:extLst>
          </p:cNvPr>
          <p:cNvSpPr/>
          <p:nvPr/>
        </p:nvSpPr>
        <p:spPr>
          <a:xfrm>
            <a:off x="8983164" y="3909436"/>
            <a:ext cx="9144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Architect</a:t>
            </a:r>
          </a:p>
        </p:txBody>
      </p:sp>
      <p:sp>
        <p:nvSpPr>
          <p:cNvPr id="13" name="Left Brace 12">
            <a:extLst>
              <a:ext uri="{FF2B5EF4-FFF2-40B4-BE49-F238E27FC236}">
                <a16:creationId xmlns:a16="http://schemas.microsoft.com/office/drawing/2014/main" id="{79977892-CB15-4163-B14F-90BD1FEE4684}"/>
              </a:ext>
            </a:extLst>
          </p:cNvPr>
          <p:cNvSpPr/>
          <p:nvPr/>
        </p:nvSpPr>
        <p:spPr>
          <a:xfrm>
            <a:off x="7388420" y="2560359"/>
            <a:ext cx="910763" cy="1935441"/>
          </a:xfrm>
          <a:prstGeom prst="leftBrace">
            <a:avLst>
              <a:gd name="adj1" fmla="val 8333"/>
              <a:gd name="adj2" fmla="val 176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Rectangle 58">
            <a:extLst>
              <a:ext uri="{FF2B5EF4-FFF2-40B4-BE49-F238E27FC236}">
                <a16:creationId xmlns:a16="http://schemas.microsoft.com/office/drawing/2014/main" id="{DD09F96C-A752-40E5-8ED9-E38AA97F41E8}"/>
              </a:ext>
            </a:extLst>
          </p:cNvPr>
          <p:cNvSpPr/>
          <p:nvPr/>
        </p:nvSpPr>
        <p:spPr>
          <a:xfrm>
            <a:off x="1374099" y="3581400"/>
            <a:ext cx="914400" cy="457200"/>
          </a:xfrm>
          <a:prstGeom prst="rect">
            <a:avLst/>
          </a:prstGeom>
          <a:solidFill>
            <a:srgbClr val="E4831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Lead</a:t>
            </a:r>
          </a:p>
        </p:txBody>
      </p:sp>
      <p:sp>
        <p:nvSpPr>
          <p:cNvPr id="60" name="Rectangle 59">
            <a:extLst>
              <a:ext uri="{FF2B5EF4-FFF2-40B4-BE49-F238E27FC236}">
                <a16:creationId xmlns:a16="http://schemas.microsoft.com/office/drawing/2014/main" id="{29B80F69-80A4-4438-A43C-EC47F27790FC}"/>
              </a:ext>
            </a:extLst>
          </p:cNvPr>
          <p:cNvSpPr/>
          <p:nvPr/>
        </p:nvSpPr>
        <p:spPr>
          <a:xfrm>
            <a:off x="1526499" y="3733800"/>
            <a:ext cx="914400" cy="457200"/>
          </a:xfrm>
          <a:prstGeom prst="rect">
            <a:avLst/>
          </a:prstGeom>
          <a:solidFill>
            <a:srgbClr val="E4831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Lead</a:t>
            </a:r>
          </a:p>
        </p:txBody>
      </p:sp>
      <p:sp>
        <p:nvSpPr>
          <p:cNvPr id="61" name="Rectangle 60">
            <a:extLst>
              <a:ext uri="{FF2B5EF4-FFF2-40B4-BE49-F238E27FC236}">
                <a16:creationId xmlns:a16="http://schemas.microsoft.com/office/drawing/2014/main" id="{65B67F6E-968F-41A3-AAA7-DDF78E6D8496}"/>
              </a:ext>
            </a:extLst>
          </p:cNvPr>
          <p:cNvSpPr/>
          <p:nvPr/>
        </p:nvSpPr>
        <p:spPr>
          <a:xfrm>
            <a:off x="1678899" y="3886200"/>
            <a:ext cx="914400" cy="457200"/>
          </a:xfrm>
          <a:prstGeom prst="rect">
            <a:avLst/>
          </a:prstGeom>
          <a:solidFill>
            <a:srgbClr val="E4831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Lead</a:t>
            </a:r>
          </a:p>
        </p:txBody>
      </p:sp>
      <p:sp>
        <p:nvSpPr>
          <p:cNvPr id="62" name="Rectangle 61">
            <a:extLst>
              <a:ext uri="{FF2B5EF4-FFF2-40B4-BE49-F238E27FC236}">
                <a16:creationId xmlns:a16="http://schemas.microsoft.com/office/drawing/2014/main" id="{9974C9A6-4F79-4223-8522-0CF055C010DE}"/>
              </a:ext>
            </a:extLst>
          </p:cNvPr>
          <p:cNvSpPr/>
          <p:nvPr/>
        </p:nvSpPr>
        <p:spPr>
          <a:xfrm>
            <a:off x="1831299" y="4038600"/>
            <a:ext cx="914400" cy="457200"/>
          </a:xfrm>
          <a:prstGeom prst="rect">
            <a:avLst/>
          </a:prstGeom>
          <a:solidFill>
            <a:srgbClr val="E4831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Lead</a:t>
            </a:r>
          </a:p>
        </p:txBody>
      </p:sp>
      <p:sp>
        <p:nvSpPr>
          <p:cNvPr id="64" name="Rectangle 63">
            <a:extLst>
              <a:ext uri="{FF2B5EF4-FFF2-40B4-BE49-F238E27FC236}">
                <a16:creationId xmlns:a16="http://schemas.microsoft.com/office/drawing/2014/main" id="{8192FAB0-532D-4199-83D3-8504B0B4F08D}"/>
              </a:ext>
            </a:extLst>
          </p:cNvPr>
          <p:cNvSpPr/>
          <p:nvPr/>
        </p:nvSpPr>
        <p:spPr>
          <a:xfrm>
            <a:off x="1221699" y="1885940"/>
            <a:ext cx="1240210" cy="60909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Transformation Management Office</a:t>
            </a:r>
          </a:p>
        </p:txBody>
      </p:sp>
      <p:sp>
        <p:nvSpPr>
          <p:cNvPr id="65" name="Rectangle 64">
            <a:extLst>
              <a:ext uri="{FF2B5EF4-FFF2-40B4-BE49-F238E27FC236}">
                <a16:creationId xmlns:a16="http://schemas.microsoft.com/office/drawing/2014/main" id="{AE5DD318-46DE-423A-AD28-ECDC78E109D8}"/>
              </a:ext>
            </a:extLst>
          </p:cNvPr>
          <p:cNvSpPr/>
          <p:nvPr/>
        </p:nvSpPr>
        <p:spPr>
          <a:xfrm>
            <a:off x="1348235" y="2591364"/>
            <a:ext cx="987137" cy="53011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Transformation Lead</a:t>
            </a:r>
          </a:p>
        </p:txBody>
      </p:sp>
      <p:sp>
        <p:nvSpPr>
          <p:cNvPr id="18" name="Right Brace 17">
            <a:extLst>
              <a:ext uri="{FF2B5EF4-FFF2-40B4-BE49-F238E27FC236}">
                <a16:creationId xmlns:a16="http://schemas.microsoft.com/office/drawing/2014/main" id="{367ECED0-B775-4F7C-BD21-8AD1510FC147}"/>
              </a:ext>
            </a:extLst>
          </p:cNvPr>
          <p:cNvSpPr/>
          <p:nvPr/>
        </p:nvSpPr>
        <p:spPr>
          <a:xfrm>
            <a:off x="2972782" y="2560359"/>
            <a:ext cx="695093" cy="2019136"/>
          </a:xfrm>
          <a:prstGeom prst="rightBrace">
            <a:avLst>
              <a:gd name="adj1" fmla="val 8333"/>
              <a:gd name="adj2" fmla="val 176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Rectangle 65">
            <a:extLst>
              <a:ext uri="{FF2B5EF4-FFF2-40B4-BE49-F238E27FC236}">
                <a16:creationId xmlns:a16="http://schemas.microsoft.com/office/drawing/2014/main" id="{2609F70E-8EFC-4F57-ABE1-BEECFF0CF0E7}"/>
              </a:ext>
            </a:extLst>
          </p:cNvPr>
          <p:cNvSpPr/>
          <p:nvPr/>
        </p:nvSpPr>
        <p:spPr>
          <a:xfrm>
            <a:off x="5671593" y="4072494"/>
            <a:ext cx="914400" cy="4572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Solution Data Architect</a:t>
            </a:r>
          </a:p>
        </p:txBody>
      </p:sp>
      <p:sp>
        <p:nvSpPr>
          <p:cNvPr id="67" name="Rectangle 66">
            <a:extLst>
              <a:ext uri="{FF2B5EF4-FFF2-40B4-BE49-F238E27FC236}">
                <a16:creationId xmlns:a16="http://schemas.microsoft.com/office/drawing/2014/main" id="{62E6B276-D712-4FE2-8C5D-461AD8462980}"/>
              </a:ext>
            </a:extLst>
          </p:cNvPr>
          <p:cNvSpPr/>
          <p:nvPr/>
        </p:nvSpPr>
        <p:spPr>
          <a:xfrm>
            <a:off x="5671593" y="4626025"/>
            <a:ext cx="914400" cy="4572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Data Modeler</a:t>
            </a:r>
          </a:p>
        </p:txBody>
      </p:sp>
      <p:sp>
        <p:nvSpPr>
          <p:cNvPr id="68" name="Rectangle 67">
            <a:extLst>
              <a:ext uri="{FF2B5EF4-FFF2-40B4-BE49-F238E27FC236}">
                <a16:creationId xmlns:a16="http://schemas.microsoft.com/office/drawing/2014/main" id="{B1D438B5-F254-4B28-86C0-D51B6DF7413D}"/>
              </a:ext>
            </a:extLst>
          </p:cNvPr>
          <p:cNvSpPr/>
          <p:nvPr/>
        </p:nvSpPr>
        <p:spPr>
          <a:xfrm>
            <a:off x="5671593" y="3518964"/>
            <a:ext cx="914400" cy="4572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Enterprise Information Architect</a:t>
            </a:r>
          </a:p>
        </p:txBody>
      </p:sp>
      <p:sp>
        <p:nvSpPr>
          <p:cNvPr id="70" name="Rectangle 69">
            <a:extLst>
              <a:ext uri="{FF2B5EF4-FFF2-40B4-BE49-F238E27FC236}">
                <a16:creationId xmlns:a16="http://schemas.microsoft.com/office/drawing/2014/main" id="{7FD9DC89-C246-4CAA-B935-4CB58E4F8F2F}"/>
              </a:ext>
            </a:extLst>
          </p:cNvPr>
          <p:cNvSpPr/>
          <p:nvPr/>
        </p:nvSpPr>
        <p:spPr>
          <a:xfrm>
            <a:off x="2883534" y="4882417"/>
            <a:ext cx="2594272" cy="1384995"/>
          </a:xfrm>
          <a:prstGeom prst="rect">
            <a:avLst/>
          </a:prstGeom>
          <a:noFill/>
        </p:spPr>
        <p:txBody>
          <a:bodyPr wrap="square" lIns="91440" tIns="45720" rIns="91440" bIns="45720">
            <a:spAutoFit/>
          </a:bodyPr>
          <a:lstStyle/>
          <a:p>
            <a:pPr algn="ctr"/>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They should all be members of the DA COP</a:t>
            </a:r>
            <a:r>
              <a:rPr lang="en-US"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
        <p:nvSpPr>
          <p:cNvPr id="71" name="Rectangle 70">
            <a:extLst>
              <a:ext uri="{FF2B5EF4-FFF2-40B4-BE49-F238E27FC236}">
                <a16:creationId xmlns:a16="http://schemas.microsoft.com/office/drawing/2014/main" id="{7D954E45-B009-48B4-ABF9-1094967FB510}"/>
              </a:ext>
            </a:extLst>
          </p:cNvPr>
          <p:cNvSpPr/>
          <p:nvPr/>
        </p:nvSpPr>
        <p:spPr>
          <a:xfrm>
            <a:off x="5957517" y="5747867"/>
            <a:ext cx="2963698" cy="51954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Enterprise /Functional Organizations</a:t>
            </a:r>
          </a:p>
        </p:txBody>
      </p:sp>
      <p:sp>
        <p:nvSpPr>
          <p:cNvPr id="27" name="Callout: Right Arrow 26">
            <a:extLst>
              <a:ext uri="{FF2B5EF4-FFF2-40B4-BE49-F238E27FC236}">
                <a16:creationId xmlns:a16="http://schemas.microsoft.com/office/drawing/2014/main" id="{6E4B3D9B-C9B7-47EA-9173-668D43EA77B1}"/>
              </a:ext>
            </a:extLst>
          </p:cNvPr>
          <p:cNvSpPr/>
          <p:nvPr/>
        </p:nvSpPr>
        <p:spPr>
          <a:xfrm>
            <a:off x="5454241" y="3375106"/>
            <a:ext cx="2124622" cy="1933732"/>
          </a:xfrm>
          <a:prstGeom prst="rightArrowCallout">
            <a:avLst>
              <a:gd name="adj1" fmla="val 10184"/>
              <a:gd name="adj2" fmla="val 13006"/>
              <a:gd name="adj3" fmla="val 20767"/>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8974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70"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328A-CA87-4D8A-A790-2B9C221F86A2}"/>
              </a:ext>
            </a:extLst>
          </p:cNvPr>
          <p:cNvSpPr>
            <a:spLocks noGrp="1"/>
          </p:cNvSpPr>
          <p:nvPr>
            <p:ph type="title"/>
          </p:nvPr>
        </p:nvSpPr>
        <p:spPr/>
        <p:txBody>
          <a:bodyPr/>
          <a:lstStyle/>
          <a:p>
            <a:r>
              <a:rPr lang="en-US" dirty="0"/>
              <a:t>Cargill’s Data Architect Position</a:t>
            </a:r>
          </a:p>
        </p:txBody>
      </p:sp>
      <p:sp>
        <p:nvSpPr>
          <p:cNvPr id="53" name="Content Placeholder 52">
            <a:extLst>
              <a:ext uri="{FF2B5EF4-FFF2-40B4-BE49-F238E27FC236}">
                <a16:creationId xmlns:a16="http://schemas.microsoft.com/office/drawing/2014/main" id="{24137B37-ADFB-4A8F-AD77-B7BADA5DC68C}"/>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The scope of the Data Architect should include an assigned Enterprise or Function, and include all Regions and Portfolios associated within that Enterprise/Function.</a:t>
            </a:r>
          </a:p>
          <a:p>
            <a:pPr>
              <a:buFont typeface="Wingdings" panose="05000000000000000000" pitchFamily="2" charset="2"/>
              <a:buChar char="Ø"/>
            </a:pPr>
            <a:r>
              <a:rPr lang="en-US" dirty="0"/>
              <a:t>The responsibilities of the Data Architect should primarily align with the role of the </a:t>
            </a:r>
            <a:r>
              <a:rPr lang="en-US" b="1" dirty="0"/>
              <a:t>Enterprise Information Architect </a:t>
            </a:r>
            <a:r>
              <a:rPr lang="en-US" dirty="0"/>
              <a:t>for their Enterprise/Function, c</a:t>
            </a:r>
            <a:r>
              <a:rPr lang="en-US" dirty="0">
                <a:cs typeface="Arial" charset="0"/>
              </a:rPr>
              <a:t>reating a roadmap to realize the data strategy and guiding teams in implementing that strategy.</a:t>
            </a:r>
            <a:endParaRPr lang="en-US" dirty="0"/>
          </a:p>
          <a:p>
            <a:pPr>
              <a:buFont typeface="Wingdings" panose="05000000000000000000" pitchFamily="2" charset="2"/>
              <a:buChar char="Ø"/>
            </a:pPr>
            <a:r>
              <a:rPr lang="en-US" dirty="0"/>
              <a:t>The Data Architect is expected to have a general understanding of all 11 knowledge areas, but primarily be able to guide their Enterprise/Function in Data Architecture, Data Modeling &amp; Design, Data Quality, and Metadata Management and depending upon the needs of the Enterprise/Function may include Reference &amp; Master Data, Data Warehousing &amp; Business Intelligence, or Data Integration &amp; Interoperability.</a:t>
            </a:r>
          </a:p>
          <a:p>
            <a:pPr>
              <a:buFont typeface="Wingdings" panose="05000000000000000000" pitchFamily="2" charset="2"/>
              <a:buChar char="Ø"/>
            </a:pPr>
            <a:r>
              <a:rPr lang="en-US" dirty="0"/>
              <a:t>The Data Architect must collaborate with the Data Lead and Enterprise Architect within their Enterprise/Function to create the data roadmap for their Enterprise/Function. They must also collaborate with (whoever fill these roles of) the Solution Data Architects and Data Modelers to implement that data roadmap.</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483423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328A-CA87-4D8A-A790-2B9C221F86A2}"/>
              </a:ext>
            </a:extLst>
          </p:cNvPr>
          <p:cNvSpPr>
            <a:spLocks noGrp="1"/>
          </p:cNvSpPr>
          <p:nvPr>
            <p:ph type="title"/>
          </p:nvPr>
        </p:nvSpPr>
        <p:spPr/>
        <p:txBody>
          <a:bodyPr/>
          <a:lstStyle/>
          <a:p>
            <a:r>
              <a:rPr lang="en-US" dirty="0"/>
              <a:t>Who fills the other roles?</a:t>
            </a:r>
          </a:p>
        </p:txBody>
      </p:sp>
      <p:sp>
        <p:nvSpPr>
          <p:cNvPr id="53" name="Content Placeholder 52">
            <a:extLst>
              <a:ext uri="{FF2B5EF4-FFF2-40B4-BE49-F238E27FC236}">
                <a16:creationId xmlns:a16="http://schemas.microsoft.com/office/drawing/2014/main" id="{24137B37-ADFB-4A8F-AD77-B7BADA5DC68C}"/>
              </a:ext>
            </a:extLst>
          </p:cNvPr>
          <p:cNvSpPr>
            <a:spLocks noGrp="1"/>
          </p:cNvSpPr>
          <p:nvPr>
            <p:ph idx="1"/>
          </p:nvPr>
        </p:nvSpPr>
        <p:spPr/>
        <p:txBody>
          <a:bodyPr>
            <a:normAutofit/>
          </a:bodyPr>
          <a:lstStyle/>
          <a:p>
            <a:pPr>
              <a:buFont typeface="Wingdings" panose="05000000000000000000" pitchFamily="2" charset="2"/>
              <a:buChar char="Ø"/>
            </a:pPr>
            <a:r>
              <a:rPr lang="en-US" dirty="0"/>
              <a:t>As stated previously, the </a:t>
            </a:r>
            <a:r>
              <a:rPr lang="en-US" b="1" dirty="0"/>
              <a:t>Solution Data Architect </a:t>
            </a:r>
            <a:r>
              <a:rPr lang="en-US" dirty="0"/>
              <a:t>role is responsible for creating the data design for a particular business initiative; e.g., master data design, data warehouse design, data integration design, etc.  This can be done by, or in collaboration with, the Solution Architect.</a:t>
            </a:r>
          </a:p>
          <a:p>
            <a:pPr>
              <a:buFont typeface="Wingdings" panose="05000000000000000000" pitchFamily="2" charset="2"/>
              <a:buChar char="Ø"/>
            </a:pPr>
            <a:r>
              <a:rPr lang="en-US" dirty="0"/>
              <a:t>As stated previously, the </a:t>
            </a:r>
            <a:r>
              <a:rPr lang="en-US" b="1" dirty="0"/>
              <a:t>Data Modeler </a:t>
            </a:r>
            <a:r>
              <a:rPr lang="en-US" dirty="0"/>
              <a:t>role is responsible to collecting and formally documenting the data requirements for a particular business initiative; e.g., conceptual, logical, physical or canonical data models.  This can be done by, or in collaboration with, the business and system analyst.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957225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6">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B8DFEA1-F799-45C8-B174-5DCCA389E837}"/>
              </a:ext>
            </a:extLst>
          </p:cNvPr>
          <p:cNvSpPr>
            <a:spLocks noGrp="1"/>
          </p:cNvSpPr>
          <p:nvPr>
            <p:ph type="title"/>
          </p:nvPr>
        </p:nvSpPr>
        <p:spPr>
          <a:xfrm>
            <a:off x="633999" y="4550229"/>
            <a:ext cx="10909073" cy="1057655"/>
          </a:xfrm>
        </p:spPr>
        <p:txBody>
          <a:bodyPr vert="horz" lIns="91440" tIns="45720" rIns="91440" bIns="45720" rtlCol="0" anchor="b">
            <a:normAutofit/>
          </a:bodyPr>
          <a:lstStyle/>
          <a:p>
            <a:pPr>
              <a:lnSpc>
                <a:spcPct val="85000"/>
              </a:lnSpc>
            </a:pPr>
            <a:r>
              <a:rPr lang="en-US" sz="6000" dirty="0">
                <a:solidFill>
                  <a:schemeClr val="tx1">
                    <a:lumMod val="85000"/>
                    <a:lumOff val="15000"/>
                  </a:schemeClr>
                </a:solidFill>
              </a:rPr>
              <a:t>Current Assignments</a:t>
            </a:r>
          </a:p>
        </p:txBody>
      </p:sp>
      <p:cxnSp>
        <p:nvCxnSpPr>
          <p:cNvPr id="30" name="Straight Connector 18">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1" name="Rectangle 20">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p:cNvSpPr>
            <a:spLocks noGrp="1"/>
          </p:cNvSpPr>
          <p:nvPr>
            <p:ph type="sldNum" sz="quarter" idx="4"/>
          </p:nvPr>
        </p:nvSpPr>
        <p:spPr>
          <a:xfrm>
            <a:off x="9900458" y="6459785"/>
            <a:ext cx="1312025" cy="365125"/>
          </a:xfrm>
        </p:spPr>
        <p:txBody>
          <a:bodyPr vert="horz" lIns="91440" tIns="45720" rIns="91440" bIns="45720" rtlCol="0" anchor="ctr">
            <a:normAutofit/>
          </a:bodyPr>
          <a:lstStyle/>
          <a:p>
            <a:pPr algn="r" defTabSz="914400">
              <a:spcAft>
                <a:spcPts val="600"/>
              </a:spcAft>
            </a:pPr>
            <a:fld id="{3DF1AFCE-D540-41EE-B441-3ED6DEB25CDC}" type="slidenum">
              <a:rPr lang="en-US" sz="1050" smtClean="0">
                <a:solidFill>
                  <a:srgbClr val="FFFFFF"/>
                </a:solidFill>
              </a:rPr>
              <a:pPr algn="r" defTabSz="914400">
                <a:spcAft>
                  <a:spcPts val="600"/>
                </a:spcAft>
              </a:pPr>
              <a:t>14</a:t>
            </a:fld>
            <a:endParaRPr lang="en-US" sz="1050">
              <a:solidFill>
                <a:srgbClr val="FFFFFF"/>
              </a:solidFill>
            </a:endParaRPr>
          </a:p>
        </p:txBody>
      </p:sp>
      <p:graphicFrame>
        <p:nvGraphicFramePr>
          <p:cNvPr id="2" name="Table 1">
            <a:extLst>
              <a:ext uri="{FF2B5EF4-FFF2-40B4-BE49-F238E27FC236}">
                <a16:creationId xmlns:a16="http://schemas.microsoft.com/office/drawing/2014/main" id="{6E7C9A73-BACE-48BA-A60D-75B04A4F2497}"/>
              </a:ext>
            </a:extLst>
          </p:cNvPr>
          <p:cNvGraphicFramePr>
            <a:graphicFrameLocks noGrp="1"/>
          </p:cNvGraphicFramePr>
          <p:nvPr>
            <p:extLst>
              <p:ext uri="{D42A27DB-BD31-4B8C-83A1-F6EECF244321}">
                <p14:modId xmlns:p14="http://schemas.microsoft.com/office/powerpoint/2010/main" val="2025650300"/>
              </p:ext>
            </p:extLst>
          </p:nvPr>
        </p:nvGraphicFramePr>
        <p:xfrm>
          <a:off x="626604" y="1143972"/>
          <a:ext cx="10916468" cy="2615281"/>
        </p:xfrm>
        <a:graphic>
          <a:graphicData uri="http://schemas.openxmlformats.org/drawingml/2006/table">
            <a:tbl>
              <a:tblPr firstRow="1" bandRow="1">
                <a:tableStyleId>{5C22544A-7EE6-4342-B048-85BDC9FD1C3A}</a:tableStyleId>
              </a:tblPr>
              <a:tblGrid>
                <a:gridCol w="1307098">
                  <a:extLst>
                    <a:ext uri="{9D8B030D-6E8A-4147-A177-3AD203B41FA5}">
                      <a16:colId xmlns:a16="http://schemas.microsoft.com/office/drawing/2014/main" val="2194639274"/>
                    </a:ext>
                  </a:extLst>
                </a:gridCol>
                <a:gridCol w="1139701">
                  <a:extLst>
                    <a:ext uri="{9D8B030D-6E8A-4147-A177-3AD203B41FA5}">
                      <a16:colId xmlns:a16="http://schemas.microsoft.com/office/drawing/2014/main" val="2649473563"/>
                    </a:ext>
                  </a:extLst>
                </a:gridCol>
                <a:gridCol w="1054809">
                  <a:extLst>
                    <a:ext uri="{9D8B030D-6E8A-4147-A177-3AD203B41FA5}">
                      <a16:colId xmlns:a16="http://schemas.microsoft.com/office/drawing/2014/main" val="2375630475"/>
                    </a:ext>
                  </a:extLst>
                </a:gridCol>
                <a:gridCol w="952367">
                  <a:extLst>
                    <a:ext uri="{9D8B030D-6E8A-4147-A177-3AD203B41FA5}">
                      <a16:colId xmlns:a16="http://schemas.microsoft.com/office/drawing/2014/main" val="3498329254"/>
                    </a:ext>
                  </a:extLst>
                </a:gridCol>
                <a:gridCol w="1099431">
                  <a:extLst>
                    <a:ext uri="{9D8B030D-6E8A-4147-A177-3AD203B41FA5}">
                      <a16:colId xmlns:a16="http://schemas.microsoft.com/office/drawing/2014/main" val="3012155951"/>
                    </a:ext>
                  </a:extLst>
                </a:gridCol>
                <a:gridCol w="1041552">
                  <a:extLst>
                    <a:ext uri="{9D8B030D-6E8A-4147-A177-3AD203B41FA5}">
                      <a16:colId xmlns:a16="http://schemas.microsoft.com/office/drawing/2014/main" val="4011432929"/>
                    </a:ext>
                  </a:extLst>
                </a:gridCol>
                <a:gridCol w="996846">
                  <a:extLst>
                    <a:ext uri="{9D8B030D-6E8A-4147-A177-3AD203B41FA5}">
                      <a16:colId xmlns:a16="http://schemas.microsoft.com/office/drawing/2014/main" val="309746944"/>
                    </a:ext>
                  </a:extLst>
                </a:gridCol>
                <a:gridCol w="1169233">
                  <a:extLst>
                    <a:ext uri="{9D8B030D-6E8A-4147-A177-3AD203B41FA5}">
                      <a16:colId xmlns:a16="http://schemas.microsoft.com/office/drawing/2014/main" val="3364196780"/>
                    </a:ext>
                  </a:extLst>
                </a:gridCol>
                <a:gridCol w="1116767">
                  <a:extLst>
                    <a:ext uri="{9D8B030D-6E8A-4147-A177-3AD203B41FA5}">
                      <a16:colId xmlns:a16="http://schemas.microsoft.com/office/drawing/2014/main" val="843736349"/>
                    </a:ext>
                  </a:extLst>
                </a:gridCol>
                <a:gridCol w="1038664">
                  <a:extLst>
                    <a:ext uri="{9D8B030D-6E8A-4147-A177-3AD203B41FA5}">
                      <a16:colId xmlns:a16="http://schemas.microsoft.com/office/drawing/2014/main" val="3227409278"/>
                    </a:ext>
                  </a:extLst>
                </a:gridCol>
              </a:tblGrid>
              <a:tr h="484823">
                <a:tc>
                  <a:txBody>
                    <a:bodyPr/>
                    <a:lstStyle/>
                    <a:p>
                      <a:endParaRPr lang="en-US" sz="1600"/>
                    </a:p>
                  </a:txBody>
                  <a:tcPr marL="65517" marR="65517" marT="32758" marB="32758"/>
                </a:tc>
                <a:tc>
                  <a:txBody>
                    <a:bodyPr/>
                    <a:lstStyle/>
                    <a:p>
                      <a:r>
                        <a:rPr lang="en-US" sz="1600"/>
                        <a:t>CASC</a:t>
                      </a:r>
                    </a:p>
                  </a:txBody>
                  <a:tcPr marL="65517" marR="65517" marT="32758" marB="32758"/>
                </a:tc>
                <a:tc>
                  <a:txBody>
                    <a:bodyPr/>
                    <a:lstStyle/>
                    <a:p>
                      <a:r>
                        <a:rPr lang="en-US" sz="1600"/>
                        <a:t>CAN</a:t>
                      </a:r>
                    </a:p>
                  </a:txBody>
                  <a:tcPr marL="65517" marR="65517" marT="32758" marB="32758"/>
                </a:tc>
                <a:tc>
                  <a:txBody>
                    <a:bodyPr/>
                    <a:lstStyle/>
                    <a:p>
                      <a:r>
                        <a:rPr lang="en-US" sz="1600"/>
                        <a:t>CPS</a:t>
                      </a:r>
                    </a:p>
                  </a:txBody>
                  <a:tcPr marL="65517" marR="65517" marT="32758" marB="32758"/>
                </a:tc>
                <a:tc>
                  <a:txBody>
                    <a:bodyPr/>
                    <a:lstStyle/>
                    <a:p>
                      <a:r>
                        <a:rPr lang="en-US" sz="1600"/>
                        <a:t>FIBI</a:t>
                      </a:r>
                    </a:p>
                  </a:txBody>
                  <a:tcPr marL="65517" marR="65517" marT="32758" marB="32758"/>
                </a:tc>
                <a:tc>
                  <a:txBody>
                    <a:bodyPr/>
                    <a:lstStyle/>
                    <a:p>
                      <a:r>
                        <a:rPr lang="en-US" sz="1600"/>
                        <a:t>BOSC</a:t>
                      </a:r>
                    </a:p>
                  </a:txBody>
                  <a:tcPr marL="65517" marR="65517" marT="32758" marB="32758"/>
                </a:tc>
                <a:tc>
                  <a:txBody>
                    <a:bodyPr/>
                    <a:lstStyle/>
                    <a:p>
                      <a:r>
                        <a:rPr lang="en-US" sz="1600"/>
                        <a:t>HR</a:t>
                      </a:r>
                    </a:p>
                  </a:txBody>
                  <a:tcPr marL="65517" marR="65517" marT="32758" marB="32758"/>
                </a:tc>
                <a:tc>
                  <a:txBody>
                    <a:bodyPr/>
                    <a:lstStyle/>
                    <a:p>
                      <a:r>
                        <a:rPr lang="en-US" sz="1600"/>
                        <a:t>Finance</a:t>
                      </a:r>
                    </a:p>
                  </a:txBody>
                  <a:tcPr marL="65517" marR="65517" marT="32758" marB="32758"/>
                </a:tc>
                <a:tc>
                  <a:txBody>
                    <a:bodyPr/>
                    <a:lstStyle/>
                    <a:p>
                      <a:r>
                        <a:rPr lang="en-US" sz="1600" dirty="0"/>
                        <a:t>Legal, Global IT, etc.</a:t>
                      </a:r>
                    </a:p>
                  </a:txBody>
                  <a:tcPr marL="65517" marR="65517" marT="32758" marB="32758"/>
                </a:tc>
                <a:tc>
                  <a:txBody>
                    <a:bodyPr/>
                    <a:lstStyle/>
                    <a:p>
                      <a:r>
                        <a:rPr lang="en-US" sz="1600" dirty="0"/>
                        <a:t>CEDM</a:t>
                      </a:r>
                    </a:p>
                  </a:txBody>
                  <a:tcPr marL="65517" marR="65517" marT="32758" marB="32758"/>
                </a:tc>
                <a:extLst>
                  <a:ext uri="{0D108BD9-81ED-4DB2-BD59-A6C34878D82A}">
                    <a16:rowId xmlns:a16="http://schemas.microsoft.com/office/drawing/2014/main" val="2279447099"/>
                  </a:ext>
                </a:extLst>
              </a:tr>
              <a:tr h="550340">
                <a:tc>
                  <a:txBody>
                    <a:bodyPr/>
                    <a:lstStyle/>
                    <a:p>
                      <a:r>
                        <a:rPr lang="en-US" sz="1600" dirty="0"/>
                        <a:t>Enterprise Architect</a:t>
                      </a:r>
                    </a:p>
                  </a:txBody>
                  <a:tcPr marL="65517" marR="65517" marT="32758" marB="32758"/>
                </a:tc>
                <a:tc>
                  <a:txBody>
                    <a:bodyPr/>
                    <a:lstStyle/>
                    <a:p>
                      <a:r>
                        <a:rPr lang="en-US" sz="1100" b="0" i="0" kern="1200" dirty="0">
                          <a:solidFill>
                            <a:schemeClr val="dk1"/>
                          </a:solidFill>
                          <a:effectLst/>
                          <a:latin typeface="+mn-lt"/>
                          <a:ea typeface="+mn-ea"/>
                          <a:cs typeface="+mn-cs"/>
                        </a:rPr>
                        <a:t>Antonia Van Der Holst</a:t>
                      </a:r>
                    </a:p>
                  </a:txBody>
                  <a:tcPr marL="65517" marR="65517" marT="32758" marB="32758"/>
                </a:tc>
                <a:tc>
                  <a:txBody>
                    <a:bodyPr/>
                    <a:lstStyle/>
                    <a:p>
                      <a:r>
                        <a:rPr lang="en-US" sz="1100" b="0" i="0" kern="1200" dirty="0">
                          <a:solidFill>
                            <a:schemeClr val="dk1"/>
                          </a:solidFill>
                          <a:effectLst/>
                          <a:latin typeface="+mn-lt"/>
                          <a:ea typeface="+mn-ea"/>
                          <a:cs typeface="+mn-cs"/>
                        </a:rPr>
                        <a:t>Steve Etzell</a:t>
                      </a:r>
                    </a:p>
                  </a:txBody>
                  <a:tcPr marL="65517" marR="65517" marT="32758" marB="32758"/>
                </a:tc>
                <a:tc>
                  <a:txBody>
                    <a:bodyPr/>
                    <a:lstStyle/>
                    <a:p>
                      <a:r>
                        <a:rPr lang="en-US" sz="1100" b="0" i="0" kern="1200" dirty="0">
                          <a:solidFill>
                            <a:schemeClr val="dk1"/>
                          </a:solidFill>
                          <a:effectLst/>
                          <a:latin typeface="+mn-lt"/>
                          <a:ea typeface="+mn-ea"/>
                          <a:cs typeface="+mn-cs"/>
                        </a:rPr>
                        <a:t>Tim Jennissen</a:t>
                      </a:r>
                    </a:p>
                  </a:txBody>
                  <a:tcPr marL="65517" marR="65517" marT="32758" marB="32758"/>
                </a:tc>
                <a:tc>
                  <a:txBody>
                    <a:bodyPr/>
                    <a:lstStyle/>
                    <a:p>
                      <a:r>
                        <a:rPr lang="en-US" sz="1100" b="0" i="0" kern="1200" dirty="0">
                          <a:solidFill>
                            <a:schemeClr val="dk1"/>
                          </a:solidFill>
                          <a:effectLst/>
                          <a:latin typeface="+mn-lt"/>
                          <a:ea typeface="+mn-ea"/>
                          <a:cs typeface="+mn-cs"/>
                        </a:rPr>
                        <a:t>Chung Yu</a:t>
                      </a:r>
                    </a:p>
                  </a:txBody>
                  <a:tcPr marL="65517" marR="65517" marT="32758" marB="3275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Ross Boekhoff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Kathy Peterson</a:t>
                      </a:r>
                    </a:p>
                  </a:txBody>
                  <a:tcPr marL="65517" marR="65517" marT="32758" marB="32758"/>
                </a:tc>
                <a:tc>
                  <a:txBody>
                    <a:bodyPr/>
                    <a:lstStyle/>
                    <a:p>
                      <a:endParaRPr lang="en-US" sz="1100" b="0" i="0" kern="1200" dirty="0">
                        <a:solidFill>
                          <a:schemeClr val="dk1"/>
                        </a:solidFill>
                        <a:effectLst/>
                        <a:latin typeface="+mn-lt"/>
                        <a:ea typeface="+mn-ea"/>
                        <a:cs typeface="+mn-cs"/>
                      </a:endParaRPr>
                    </a:p>
                  </a:txBody>
                  <a:tcPr marL="65517" marR="65517" marT="32758" marB="32758"/>
                </a:tc>
                <a:tc>
                  <a:txBody>
                    <a:bodyPr/>
                    <a:lstStyle/>
                    <a:p>
                      <a:pPr marL="0" algn="l" defTabSz="914400" rtl="0" eaLnBrk="1" latinLnBrk="0" hangingPunct="1"/>
                      <a:r>
                        <a:rPr lang="en-US" sz="1100" b="0" i="0" kern="1200" dirty="0" err="1">
                          <a:solidFill>
                            <a:schemeClr val="dk1"/>
                          </a:solidFill>
                          <a:effectLst/>
                          <a:latin typeface="+mn-lt"/>
                          <a:ea typeface="+mn-ea"/>
                          <a:cs typeface="+mn-cs"/>
                        </a:rPr>
                        <a:t>tbd</a:t>
                      </a:r>
                      <a:endParaRPr lang="en-US" sz="1100" b="0" i="0" kern="1200" dirty="0">
                        <a:solidFill>
                          <a:schemeClr val="dk1"/>
                        </a:solidFill>
                        <a:effectLst/>
                        <a:latin typeface="+mn-lt"/>
                        <a:ea typeface="+mn-ea"/>
                        <a:cs typeface="+mn-cs"/>
                      </a:endParaRPr>
                    </a:p>
                  </a:txBody>
                  <a:tcPr marL="65517" marR="65517" marT="32758" marB="3275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Loren Smith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John Driscoll</a:t>
                      </a:r>
                    </a:p>
                    <a:p>
                      <a:endParaRPr lang="en-US" sz="1100" b="0" i="0" kern="1200" dirty="0">
                        <a:solidFill>
                          <a:schemeClr val="dk1"/>
                        </a:solidFill>
                        <a:effectLst/>
                        <a:latin typeface="+mn-lt"/>
                        <a:ea typeface="+mn-ea"/>
                        <a:cs typeface="+mn-cs"/>
                      </a:endParaRPr>
                    </a:p>
                  </a:txBody>
                  <a:tcPr marL="65517" marR="65517" marT="32758" marB="32758"/>
                </a:tc>
                <a:tc>
                  <a:txBody>
                    <a:bodyPr/>
                    <a:lstStyle/>
                    <a:p>
                      <a:endParaRPr lang="en-US" sz="1100" b="0" i="0" kern="1200" dirty="0">
                        <a:solidFill>
                          <a:schemeClr val="dk1"/>
                        </a:solidFill>
                        <a:effectLst/>
                        <a:latin typeface="+mn-lt"/>
                        <a:ea typeface="+mn-ea"/>
                        <a:cs typeface="+mn-cs"/>
                      </a:endParaRPr>
                    </a:p>
                  </a:txBody>
                  <a:tcPr marL="65517" marR="65517" marT="32758" marB="32758"/>
                </a:tc>
                <a:extLst>
                  <a:ext uri="{0D108BD9-81ED-4DB2-BD59-A6C34878D82A}">
                    <a16:rowId xmlns:a16="http://schemas.microsoft.com/office/drawing/2014/main" val="1685228955"/>
                  </a:ext>
                </a:extLst>
              </a:tr>
              <a:tr h="550340">
                <a:tc>
                  <a:txBody>
                    <a:bodyPr/>
                    <a:lstStyle/>
                    <a:p>
                      <a:r>
                        <a:rPr lang="en-US" sz="1600"/>
                        <a:t>Data Lead</a:t>
                      </a:r>
                    </a:p>
                  </a:txBody>
                  <a:tcPr marL="65517" marR="65517" marT="32758" marB="32758"/>
                </a:tc>
                <a:tc>
                  <a:txBody>
                    <a:bodyPr/>
                    <a:lstStyle/>
                    <a:p>
                      <a:r>
                        <a:rPr lang="en-US" sz="1100" b="0" i="0" kern="1200">
                          <a:solidFill>
                            <a:schemeClr val="dk1"/>
                          </a:solidFill>
                          <a:effectLst/>
                          <a:latin typeface="+mn-lt"/>
                          <a:ea typeface="+mn-ea"/>
                          <a:cs typeface="+mn-cs"/>
                        </a:rPr>
                        <a:t>Ravi Kiran Jagarlapudi Chenchu</a:t>
                      </a:r>
                      <a:endParaRPr lang="en-US" sz="1100"/>
                    </a:p>
                  </a:txBody>
                  <a:tcPr marL="65517" marR="65517" marT="32758" marB="32758"/>
                </a:tc>
                <a:tc>
                  <a:txBody>
                    <a:bodyPr/>
                    <a:lstStyle/>
                    <a:p>
                      <a:r>
                        <a:rPr lang="en-US" sz="1100" b="0" i="0" kern="1200">
                          <a:solidFill>
                            <a:schemeClr val="dk1"/>
                          </a:solidFill>
                          <a:effectLst/>
                          <a:latin typeface="+mn-lt"/>
                          <a:ea typeface="+mn-ea"/>
                          <a:cs typeface="+mn-cs"/>
                        </a:rPr>
                        <a:t>Mark Amundson</a:t>
                      </a:r>
                      <a:endParaRPr lang="en-US" sz="1100"/>
                    </a:p>
                  </a:txBody>
                  <a:tcPr marL="65517" marR="65517" marT="32758" marB="32758"/>
                </a:tc>
                <a:tc>
                  <a:txBody>
                    <a:bodyPr/>
                    <a:lstStyle/>
                    <a:p>
                      <a:r>
                        <a:rPr lang="en-US" sz="1100" b="0" i="0" kern="1200" dirty="0">
                          <a:solidFill>
                            <a:schemeClr val="dk1"/>
                          </a:solidFill>
                          <a:effectLst/>
                          <a:latin typeface="+mn-lt"/>
                          <a:ea typeface="+mn-ea"/>
                          <a:cs typeface="+mn-cs"/>
                        </a:rPr>
                        <a:t>Tim Brands</a:t>
                      </a:r>
                      <a:endParaRPr lang="en-US" sz="1100" dirty="0"/>
                    </a:p>
                  </a:txBody>
                  <a:tcPr marL="65517" marR="65517" marT="32758" marB="32758"/>
                </a:tc>
                <a:tc>
                  <a:txBody>
                    <a:bodyPr/>
                    <a:lstStyle/>
                    <a:p>
                      <a:r>
                        <a:rPr lang="en-US" sz="1100" dirty="0" err="1"/>
                        <a:t>tbd</a:t>
                      </a:r>
                      <a:endParaRPr lang="en-US" sz="1100" dirty="0"/>
                    </a:p>
                  </a:txBody>
                  <a:tcPr marL="65517" marR="65517" marT="32758" marB="32758"/>
                </a:tc>
                <a:tc>
                  <a:txBody>
                    <a:bodyPr/>
                    <a:lstStyle/>
                    <a:p>
                      <a:r>
                        <a:rPr lang="en-US" sz="1100" b="0" i="0" kern="1200">
                          <a:solidFill>
                            <a:schemeClr val="dk1"/>
                          </a:solidFill>
                          <a:effectLst/>
                          <a:latin typeface="+mn-lt"/>
                          <a:ea typeface="+mn-ea"/>
                          <a:cs typeface="+mn-cs"/>
                        </a:rPr>
                        <a:t>John Vylasek</a:t>
                      </a:r>
                      <a:endParaRPr lang="en-US" sz="1100"/>
                    </a:p>
                  </a:txBody>
                  <a:tcPr marL="65517" marR="65517" marT="32758" marB="32758"/>
                </a:tc>
                <a:tc>
                  <a:txBody>
                    <a:bodyPr/>
                    <a:lstStyle/>
                    <a:p>
                      <a:r>
                        <a:rPr lang="en-US" sz="1100" b="0" i="0" kern="1200">
                          <a:solidFill>
                            <a:schemeClr val="dk1"/>
                          </a:solidFill>
                          <a:effectLst/>
                          <a:latin typeface="+mn-lt"/>
                          <a:ea typeface="+mn-ea"/>
                          <a:cs typeface="+mn-cs"/>
                        </a:rPr>
                        <a:t>Kirsten Walter</a:t>
                      </a:r>
                      <a:endParaRPr lang="en-US" sz="1100"/>
                    </a:p>
                  </a:txBody>
                  <a:tcPr marL="65517" marR="65517" marT="32758" marB="32758"/>
                </a:tc>
                <a:tc>
                  <a:txBody>
                    <a:bodyPr/>
                    <a:lstStyle/>
                    <a:p>
                      <a:pPr marL="0" algn="l" defTabSz="914400" rtl="0" eaLnBrk="1" latinLnBrk="0" hangingPunct="1"/>
                      <a:r>
                        <a:rPr lang="en-US" sz="1100" b="0" i="0" kern="1200">
                          <a:solidFill>
                            <a:schemeClr val="dk1"/>
                          </a:solidFill>
                          <a:effectLst/>
                          <a:latin typeface="+mn-lt"/>
                          <a:ea typeface="+mn-ea"/>
                          <a:cs typeface="+mn-cs"/>
                        </a:rPr>
                        <a:t>Martijn Ruijtinbeek</a:t>
                      </a:r>
                    </a:p>
                  </a:txBody>
                  <a:tcPr marL="65517" marR="65517" marT="32758" marB="32758"/>
                </a:tc>
                <a:tc>
                  <a:txBody>
                    <a:bodyPr/>
                    <a:lstStyle/>
                    <a:p>
                      <a:r>
                        <a:rPr lang="en-US" sz="1100" b="0" i="0" kern="1200">
                          <a:solidFill>
                            <a:schemeClr val="dk1"/>
                          </a:solidFill>
                          <a:effectLst/>
                          <a:latin typeface="+mn-lt"/>
                          <a:ea typeface="+mn-ea"/>
                          <a:cs typeface="+mn-cs"/>
                        </a:rPr>
                        <a:t>Todd Sobiech</a:t>
                      </a:r>
                      <a:endParaRPr lang="en-US" sz="1100"/>
                    </a:p>
                  </a:txBody>
                  <a:tcPr marL="65517" marR="65517" marT="32758" marB="32758"/>
                </a:tc>
                <a:tc>
                  <a:txBody>
                    <a:bodyPr/>
                    <a:lstStyle/>
                    <a:p>
                      <a:r>
                        <a:rPr lang="en-US" sz="1100" dirty="0"/>
                        <a:t>Ryan Hamann</a:t>
                      </a:r>
                    </a:p>
                  </a:txBody>
                  <a:tcPr marL="65517" marR="65517" marT="32758" marB="32758"/>
                </a:tc>
                <a:extLst>
                  <a:ext uri="{0D108BD9-81ED-4DB2-BD59-A6C34878D82A}">
                    <a16:rowId xmlns:a16="http://schemas.microsoft.com/office/drawing/2014/main" val="426733421"/>
                  </a:ext>
                </a:extLst>
              </a:tr>
              <a:tr h="681373">
                <a:tc>
                  <a:txBody>
                    <a:bodyPr/>
                    <a:lstStyle/>
                    <a:p>
                      <a:r>
                        <a:rPr lang="en-US" sz="1600" dirty="0"/>
                        <a:t>Data Architect</a:t>
                      </a:r>
                    </a:p>
                  </a:txBody>
                  <a:tcPr marL="65517" marR="65517" marT="32758" marB="32758"/>
                </a:tc>
                <a:tc>
                  <a:txBody>
                    <a:bodyPr/>
                    <a:lstStyle/>
                    <a:p>
                      <a:r>
                        <a:rPr lang="en-US" sz="1100">
                          <a:effectLst/>
                        </a:rPr>
                        <a:t>Vijay Veerachamy</a:t>
                      </a:r>
                    </a:p>
                  </a:txBody>
                  <a:tcPr marL="65517" marR="65517" marT="32758" marB="32758"/>
                </a:tc>
                <a:tc>
                  <a:txBody>
                    <a:bodyPr/>
                    <a:lstStyle/>
                    <a:p>
                      <a:r>
                        <a:rPr lang="en-US" sz="1100" dirty="0" err="1"/>
                        <a:t>tbd</a:t>
                      </a:r>
                      <a:endParaRPr lang="en-US" sz="1100" dirty="0"/>
                    </a:p>
                  </a:txBody>
                  <a:tcPr marL="65517" marR="65517" marT="32758" marB="32758"/>
                </a:tc>
                <a:tc>
                  <a:txBody>
                    <a:bodyPr/>
                    <a:lstStyle/>
                    <a:p>
                      <a:endParaRPr lang="en-US" sz="1100" dirty="0"/>
                    </a:p>
                  </a:txBody>
                  <a:tcPr marL="65517" marR="65517" marT="32758" marB="32758"/>
                </a:tc>
                <a:tc>
                  <a:txBody>
                    <a:bodyPr/>
                    <a:lstStyle/>
                    <a:p>
                      <a:r>
                        <a:rPr lang="en-US" sz="1100" b="0" i="0" kern="1200">
                          <a:solidFill>
                            <a:schemeClr val="dk1"/>
                          </a:solidFill>
                          <a:effectLst/>
                          <a:latin typeface="+mn-lt"/>
                          <a:ea typeface="+mn-ea"/>
                          <a:cs typeface="+mn-cs"/>
                        </a:rPr>
                        <a:t>Nandhakumar Samy</a:t>
                      </a:r>
                      <a:endParaRPr lang="en-US" sz="1100"/>
                    </a:p>
                  </a:txBody>
                  <a:tcPr marL="65517" marR="65517" marT="32758" marB="32758"/>
                </a:tc>
                <a:tc>
                  <a:txBody>
                    <a:bodyPr/>
                    <a:lstStyle/>
                    <a:p>
                      <a:endParaRPr lang="en-US" sz="1100"/>
                    </a:p>
                  </a:txBody>
                  <a:tcPr marL="65517" marR="65517" marT="32758" marB="32758"/>
                </a:tc>
                <a:tc>
                  <a:txBody>
                    <a:bodyPr/>
                    <a:lstStyle/>
                    <a:p>
                      <a:r>
                        <a:rPr lang="en-US" sz="1100" dirty="0"/>
                        <a:t>Rajesh Munjuluri</a:t>
                      </a:r>
                    </a:p>
                  </a:txBody>
                  <a:tcPr marL="65517" marR="65517" marT="32758" marB="32758"/>
                </a:tc>
                <a:tc>
                  <a:txBody>
                    <a:bodyPr/>
                    <a:lstStyle/>
                    <a:p>
                      <a:r>
                        <a:rPr lang="en-US" sz="1100" b="0" i="0" kern="1200">
                          <a:solidFill>
                            <a:schemeClr val="dk1"/>
                          </a:solidFill>
                          <a:effectLst/>
                          <a:latin typeface="+mn-lt"/>
                          <a:ea typeface="+mn-ea"/>
                          <a:cs typeface="+mn-cs"/>
                        </a:rPr>
                        <a:t>Sumithra Srikanth</a:t>
                      </a:r>
                      <a:endParaRPr lang="en-US" sz="1100"/>
                    </a:p>
                  </a:txBody>
                  <a:tcPr marL="65517" marR="65517" marT="32758" marB="32758"/>
                </a:tc>
                <a:tc>
                  <a:txBody>
                    <a:bodyPr/>
                    <a:lstStyle/>
                    <a:p>
                      <a:endParaRPr lang="en-US" sz="1100"/>
                    </a:p>
                  </a:txBody>
                  <a:tcPr marL="65517" marR="65517" marT="32758" marB="32758"/>
                </a:tc>
                <a:tc>
                  <a:txBody>
                    <a:bodyPr/>
                    <a:lstStyle/>
                    <a:p>
                      <a:r>
                        <a:rPr lang="en-US" sz="1100" dirty="0"/>
                        <a:t>Steve Sandberg</a:t>
                      </a:r>
                    </a:p>
                  </a:txBody>
                  <a:tcPr marL="65517" marR="65517" marT="32758" marB="32758"/>
                </a:tc>
                <a:extLst>
                  <a:ext uri="{0D108BD9-81ED-4DB2-BD59-A6C34878D82A}">
                    <a16:rowId xmlns:a16="http://schemas.microsoft.com/office/drawing/2014/main" val="4053395425"/>
                  </a:ext>
                </a:extLst>
              </a:tr>
            </a:tbl>
          </a:graphicData>
        </a:graphic>
      </p:graphicFrame>
      <p:sp>
        <p:nvSpPr>
          <p:cNvPr id="3" name="TextBox 2">
            <a:extLst>
              <a:ext uri="{FF2B5EF4-FFF2-40B4-BE49-F238E27FC236}">
                <a16:creationId xmlns:a16="http://schemas.microsoft.com/office/drawing/2014/main" id="{E9F31089-BC72-4623-A60F-AD35766994B0}"/>
              </a:ext>
            </a:extLst>
          </p:cNvPr>
          <p:cNvSpPr txBox="1"/>
          <p:nvPr/>
        </p:nvSpPr>
        <p:spPr>
          <a:xfrm>
            <a:off x="9420965" y="5823079"/>
            <a:ext cx="2271010" cy="369332"/>
          </a:xfrm>
          <a:prstGeom prst="rect">
            <a:avLst/>
          </a:prstGeom>
          <a:noFill/>
        </p:spPr>
        <p:txBody>
          <a:bodyPr wrap="square" rtlCol="0">
            <a:spAutoFit/>
          </a:bodyPr>
          <a:lstStyle/>
          <a:p>
            <a:r>
              <a:rPr lang="en-US" dirty="0">
                <a:hlinkClick r:id="rId3"/>
              </a:rPr>
              <a:t>Architecture COP wiki</a:t>
            </a:r>
            <a:endParaRPr lang="en-US" dirty="0"/>
          </a:p>
        </p:txBody>
      </p:sp>
    </p:spTree>
    <p:extLst>
      <p:ext uri="{BB962C8B-B14F-4D97-AF65-F5344CB8AC3E}">
        <p14:creationId xmlns:p14="http://schemas.microsoft.com/office/powerpoint/2010/main" val="54739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3240FA08-DC23-4A0E-A5C6-B8C888C751DA}"/>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a:solidFill>
                  <a:srgbClr val="FFFFFF"/>
                </a:solidFill>
              </a:rPr>
              <a:t>Appendix</a:t>
            </a:r>
          </a:p>
        </p:txBody>
      </p:sp>
      <p:sp>
        <p:nvSpPr>
          <p:cNvPr id="4" name="Text Placeholder 3">
            <a:extLst>
              <a:ext uri="{FF2B5EF4-FFF2-40B4-BE49-F238E27FC236}">
                <a16:creationId xmlns:a16="http://schemas.microsoft.com/office/drawing/2014/main" id="{67B48788-9770-4F17-9CCF-02031B353869}"/>
              </a:ext>
            </a:extLst>
          </p:cNvPr>
          <p:cNvSpPr>
            <a:spLocks noGrp="1"/>
          </p:cNvSpPr>
          <p:nvPr>
            <p:ph type="body" idx="1"/>
          </p:nvPr>
        </p:nvSpPr>
        <p:spPr>
          <a:xfrm>
            <a:off x="1100051" y="5225240"/>
            <a:ext cx="10058400" cy="1143000"/>
          </a:xfrm>
        </p:spPr>
        <p:txBody>
          <a:bodyPr vert="horz" lIns="91440" tIns="45720" rIns="91440" bIns="45720" rtlCol="0">
            <a:normAutofit/>
          </a:bodyPr>
          <a:lstStyle/>
          <a:p>
            <a:endParaRPr lang="en-US">
              <a:solidFill>
                <a:srgbClr val="FFFFFF"/>
              </a:solidFill>
            </a:endParaRPr>
          </a:p>
        </p:txBody>
      </p:sp>
    </p:spTree>
    <p:extLst>
      <p:ext uri="{BB962C8B-B14F-4D97-AF65-F5344CB8AC3E}">
        <p14:creationId xmlns:p14="http://schemas.microsoft.com/office/powerpoint/2010/main" val="274085977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3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3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3" name="Straight Connector 3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4" name="Rectangle 37">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19697-119D-4F29-9DED-0530C2C8F894}"/>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Data Architect Support</a:t>
            </a:r>
          </a:p>
        </p:txBody>
      </p:sp>
      <p:cxnSp>
        <p:nvCxnSpPr>
          <p:cNvPr id="65" name="Straight Connector 39">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6" name="Rectangle 41">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43">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245D210-B896-401E-9D7C-000D942E5AD3}"/>
              </a:ext>
            </a:extLst>
          </p:cNvPr>
          <p:cNvSpPr>
            <a:spLocks noGrp="1"/>
          </p:cNvSpPr>
          <p:nvPr>
            <p:ph type="sldNum" sz="quarter" idx="10"/>
          </p:nvPr>
        </p:nvSpPr>
        <p:spPr>
          <a:xfrm>
            <a:off x="9900458" y="6459785"/>
            <a:ext cx="1312025" cy="365125"/>
          </a:xfrm>
        </p:spPr>
        <p:txBody>
          <a:bodyPr vert="horz" lIns="91440" tIns="45720" rIns="91440" bIns="45720" rtlCol="0" anchor="ctr">
            <a:normAutofit/>
          </a:bodyPr>
          <a:lstStyle/>
          <a:p>
            <a:pPr defTabSz="914400">
              <a:spcAft>
                <a:spcPts val="600"/>
              </a:spcAft>
            </a:pPr>
            <a:fld id="{0D23BA87-9A1D-4335-91C6-07E379E027B5}" type="slidenum">
              <a:rPr lang="en-US" altLang="en-US" smtClean="0"/>
              <a:pPr defTabSz="914400">
                <a:spcAft>
                  <a:spcPts val="600"/>
                </a:spcAft>
              </a:pPr>
              <a:t>16</a:t>
            </a:fld>
            <a:endParaRPr lang="en-US" altLang="en-US"/>
          </a:p>
        </p:txBody>
      </p:sp>
      <p:graphicFrame>
        <p:nvGraphicFramePr>
          <p:cNvPr id="12" name="Table 11">
            <a:extLst>
              <a:ext uri="{FF2B5EF4-FFF2-40B4-BE49-F238E27FC236}">
                <a16:creationId xmlns:a16="http://schemas.microsoft.com/office/drawing/2014/main" id="{29F993F2-ADB8-4E1E-9C16-44344D977ED9}"/>
              </a:ext>
            </a:extLst>
          </p:cNvPr>
          <p:cNvGraphicFramePr>
            <a:graphicFrameLocks noGrp="1"/>
          </p:cNvGraphicFramePr>
          <p:nvPr>
            <p:extLst>
              <p:ext uri="{D42A27DB-BD31-4B8C-83A1-F6EECF244321}">
                <p14:modId xmlns:p14="http://schemas.microsoft.com/office/powerpoint/2010/main" val="2756991141"/>
              </p:ext>
            </p:extLst>
          </p:nvPr>
        </p:nvGraphicFramePr>
        <p:xfrm>
          <a:off x="633999" y="457200"/>
          <a:ext cx="10916464" cy="3525889"/>
        </p:xfrm>
        <a:graphic>
          <a:graphicData uri="http://schemas.openxmlformats.org/drawingml/2006/table">
            <a:tbl>
              <a:tblPr firstRow="1" bandRow="1">
                <a:tableStyleId>{5C22544A-7EE6-4342-B048-85BDC9FD1C3A}</a:tableStyleId>
              </a:tblPr>
              <a:tblGrid>
                <a:gridCol w="2117508">
                  <a:extLst>
                    <a:ext uri="{9D8B030D-6E8A-4147-A177-3AD203B41FA5}">
                      <a16:colId xmlns:a16="http://schemas.microsoft.com/office/drawing/2014/main" val="822371491"/>
                    </a:ext>
                  </a:extLst>
                </a:gridCol>
                <a:gridCol w="8798956">
                  <a:extLst>
                    <a:ext uri="{9D8B030D-6E8A-4147-A177-3AD203B41FA5}">
                      <a16:colId xmlns:a16="http://schemas.microsoft.com/office/drawing/2014/main" val="1605532954"/>
                    </a:ext>
                  </a:extLst>
                </a:gridCol>
              </a:tblGrid>
              <a:tr h="272587">
                <a:tc>
                  <a:txBody>
                    <a:bodyPr/>
                    <a:lstStyle/>
                    <a:p>
                      <a:pPr algn="l" fontAlgn="t"/>
                      <a:endParaRPr lang="en-US" sz="2600" b="1" i="0" u="none" strike="noStrike" dirty="0">
                        <a:solidFill>
                          <a:srgbClr val="000000"/>
                        </a:solidFill>
                        <a:effectLst/>
                        <a:latin typeface="Arial Narrow" panose="020B0606020202030204" pitchFamily="34" charset="0"/>
                      </a:endParaRPr>
                    </a:p>
                  </a:txBody>
                  <a:tcPr marL="3454" marR="3454" marT="3454" marB="0"/>
                </a:tc>
                <a:tc>
                  <a:txBody>
                    <a:bodyPr/>
                    <a:lstStyle/>
                    <a:p>
                      <a:pPr marL="285750" marR="0" lvl="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US" sz="2200" b="0" i="0" u="none" strike="noStrike" dirty="0">
                        <a:solidFill>
                          <a:srgbClr val="000000"/>
                        </a:solidFill>
                        <a:effectLst/>
                        <a:latin typeface="Arial Narrow" panose="020B0606020202030204" pitchFamily="34" charset="0"/>
                      </a:endParaRPr>
                    </a:p>
                  </a:txBody>
                  <a:tcPr marL="3454" marR="3454" marT="3454" marB="0"/>
                </a:tc>
                <a:extLst>
                  <a:ext uri="{0D108BD9-81ED-4DB2-BD59-A6C34878D82A}">
                    <a16:rowId xmlns:a16="http://schemas.microsoft.com/office/drawing/2014/main" val="3281593606"/>
                  </a:ext>
                </a:extLst>
              </a:tr>
              <a:tr h="440501">
                <a:tc>
                  <a:txBody>
                    <a:bodyPr/>
                    <a:lstStyle/>
                    <a:p>
                      <a:pPr algn="l" fontAlgn="t"/>
                      <a:r>
                        <a:rPr lang="en-US" sz="2600" u="none" strike="noStrike" dirty="0">
                          <a:effectLst/>
                        </a:rPr>
                        <a:t>Technologies</a:t>
                      </a:r>
                      <a:endParaRPr lang="en-US" sz="2600" b="1" i="0" u="none" strike="noStrike" dirty="0">
                        <a:solidFill>
                          <a:srgbClr val="000000"/>
                        </a:solidFill>
                        <a:effectLst/>
                        <a:latin typeface="Arial Narrow" panose="020B0606020202030204" pitchFamily="34" charset="0"/>
                      </a:endParaRPr>
                    </a:p>
                  </a:txBody>
                  <a:tcPr marL="3454" marR="3454" marT="3454" marB="0"/>
                </a:tc>
                <a:tc>
                  <a:txBody>
                    <a:bodyPr/>
                    <a:lstStyle/>
                    <a:p>
                      <a:pPr marL="285750" indent="-285750" algn="l" fontAlgn="t">
                        <a:buFont typeface="Arial" panose="020B0604020202020204" pitchFamily="34" charset="0"/>
                        <a:buChar char="•"/>
                      </a:pPr>
                      <a:r>
                        <a:rPr lang="en-US" sz="2200" u="none" strike="noStrike" kern="1200" dirty="0">
                          <a:effectLst/>
                        </a:rPr>
                        <a:t>ER/Studio</a:t>
                      </a:r>
                    </a:p>
                  </a:txBody>
                  <a:tcPr marL="3454" marR="3454" marT="3454" marB="0"/>
                </a:tc>
                <a:extLst>
                  <a:ext uri="{0D108BD9-81ED-4DB2-BD59-A6C34878D82A}">
                    <a16:rowId xmlns:a16="http://schemas.microsoft.com/office/drawing/2014/main" val="873123729"/>
                  </a:ext>
                </a:extLst>
              </a:tr>
              <a:tr h="440501">
                <a:tc>
                  <a:txBody>
                    <a:bodyPr/>
                    <a:lstStyle/>
                    <a:p>
                      <a:pPr algn="l" fontAlgn="t"/>
                      <a:r>
                        <a:rPr lang="en-US" sz="2600" u="none" strike="noStrike" dirty="0">
                          <a:effectLst/>
                        </a:rPr>
                        <a:t>Key Deliverables</a:t>
                      </a:r>
                      <a:endParaRPr lang="en-US" sz="2600" b="1" i="0" u="none" strike="noStrike" dirty="0">
                        <a:solidFill>
                          <a:srgbClr val="000000"/>
                        </a:solidFill>
                        <a:effectLst/>
                        <a:latin typeface="Arial Narrow" panose="020B0606020202030204" pitchFamily="34" charset="0"/>
                      </a:endParaRPr>
                    </a:p>
                  </a:txBody>
                  <a:tcPr marL="3454" marR="3454" marT="3454" marB="0"/>
                </a:tc>
                <a:tc>
                  <a:txBody>
                    <a:bodyPr/>
                    <a:lstStyle/>
                    <a:p>
                      <a:pPr marL="285750" marR="0" lvl="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2200" u="none" strike="noStrike" dirty="0">
                          <a:effectLst/>
                        </a:rPr>
                        <a:t>Data Taxonomy</a:t>
                      </a:r>
                    </a:p>
                    <a:p>
                      <a:pPr marL="285750" indent="-285750" algn="l" fontAlgn="t">
                        <a:buFont typeface="Arial" panose="020B0604020202020204" pitchFamily="34" charset="0"/>
                        <a:buChar char="•"/>
                      </a:pPr>
                      <a:r>
                        <a:rPr lang="en-US" sz="2200" u="none" strike="noStrike" dirty="0">
                          <a:effectLst/>
                        </a:rPr>
                        <a:t>Current &amp; target state data architecture</a:t>
                      </a:r>
                    </a:p>
                    <a:p>
                      <a:pPr marL="285750" marR="0" lvl="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2200" u="none" strike="noStrike" dirty="0">
                          <a:effectLst/>
                        </a:rPr>
                        <a:t>Data Inventory</a:t>
                      </a:r>
                    </a:p>
                    <a:p>
                      <a:pPr marL="285750" indent="-285750" algn="l" fontAlgn="t">
                        <a:buFont typeface="Arial" panose="020B0604020202020204" pitchFamily="34" charset="0"/>
                        <a:buChar char="•"/>
                      </a:pPr>
                      <a:r>
                        <a:rPr lang="en-US" sz="2200" u="none" strike="noStrike" dirty="0">
                          <a:effectLst/>
                        </a:rPr>
                        <a:t>Data design patterns for; master data, data integrations, analytics, operational databases, etc.</a:t>
                      </a:r>
                    </a:p>
                    <a:p>
                      <a:pPr marL="285750" marR="0" lvl="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2200" u="none" strike="noStrike" dirty="0">
                          <a:effectLst/>
                        </a:rPr>
                        <a:t>Conceptual, logical and physical data models</a:t>
                      </a:r>
                    </a:p>
                    <a:p>
                      <a:pPr marL="285750" indent="-285750" algn="l" fontAlgn="t">
                        <a:buFont typeface="Arial" panose="020B0604020202020204" pitchFamily="34" charset="0"/>
                        <a:buChar char="•"/>
                      </a:pPr>
                      <a:r>
                        <a:rPr lang="en-US" sz="2200" u="none" strike="noStrike" dirty="0">
                          <a:effectLst/>
                        </a:rPr>
                        <a:t>Metadata/data lineage documentation</a:t>
                      </a:r>
                    </a:p>
                    <a:p>
                      <a:pPr marL="285750" indent="-285750" algn="l" fontAlgn="t">
                        <a:buFont typeface="Arial" panose="020B0604020202020204" pitchFamily="34" charset="0"/>
                        <a:buChar char="•"/>
                      </a:pPr>
                      <a:r>
                        <a:rPr lang="en-US" sz="2200" u="none" strike="noStrike" dirty="0">
                          <a:effectLst/>
                        </a:rPr>
                        <a:t>Data quality rules &amp; metrics</a:t>
                      </a:r>
                      <a:endParaRPr lang="en-US" sz="2200" b="0" i="0" u="none" strike="noStrike" dirty="0">
                        <a:solidFill>
                          <a:srgbClr val="000000"/>
                        </a:solidFill>
                        <a:effectLst/>
                        <a:latin typeface="Arial Narrow" panose="020B0606020202030204" pitchFamily="34" charset="0"/>
                      </a:endParaRPr>
                    </a:p>
                  </a:txBody>
                  <a:tcPr marL="3454" marR="3454" marT="3454" marB="0"/>
                </a:tc>
                <a:extLst>
                  <a:ext uri="{0D108BD9-81ED-4DB2-BD59-A6C34878D82A}">
                    <a16:rowId xmlns:a16="http://schemas.microsoft.com/office/drawing/2014/main" val="896501426"/>
                  </a:ext>
                </a:extLst>
              </a:tr>
            </a:tbl>
          </a:graphicData>
        </a:graphic>
      </p:graphicFrame>
    </p:spTree>
    <p:extLst>
      <p:ext uri="{BB962C8B-B14F-4D97-AF65-F5344CB8AC3E}">
        <p14:creationId xmlns:p14="http://schemas.microsoft.com/office/powerpoint/2010/main" val="1552455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19697-119D-4F29-9DED-0530C2C8F894}"/>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7400">
                <a:solidFill>
                  <a:schemeClr val="tx1">
                    <a:lumMod val="85000"/>
                    <a:lumOff val="15000"/>
                  </a:schemeClr>
                </a:solidFill>
              </a:rPr>
              <a:t>Architecture Roles</a:t>
            </a:r>
          </a:p>
        </p:txBody>
      </p:sp>
      <p:pic>
        <p:nvPicPr>
          <p:cNvPr id="7" name="Picture 6">
            <a:extLst>
              <a:ext uri="{FF2B5EF4-FFF2-40B4-BE49-F238E27FC236}">
                <a16:creationId xmlns:a16="http://schemas.microsoft.com/office/drawing/2014/main" id="{19DF7CE2-F2DE-4BB5-A3F4-6CAA88D5CF4E}"/>
              </a:ext>
            </a:extLst>
          </p:cNvPr>
          <p:cNvPicPr>
            <a:picLocks noChangeAspect="1"/>
          </p:cNvPicPr>
          <p:nvPr/>
        </p:nvPicPr>
        <p:blipFill>
          <a:blip r:embed="rId3"/>
          <a:stretch>
            <a:fillRect/>
          </a:stretch>
        </p:blipFill>
        <p:spPr>
          <a:xfrm>
            <a:off x="9685" y="1028145"/>
            <a:ext cx="6792824" cy="4330425"/>
          </a:xfrm>
          <a:prstGeom prst="rect">
            <a:avLst/>
          </a:prstGeom>
        </p:spPr>
      </p:pic>
      <p:cxnSp>
        <p:nvCxnSpPr>
          <p:cNvPr id="20" name="Straight Connector 19">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 name="Rectangle 21">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23">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245D210-B896-401E-9D7C-000D942E5AD3}"/>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0D23BA87-9A1D-4335-91C6-07E379E027B5}" type="slidenum">
              <a:rPr lang="en-US" altLang="en-US" smtClean="0"/>
              <a:pPr defTabSz="914400">
                <a:spcAft>
                  <a:spcPts val="600"/>
                </a:spcAft>
              </a:pPr>
              <a:t>17</a:t>
            </a:fld>
            <a:endParaRPr lang="en-US" altLang="en-US"/>
          </a:p>
        </p:txBody>
      </p:sp>
      <p:sp>
        <p:nvSpPr>
          <p:cNvPr id="4" name="TextBox 3">
            <a:extLst>
              <a:ext uri="{FF2B5EF4-FFF2-40B4-BE49-F238E27FC236}">
                <a16:creationId xmlns:a16="http://schemas.microsoft.com/office/drawing/2014/main" id="{B020FA4E-3A5F-4FEB-8827-533E4918EC9B}"/>
              </a:ext>
            </a:extLst>
          </p:cNvPr>
          <p:cNvSpPr txBox="1"/>
          <p:nvPr/>
        </p:nvSpPr>
        <p:spPr>
          <a:xfrm>
            <a:off x="7492181" y="4935688"/>
            <a:ext cx="3283974" cy="369332"/>
          </a:xfrm>
          <a:prstGeom prst="rect">
            <a:avLst/>
          </a:prstGeom>
          <a:noFill/>
        </p:spPr>
        <p:txBody>
          <a:bodyPr wrap="square" rtlCol="0">
            <a:spAutoFit/>
          </a:bodyPr>
          <a:lstStyle/>
          <a:p>
            <a:r>
              <a:rPr lang="en-US" dirty="0">
                <a:hlinkClick r:id="rId4"/>
              </a:rPr>
              <a:t>Global IT Architecture Roles</a:t>
            </a:r>
            <a:endParaRPr lang="en-US" dirty="0"/>
          </a:p>
        </p:txBody>
      </p:sp>
    </p:spTree>
    <p:extLst>
      <p:ext uri="{BB962C8B-B14F-4D97-AF65-F5344CB8AC3E}">
        <p14:creationId xmlns:p14="http://schemas.microsoft.com/office/powerpoint/2010/main" val="1042146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2867DAC-16DF-478C-8141-EC878B768819}"/>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a:t>Position Description Summary</a:t>
            </a:r>
          </a:p>
        </p:txBody>
      </p:sp>
      <p:sp>
        <p:nvSpPr>
          <p:cNvPr id="5" name="Text Placeholder 4">
            <a:extLst>
              <a:ext uri="{FF2B5EF4-FFF2-40B4-BE49-F238E27FC236}">
                <a16:creationId xmlns:a16="http://schemas.microsoft.com/office/drawing/2014/main" id="{F2717C3F-9BFA-41B1-A4D5-4E48D88A0CE3}"/>
              </a:ext>
            </a:extLst>
          </p:cNvPr>
          <p:cNvSpPr>
            <a:spLocks noGrp="1"/>
          </p:cNvSpPr>
          <p:nvPr>
            <p:ph type="body" idx="1"/>
          </p:nvPr>
        </p:nvSpPr>
        <p:spPr>
          <a:xfrm>
            <a:off x="1023257" y="965198"/>
            <a:ext cx="2707937" cy="4927602"/>
          </a:xfrm>
        </p:spPr>
        <p:txBody>
          <a:bodyPr vert="horz" lIns="91440" tIns="45720" rIns="91440" bIns="45720" rtlCol="0" anchor="ctr">
            <a:normAutofit/>
          </a:bodyPr>
          <a:lstStyle/>
          <a:p>
            <a:pPr algn="r"/>
            <a:r>
              <a:rPr lang="en-US" sz="2000" dirty="0"/>
              <a:t>Data Architect</a:t>
            </a:r>
          </a:p>
        </p:txBody>
      </p:sp>
      <p:cxnSp>
        <p:nvCxnSpPr>
          <p:cNvPr id="20" name="Straight Connector 19">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503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72AF3CC-1529-46F8-A84F-FB9EEFDE7DA7}"/>
              </a:ext>
            </a:extLst>
          </p:cNvPr>
          <p:cNvSpPr>
            <a:spLocks noGrp="1"/>
          </p:cNvSpPr>
          <p:nvPr>
            <p:ph type="title"/>
          </p:nvPr>
        </p:nvSpPr>
        <p:spPr>
          <a:xfrm>
            <a:off x="965030" y="963997"/>
            <a:ext cx="3254691" cy="4938361"/>
          </a:xfrm>
        </p:spPr>
        <p:txBody>
          <a:bodyPr vert="horz" lIns="91440" tIns="45720" rIns="91440" bIns="45720" rtlCol="0" anchor="ctr">
            <a:normAutofit/>
          </a:bodyPr>
          <a:lstStyle/>
          <a:p>
            <a:pPr algn="r"/>
            <a:r>
              <a:rPr lang="en-US" sz="4400"/>
              <a:t>Position Purpose &amp; Summary</a:t>
            </a:r>
          </a:p>
        </p:txBody>
      </p:sp>
      <p:cxnSp>
        <p:nvCxnSpPr>
          <p:cNvPr id="22" name="Straight Connector 2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CC59B0D-47FE-439F-828B-FEC5F18F2E2F}"/>
              </a:ext>
            </a:extLst>
          </p:cNvPr>
          <p:cNvSpPr txBox="1"/>
          <p:nvPr/>
        </p:nvSpPr>
        <p:spPr>
          <a:xfrm>
            <a:off x="4736892" y="320040"/>
            <a:ext cx="7133543" cy="6217919"/>
          </a:xfrm>
          <a:prstGeom prst="rect">
            <a:avLst/>
          </a:prstGeom>
        </p:spPr>
        <p:txBody>
          <a:bodyPr vert="horz" lIns="0" tIns="45720" rIns="0" bIns="45720" rtlCol="0" anchor="ctr">
            <a:normAutofit lnSpcReduction="10000"/>
          </a:bodyPr>
          <a:lstStyle/>
          <a:p>
            <a:pPr defTabSz="914400">
              <a:lnSpc>
                <a:spcPct val="90000"/>
              </a:lnSpc>
              <a:spcAft>
                <a:spcPts val="600"/>
              </a:spcAft>
              <a:buClr>
                <a:schemeClr val="accent1"/>
              </a:buClr>
              <a:buFont typeface="Calibri" panose="020F0502020204030204" pitchFamily="34" charset="0"/>
            </a:pPr>
            <a:r>
              <a:rPr lang="en-US" sz="1600" dirty="0">
                <a:solidFill>
                  <a:schemeClr val="tx1">
                    <a:lumMod val="75000"/>
                    <a:lumOff val="25000"/>
                  </a:schemeClr>
                </a:solidFill>
              </a:rPr>
              <a:t>The Data Architect supports the comprehensive architecture, functionality, economics, and architecture compliance of the Enterprise data solution. This position works closely with the Enterprise Data and Analytics Lead to bring data architecture principles that enables the overall data and analytics strategy for the Enterprise.  In addition, the position will work closely with Enterprise Architects, Solution Architects, Application Architects, and key stakeholders to ensure the principles and strategic data architecture is being followed. </a:t>
            </a:r>
          </a:p>
          <a:p>
            <a:pPr defTabSz="914400">
              <a:lnSpc>
                <a:spcPct val="90000"/>
              </a:lnSpc>
              <a:spcAft>
                <a:spcPts val="600"/>
              </a:spcAft>
              <a:buClr>
                <a:schemeClr val="accent1"/>
              </a:buClr>
              <a:buFont typeface="Calibri" panose="020F0502020204030204" pitchFamily="34" charset="0"/>
            </a:pPr>
            <a:r>
              <a:rPr lang="en-US" sz="1600" dirty="0">
                <a:solidFill>
                  <a:schemeClr val="tx1">
                    <a:lumMod val="75000"/>
                    <a:lumOff val="25000"/>
                  </a:schemeClr>
                </a:solidFill>
              </a:rPr>
              <a:t> </a:t>
            </a:r>
          </a:p>
          <a:p>
            <a:pPr defTabSz="914400">
              <a:lnSpc>
                <a:spcPct val="90000"/>
              </a:lnSpc>
              <a:spcAft>
                <a:spcPts val="600"/>
              </a:spcAft>
              <a:buClr>
                <a:schemeClr val="accent1"/>
              </a:buClr>
              <a:buFont typeface="Calibri" panose="020F0502020204030204" pitchFamily="34" charset="0"/>
            </a:pPr>
            <a:r>
              <a:rPr lang="en-US" sz="1600" dirty="0">
                <a:solidFill>
                  <a:schemeClr val="tx1">
                    <a:lumMod val="75000"/>
                    <a:lumOff val="25000"/>
                  </a:schemeClr>
                </a:solidFill>
              </a:rPr>
              <a:t>This role brings a holistic perspective of data architecture and data modeling with data asset management considerations.  This position brings the skill in logical data modeling, physical data modeling, data policies development, quality assurance, big data warehousing, data querying languages, tools and techniques that is best for addressing data storage, retrieval and management.</a:t>
            </a:r>
          </a:p>
          <a:p>
            <a:pPr defTabSz="914400">
              <a:lnSpc>
                <a:spcPct val="90000"/>
              </a:lnSpc>
              <a:spcAft>
                <a:spcPts val="600"/>
              </a:spcAft>
              <a:buClr>
                <a:schemeClr val="accent1"/>
              </a:buClr>
              <a:buFont typeface="Calibri" panose="020F0502020204030204" pitchFamily="34" charset="0"/>
            </a:pPr>
            <a:r>
              <a:rPr lang="en-US" sz="1600" dirty="0">
                <a:solidFill>
                  <a:schemeClr val="tx1">
                    <a:lumMod val="75000"/>
                    <a:lumOff val="25000"/>
                  </a:schemeClr>
                </a:solidFill>
              </a:rPr>
              <a:t> </a:t>
            </a:r>
          </a:p>
          <a:p>
            <a:pPr defTabSz="914400">
              <a:lnSpc>
                <a:spcPct val="90000"/>
              </a:lnSpc>
              <a:spcAft>
                <a:spcPts val="600"/>
              </a:spcAft>
              <a:buClr>
                <a:schemeClr val="accent1"/>
              </a:buClr>
              <a:buFont typeface="Calibri" panose="020F0502020204030204" pitchFamily="34" charset="0"/>
            </a:pPr>
            <a:r>
              <a:rPr lang="en-US" sz="1600" dirty="0">
                <a:solidFill>
                  <a:schemeClr val="tx1">
                    <a:lumMod val="75000"/>
                    <a:lumOff val="25000"/>
                  </a:schemeClr>
                </a:solidFill>
              </a:rPr>
              <a:t>Specific Responsibilities</a:t>
            </a:r>
          </a:p>
          <a:p>
            <a:pPr marL="342900" marR="0" lvl="0" indent="-342900" defTabSz="914400">
              <a:lnSpc>
                <a:spcPct val="90000"/>
              </a:lnSpc>
              <a:spcBef>
                <a:spcPts val="0"/>
              </a:spcBef>
              <a:spcAft>
                <a:spcPts val="600"/>
              </a:spcAft>
              <a:buClr>
                <a:schemeClr val="accent1"/>
              </a:buClr>
              <a:buFont typeface="Arial" panose="020B0604020202020204" pitchFamily="34" charset="0"/>
              <a:buChar char="•"/>
            </a:pPr>
            <a:r>
              <a:rPr lang="en-US" sz="1600" dirty="0">
                <a:solidFill>
                  <a:schemeClr val="tx1">
                    <a:lumMod val="75000"/>
                    <a:lumOff val="25000"/>
                  </a:schemeClr>
                </a:solidFill>
              </a:rPr>
              <a:t>Develops the Enterprise/FU policies on:</a:t>
            </a:r>
          </a:p>
          <a:p>
            <a:pPr marL="742950" marR="0" lvl="1" indent="-285750" defTabSz="914400">
              <a:lnSpc>
                <a:spcPct val="90000"/>
              </a:lnSpc>
              <a:spcBef>
                <a:spcPts val="0"/>
              </a:spcBef>
              <a:spcAft>
                <a:spcPts val="600"/>
              </a:spcAft>
              <a:buClr>
                <a:schemeClr val="accent1"/>
              </a:buClr>
              <a:buFont typeface="Arial" panose="020B0604020202020204" pitchFamily="34" charset="0"/>
              <a:buChar char="•"/>
            </a:pPr>
            <a:r>
              <a:rPr lang="en-US" sz="1600" dirty="0">
                <a:solidFill>
                  <a:schemeClr val="tx1">
                    <a:lumMod val="75000"/>
                    <a:lumOff val="25000"/>
                  </a:schemeClr>
                </a:solidFill>
              </a:rPr>
              <a:t>Logical Data Models and Integration models</a:t>
            </a:r>
          </a:p>
          <a:p>
            <a:pPr marL="742950" marR="0" lvl="1" indent="-285750" defTabSz="914400">
              <a:lnSpc>
                <a:spcPct val="90000"/>
              </a:lnSpc>
              <a:spcBef>
                <a:spcPts val="0"/>
              </a:spcBef>
              <a:spcAft>
                <a:spcPts val="600"/>
              </a:spcAft>
              <a:buClr>
                <a:schemeClr val="accent1"/>
              </a:buClr>
              <a:buFont typeface="Arial" panose="020B0604020202020204" pitchFamily="34" charset="0"/>
              <a:buChar char="•"/>
            </a:pPr>
            <a:r>
              <a:rPr lang="en-US" sz="1600" dirty="0">
                <a:solidFill>
                  <a:schemeClr val="tx1">
                    <a:lumMod val="75000"/>
                    <a:lumOff val="25000"/>
                  </a:schemeClr>
                </a:solidFill>
              </a:rPr>
              <a:t>Data Domains (templates for things such as passwords, addresses that makes integration easier with fields the same types and lengths)</a:t>
            </a:r>
          </a:p>
          <a:p>
            <a:pPr marL="742950" marR="0" lvl="1" indent="-285750" defTabSz="914400">
              <a:lnSpc>
                <a:spcPct val="90000"/>
              </a:lnSpc>
              <a:spcBef>
                <a:spcPts val="0"/>
              </a:spcBef>
              <a:spcAft>
                <a:spcPts val="600"/>
              </a:spcAft>
              <a:buClr>
                <a:schemeClr val="accent1"/>
              </a:buClr>
              <a:buFont typeface="Arial" panose="020B0604020202020204" pitchFamily="34" charset="0"/>
              <a:buChar char="•"/>
            </a:pPr>
            <a:r>
              <a:rPr lang="en-US" sz="1600" dirty="0">
                <a:solidFill>
                  <a:schemeClr val="tx1">
                    <a:lumMod val="75000"/>
                    <a:lumOff val="25000"/>
                  </a:schemeClr>
                </a:solidFill>
              </a:rPr>
              <a:t>Data Storage / architecture principals (e.g. Data Masking, Testing, etc.)</a:t>
            </a:r>
          </a:p>
          <a:p>
            <a:pPr marL="742950" marR="0" lvl="1" indent="-285750" defTabSz="914400">
              <a:lnSpc>
                <a:spcPct val="90000"/>
              </a:lnSpc>
              <a:spcBef>
                <a:spcPts val="0"/>
              </a:spcBef>
              <a:spcAft>
                <a:spcPts val="600"/>
              </a:spcAft>
              <a:buClr>
                <a:schemeClr val="accent1"/>
              </a:buClr>
              <a:buFont typeface="Arial" panose="020B0604020202020204" pitchFamily="34" charset="0"/>
              <a:buChar char="•"/>
            </a:pPr>
            <a:r>
              <a:rPr lang="en-US" sz="1600" dirty="0">
                <a:solidFill>
                  <a:schemeClr val="tx1">
                    <a:lumMod val="75000"/>
                    <a:lumOff val="25000"/>
                  </a:schemeClr>
                </a:solidFill>
              </a:rPr>
              <a:t>Addresses data security and privacy principles for the Enterprise</a:t>
            </a:r>
          </a:p>
          <a:p>
            <a:pPr marL="742950" marR="0" lvl="1" indent="-285750" defTabSz="914400">
              <a:lnSpc>
                <a:spcPct val="90000"/>
              </a:lnSpc>
              <a:spcBef>
                <a:spcPts val="0"/>
              </a:spcBef>
              <a:spcAft>
                <a:spcPts val="600"/>
              </a:spcAft>
              <a:buClr>
                <a:schemeClr val="accent1"/>
              </a:buClr>
              <a:buFont typeface="Arial" panose="020B0604020202020204" pitchFamily="34" charset="0"/>
              <a:buChar char="•"/>
            </a:pPr>
            <a:r>
              <a:rPr lang="en-US" sz="1600" dirty="0">
                <a:solidFill>
                  <a:schemeClr val="tx1">
                    <a:lumMod val="75000"/>
                    <a:lumOff val="25000"/>
                  </a:schemeClr>
                </a:solidFill>
              </a:rPr>
              <a:t>Data Harmonization Approach for Enterprise applications</a:t>
            </a:r>
          </a:p>
          <a:p>
            <a:pPr marL="342900" marR="0" lvl="0" indent="-342900" defTabSz="914400">
              <a:lnSpc>
                <a:spcPct val="90000"/>
              </a:lnSpc>
              <a:spcBef>
                <a:spcPts val="0"/>
              </a:spcBef>
              <a:spcAft>
                <a:spcPts val="600"/>
              </a:spcAft>
              <a:buClr>
                <a:schemeClr val="accent1"/>
              </a:buClr>
              <a:buFont typeface="Arial" panose="020B0604020202020204" pitchFamily="34" charset="0"/>
              <a:buChar char="•"/>
            </a:pPr>
            <a:r>
              <a:rPr lang="en-US" sz="1600" dirty="0">
                <a:solidFill>
                  <a:schemeClr val="tx1">
                    <a:lumMod val="75000"/>
                    <a:lumOff val="25000"/>
                  </a:schemeClr>
                </a:solidFill>
              </a:rPr>
              <a:t>Metadata/Lineage: Full map of what Data is in Enterprise data solutions (e.g. Hadoop (Data lake))</a:t>
            </a:r>
          </a:p>
          <a:p>
            <a:pPr marL="342900" marR="0" lvl="0" indent="-342900" defTabSz="914400">
              <a:lnSpc>
                <a:spcPct val="90000"/>
              </a:lnSpc>
              <a:spcBef>
                <a:spcPts val="0"/>
              </a:spcBef>
              <a:spcAft>
                <a:spcPts val="600"/>
              </a:spcAft>
              <a:buClr>
                <a:schemeClr val="accent1"/>
              </a:buClr>
              <a:buFont typeface="Arial" panose="020B0604020202020204" pitchFamily="34" charset="0"/>
              <a:buChar char="•"/>
            </a:pPr>
            <a:r>
              <a:rPr lang="en-US" sz="1600" dirty="0">
                <a:solidFill>
                  <a:schemeClr val="tx1">
                    <a:lumMod val="75000"/>
                    <a:lumOff val="25000"/>
                  </a:schemeClr>
                </a:solidFill>
              </a:rPr>
              <a:t>Manage Data Inventory</a:t>
            </a:r>
          </a:p>
          <a:p>
            <a:pPr defTabSz="914400">
              <a:lnSpc>
                <a:spcPct val="90000"/>
              </a:lnSpc>
              <a:spcAft>
                <a:spcPts val="600"/>
              </a:spcAft>
              <a:buClr>
                <a:schemeClr val="accent1"/>
              </a:buClr>
              <a:buFont typeface="Calibri" panose="020F0502020204030204" pitchFamily="34" charset="0"/>
            </a:pPr>
            <a:endParaRPr lang="en-US" sz="1600" dirty="0">
              <a:solidFill>
                <a:schemeClr val="tx1">
                  <a:lumMod val="75000"/>
                  <a:lumOff val="25000"/>
                </a:schemeClr>
              </a:solidFill>
            </a:endParaRPr>
          </a:p>
        </p:txBody>
      </p:sp>
    </p:spTree>
    <p:extLst>
      <p:ext uri="{BB962C8B-B14F-4D97-AF65-F5344CB8AC3E}">
        <p14:creationId xmlns:p14="http://schemas.microsoft.com/office/powerpoint/2010/main" val="3054517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19" name="Rectangle 21">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54CE3AD-C754-4F1E-A76F-1EDDF7179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789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72AF3CC-1529-46F8-A84F-FB9EEFDE7DA7}"/>
              </a:ext>
            </a:extLst>
          </p:cNvPr>
          <p:cNvSpPr>
            <a:spLocks noGrp="1"/>
          </p:cNvSpPr>
          <p:nvPr>
            <p:ph type="title"/>
          </p:nvPr>
        </p:nvSpPr>
        <p:spPr>
          <a:xfrm>
            <a:off x="781877" y="643467"/>
            <a:ext cx="3467569" cy="5571066"/>
          </a:xfrm>
        </p:spPr>
        <p:txBody>
          <a:bodyPr vert="horz" lIns="91440" tIns="45720" rIns="91440" bIns="45720" rtlCol="0" anchor="ctr">
            <a:normAutofit/>
          </a:bodyPr>
          <a:lstStyle/>
          <a:p>
            <a:r>
              <a:rPr lang="en-US" sz="4000" dirty="0">
                <a:solidFill>
                  <a:srgbClr val="FFFFFF"/>
                </a:solidFill>
              </a:rPr>
              <a:t>Data Architect Definition &amp; Purpose</a:t>
            </a:r>
          </a:p>
        </p:txBody>
      </p:sp>
      <p:sp>
        <p:nvSpPr>
          <p:cNvPr id="30" name="Rectangle 29">
            <a:extLst>
              <a:ext uri="{FF2B5EF4-FFF2-40B4-BE49-F238E27FC236}">
                <a16:creationId xmlns:a16="http://schemas.microsoft.com/office/drawing/2014/main" id="{D238B743-4443-4735-BFC2-B514F640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78973" y="0"/>
            <a:ext cx="761302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3CC59B0D-47FE-439F-828B-FEC5F18F2E2F}"/>
              </a:ext>
            </a:extLst>
          </p:cNvPr>
          <p:cNvSpPr txBox="1"/>
          <p:nvPr/>
        </p:nvSpPr>
        <p:spPr>
          <a:xfrm>
            <a:off x="5124206" y="389744"/>
            <a:ext cx="6104288" cy="6130977"/>
          </a:xfrm>
          <a:prstGeom prst="rect">
            <a:avLst/>
          </a:prstGeom>
        </p:spPr>
        <p:txBody>
          <a:bodyPr vert="horz" lIns="0" tIns="45720" rIns="0" bIns="45720" rtlCol="0" anchor="ctr">
            <a:normAutofit/>
          </a:bodyPr>
          <a:lstStyle/>
          <a:p>
            <a:pPr defTabSz="914400">
              <a:spcAft>
                <a:spcPts val="1200"/>
              </a:spcAft>
              <a:buClr>
                <a:schemeClr val="accent1"/>
              </a:buClr>
              <a:buFont typeface="Calibri" panose="020F0502020204030204" pitchFamily="34" charset="0"/>
            </a:pPr>
            <a:r>
              <a:rPr lang="en-US" sz="2000" dirty="0">
                <a:solidFill>
                  <a:srgbClr val="FFFFFF"/>
                </a:solidFill>
              </a:rPr>
              <a:t>A Data Architect is a senior analyst responsible for ensuring an organization’s data is properly managed.  </a:t>
            </a:r>
          </a:p>
          <a:p>
            <a:pPr defTabSz="914400">
              <a:spcAft>
                <a:spcPts val="1200"/>
              </a:spcAft>
              <a:buClr>
                <a:schemeClr val="accent1"/>
              </a:buClr>
              <a:buFont typeface="Calibri" panose="020F0502020204030204" pitchFamily="34" charset="0"/>
            </a:pPr>
            <a:r>
              <a:rPr lang="en-US" sz="2000" dirty="0">
                <a:solidFill>
                  <a:srgbClr val="FFFFFF"/>
                </a:solidFill>
              </a:rPr>
              <a:t>The </a:t>
            </a:r>
            <a:r>
              <a:rPr lang="en-US" sz="2000" b="1" dirty="0">
                <a:solidFill>
                  <a:schemeClr val="accent1">
                    <a:lumMod val="60000"/>
                    <a:lumOff val="40000"/>
                  </a:schemeClr>
                </a:solidFill>
              </a:rPr>
              <a:t>scope</a:t>
            </a:r>
            <a:r>
              <a:rPr lang="en-US" sz="2000" dirty="0">
                <a:solidFill>
                  <a:srgbClr val="FFFFFF"/>
                </a:solidFill>
              </a:rPr>
              <a:t> of a Data Architect’s work will vary depending upon their assignment and may include anything from the entire corporation to a single business unit. </a:t>
            </a:r>
          </a:p>
          <a:p>
            <a:pPr defTabSz="914400">
              <a:spcAft>
                <a:spcPts val="1200"/>
              </a:spcAft>
              <a:buClr>
                <a:schemeClr val="accent1"/>
              </a:buClr>
              <a:buFont typeface="Calibri" panose="020F0502020204030204" pitchFamily="34" charset="0"/>
            </a:pPr>
            <a:r>
              <a:rPr lang="en-US" sz="2000" dirty="0">
                <a:solidFill>
                  <a:srgbClr val="FFFFFF"/>
                </a:solidFill>
              </a:rPr>
              <a:t>The </a:t>
            </a:r>
            <a:r>
              <a:rPr lang="en-US" sz="2000" b="1" dirty="0">
                <a:solidFill>
                  <a:schemeClr val="accent1">
                    <a:lumMod val="60000"/>
                    <a:lumOff val="40000"/>
                  </a:schemeClr>
                </a:solidFill>
              </a:rPr>
              <a:t>responsibilities</a:t>
            </a:r>
            <a:r>
              <a:rPr lang="en-US" sz="2000" dirty="0">
                <a:solidFill>
                  <a:srgbClr val="FFFFFF"/>
                </a:solidFill>
              </a:rPr>
              <a:t> of a Data Architect will also vary depending upon their assignment and may include anything from setting strategies to supporting individual implementations.</a:t>
            </a:r>
          </a:p>
          <a:p>
            <a:pPr defTabSz="914400">
              <a:spcAft>
                <a:spcPts val="1200"/>
              </a:spcAft>
              <a:buClr>
                <a:schemeClr val="accent1"/>
              </a:buClr>
              <a:buFont typeface="Calibri" panose="020F0502020204030204" pitchFamily="34" charset="0"/>
            </a:pPr>
            <a:r>
              <a:rPr lang="en-US" sz="2000" dirty="0">
                <a:solidFill>
                  <a:srgbClr val="FFFFFF"/>
                </a:solidFill>
              </a:rPr>
              <a:t>The Data Architect is expected to have </a:t>
            </a:r>
            <a:r>
              <a:rPr lang="en-US" sz="2000" b="1" dirty="0">
                <a:solidFill>
                  <a:schemeClr val="accent1">
                    <a:lumMod val="60000"/>
                    <a:lumOff val="40000"/>
                  </a:schemeClr>
                </a:solidFill>
              </a:rPr>
              <a:t>knowledge</a:t>
            </a:r>
            <a:r>
              <a:rPr lang="en-US" sz="2000" dirty="0">
                <a:solidFill>
                  <a:srgbClr val="FFFFFF"/>
                </a:solidFill>
              </a:rPr>
              <a:t> in all data management areas, but may specialize in a few of these areas. </a:t>
            </a:r>
          </a:p>
          <a:p>
            <a:pPr defTabSz="914400">
              <a:spcAft>
                <a:spcPts val="1200"/>
              </a:spcAft>
              <a:buClr>
                <a:schemeClr val="accent1"/>
              </a:buClr>
              <a:buFont typeface="Calibri" panose="020F0502020204030204" pitchFamily="34" charset="0"/>
            </a:pPr>
            <a:r>
              <a:rPr lang="en-US" sz="2000" dirty="0">
                <a:solidFill>
                  <a:srgbClr val="FFFFFF"/>
                </a:solidFill>
              </a:rPr>
              <a:t>The Data Architect must </a:t>
            </a:r>
            <a:r>
              <a:rPr lang="en-US" sz="2000" b="1" dirty="0">
                <a:solidFill>
                  <a:schemeClr val="accent1">
                    <a:lumMod val="60000"/>
                    <a:lumOff val="40000"/>
                  </a:schemeClr>
                </a:solidFill>
              </a:rPr>
              <a:t>collaborate</a:t>
            </a:r>
            <a:r>
              <a:rPr lang="en-US" sz="2000" dirty="0">
                <a:solidFill>
                  <a:srgbClr val="FFFFFF"/>
                </a:solidFill>
              </a:rPr>
              <a:t> effectively with multiple stakeholders across the organization to align the data architecture with other architectures and practices at Cargill.</a:t>
            </a:r>
          </a:p>
        </p:txBody>
      </p:sp>
    </p:spTree>
    <p:extLst>
      <p:ext uri="{BB962C8B-B14F-4D97-AF65-F5344CB8AC3E}">
        <p14:creationId xmlns:p14="http://schemas.microsoft.com/office/powerpoint/2010/main" val="182194913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8A2F4-8999-44E4-A8CA-AD776FFD7137}"/>
              </a:ext>
            </a:extLst>
          </p:cNvPr>
          <p:cNvSpPr>
            <a:spLocks noGrp="1"/>
          </p:cNvSpPr>
          <p:nvPr>
            <p:ph type="title"/>
          </p:nvPr>
        </p:nvSpPr>
        <p:spPr>
          <a:xfrm>
            <a:off x="965030" y="963997"/>
            <a:ext cx="3254691" cy="4938361"/>
          </a:xfrm>
        </p:spPr>
        <p:txBody>
          <a:bodyPr vert="horz" lIns="91440" tIns="45720" rIns="91440" bIns="45720" rtlCol="0" anchor="ctr">
            <a:normAutofit/>
          </a:bodyPr>
          <a:lstStyle/>
          <a:p>
            <a:pPr algn="r"/>
            <a:r>
              <a:rPr lang="en-US" sz="3700"/>
              <a:t>Principal Accountabilities</a:t>
            </a:r>
          </a:p>
        </p:txBody>
      </p:sp>
      <p:cxnSp>
        <p:nvCxnSpPr>
          <p:cNvPr id="20" name="Straight Connector 19">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26FC27A-7C94-4FA6-BC82-7B6A36962EA3}"/>
              </a:ext>
            </a:extLst>
          </p:cNvPr>
          <p:cNvSpPr txBox="1"/>
          <p:nvPr/>
        </p:nvSpPr>
        <p:spPr>
          <a:xfrm>
            <a:off x="4706911" y="320040"/>
            <a:ext cx="7163521" cy="6217919"/>
          </a:xfrm>
          <a:prstGeom prst="rect">
            <a:avLst/>
          </a:prstGeom>
        </p:spPr>
        <p:txBody>
          <a:bodyPr vert="horz" lIns="0" tIns="45720" rIns="0" bIns="45720" rtlCol="0" anchor="ctr">
            <a:normAutofit lnSpcReduction="10000"/>
          </a:bodyPr>
          <a:lstStyle/>
          <a:p>
            <a:pPr defTabSz="914400">
              <a:buClr>
                <a:schemeClr val="accent1"/>
              </a:buClr>
            </a:pPr>
            <a:r>
              <a:rPr lang="en-US" sz="1200" dirty="0">
                <a:solidFill>
                  <a:schemeClr val="tx1">
                    <a:lumMod val="75000"/>
                    <a:lumOff val="25000"/>
                  </a:schemeClr>
                </a:solidFill>
              </a:rPr>
              <a:t>70%       </a:t>
            </a:r>
            <a:r>
              <a:rPr lang="en-US" sz="1200" b="1" dirty="0">
                <a:solidFill>
                  <a:schemeClr val="tx1">
                    <a:lumMod val="75000"/>
                    <a:lumOff val="25000"/>
                  </a:schemeClr>
                </a:solidFill>
              </a:rPr>
              <a:t>Strategic Data Architecture</a:t>
            </a:r>
          </a:p>
          <a:p>
            <a:pPr marL="342900" marR="0" lvl="0" indent="-342900" defTabSz="914400">
              <a:buClr>
                <a:schemeClr val="accent1"/>
              </a:buClr>
              <a:buFont typeface="Wingdings" panose="05000000000000000000" pitchFamily="2" charset="2"/>
              <a:buChar char="q"/>
            </a:pPr>
            <a:r>
              <a:rPr lang="en-US" sz="1200" dirty="0">
                <a:solidFill>
                  <a:schemeClr val="tx1">
                    <a:lumMod val="75000"/>
                    <a:lumOff val="25000"/>
                  </a:schemeClr>
                </a:solidFill>
              </a:rPr>
              <a:t>Design the logical data architecture for the Enterprise</a:t>
            </a:r>
          </a:p>
          <a:p>
            <a:pPr marL="342900" marR="0" lvl="0" indent="-342900" defTabSz="914400">
              <a:buClr>
                <a:schemeClr val="accent1"/>
              </a:buClr>
              <a:buFont typeface="Wingdings" panose="05000000000000000000" pitchFamily="2" charset="2"/>
              <a:buChar char="q"/>
            </a:pPr>
            <a:r>
              <a:rPr lang="en-US" sz="1200" dirty="0">
                <a:solidFill>
                  <a:schemeClr val="tx1">
                    <a:lumMod val="75000"/>
                    <a:lumOff val="25000"/>
                  </a:schemeClr>
                </a:solidFill>
              </a:rPr>
              <a:t>Analyze and define enterprise master data management integration strategies and models.</a:t>
            </a:r>
          </a:p>
          <a:p>
            <a:pPr marL="342900" marR="0" lvl="0" indent="-342900" defTabSz="914400">
              <a:buClr>
                <a:schemeClr val="accent1"/>
              </a:buClr>
              <a:buFont typeface="Wingdings" panose="05000000000000000000" pitchFamily="2" charset="2"/>
              <a:buChar char="q"/>
            </a:pPr>
            <a:r>
              <a:rPr lang="en-US" sz="1200" dirty="0">
                <a:solidFill>
                  <a:schemeClr val="tx1">
                    <a:lumMod val="75000"/>
                    <a:lumOff val="25000"/>
                  </a:schemeClr>
                </a:solidFill>
              </a:rPr>
              <a:t>Translate requirements into long-term information architecture and data management solutions.</a:t>
            </a:r>
          </a:p>
          <a:p>
            <a:pPr marL="342900" marR="0" lvl="0" indent="-342900" defTabSz="914400">
              <a:buClr>
                <a:schemeClr val="accent1"/>
              </a:buClr>
              <a:buFont typeface="Wingdings" panose="05000000000000000000" pitchFamily="2" charset="2"/>
              <a:buChar char="q"/>
            </a:pPr>
            <a:r>
              <a:rPr lang="en-US" sz="1200" dirty="0">
                <a:solidFill>
                  <a:schemeClr val="tx1">
                    <a:lumMod val="75000"/>
                    <a:lumOff val="25000"/>
                  </a:schemeClr>
                </a:solidFill>
              </a:rPr>
              <a:t>Define and maintain best practice guidelines and standards for data dictionaries and mappings, data models, and metadata working with the Enterprise Data and Analytics Lead to ensure the governance processes are in place to sustain them.</a:t>
            </a:r>
          </a:p>
          <a:p>
            <a:pPr marL="342900" marR="0" lvl="0" indent="-342900" defTabSz="914400">
              <a:buClr>
                <a:schemeClr val="accent1"/>
              </a:buClr>
              <a:buFont typeface="Wingdings" panose="05000000000000000000" pitchFamily="2" charset="2"/>
              <a:buChar char="q"/>
            </a:pPr>
            <a:r>
              <a:rPr lang="en-US" sz="1200" dirty="0">
                <a:solidFill>
                  <a:schemeClr val="tx1">
                    <a:lumMod val="75000"/>
                    <a:lumOff val="25000"/>
                  </a:schemeClr>
                </a:solidFill>
              </a:rPr>
              <a:t>Lifecycle of data including retention models and achieve meeting RIM requirements.</a:t>
            </a:r>
          </a:p>
          <a:p>
            <a:pPr marL="342900" marR="0" lvl="0" indent="-342900" defTabSz="914400">
              <a:buClr>
                <a:schemeClr val="accent1"/>
              </a:buClr>
              <a:buFont typeface="Wingdings" panose="05000000000000000000" pitchFamily="2" charset="2"/>
              <a:buChar char="q"/>
            </a:pPr>
            <a:r>
              <a:rPr lang="en-US" sz="1200" dirty="0">
                <a:solidFill>
                  <a:schemeClr val="tx1">
                    <a:lumMod val="75000"/>
                    <a:lumOff val="25000"/>
                  </a:schemeClr>
                </a:solidFill>
              </a:rPr>
              <a:t>Manage adherence to defined standards throughout the design, development and implementation processes for the assigned applications portfolio(s) including managing exceptions against the portfolio.</a:t>
            </a:r>
          </a:p>
          <a:p>
            <a:pPr marL="342900" marR="0" lvl="0" indent="-342900" defTabSz="914400">
              <a:buClr>
                <a:schemeClr val="accent1"/>
              </a:buClr>
              <a:buFont typeface="Wingdings" panose="05000000000000000000" pitchFamily="2" charset="2"/>
              <a:buChar char="q"/>
            </a:pPr>
            <a:r>
              <a:rPr lang="en-US" sz="1200" dirty="0">
                <a:solidFill>
                  <a:schemeClr val="tx1">
                    <a:lumMod val="75000"/>
                    <a:lumOff val="25000"/>
                  </a:schemeClr>
                </a:solidFill>
              </a:rPr>
              <a:t>Work across technology areas to identify and resolve complex and high-impact issues related to the inter-dependencies between systems on major projects.</a:t>
            </a:r>
          </a:p>
          <a:p>
            <a:pPr marL="342900" marR="0" lvl="0" indent="-342900" defTabSz="914400">
              <a:buClr>
                <a:schemeClr val="accent1"/>
              </a:buClr>
              <a:buFont typeface="Wingdings" panose="05000000000000000000" pitchFamily="2" charset="2"/>
              <a:buChar char="q"/>
            </a:pPr>
            <a:r>
              <a:rPr lang="en-US" sz="1200" dirty="0">
                <a:solidFill>
                  <a:schemeClr val="tx1">
                    <a:lumMod val="75000"/>
                    <a:lumOff val="25000"/>
                  </a:schemeClr>
                </a:solidFill>
              </a:rPr>
              <a:t>Provides subject matter expertise to design, develop, assess and implement complex architecture solutions (integrated process, applications, data and technology) for business problems in alignment with the assigned applications Solution Architecture direction and standards.</a:t>
            </a:r>
          </a:p>
          <a:p>
            <a:pPr defTabSz="914400">
              <a:buClr>
                <a:schemeClr val="accent1"/>
              </a:buClr>
              <a:buFont typeface="Calibri" panose="020F0502020204030204" pitchFamily="34" charset="0"/>
              <a:tabLst>
                <a:tab pos="450215" algn="l"/>
              </a:tabLst>
            </a:pPr>
            <a:r>
              <a:rPr lang="en-US" sz="1200" dirty="0">
                <a:solidFill>
                  <a:schemeClr val="tx1">
                    <a:lumMod val="75000"/>
                    <a:lumOff val="25000"/>
                  </a:schemeClr>
                </a:solidFill>
              </a:rPr>
              <a:t>15%      </a:t>
            </a:r>
            <a:r>
              <a:rPr lang="en-US" sz="1200" b="1" dirty="0">
                <a:solidFill>
                  <a:schemeClr val="tx1">
                    <a:lumMod val="75000"/>
                    <a:lumOff val="25000"/>
                  </a:schemeClr>
                </a:solidFill>
              </a:rPr>
              <a:t>Business Partnership</a:t>
            </a:r>
          </a:p>
          <a:p>
            <a:pPr marL="342900" marR="0" lvl="0" indent="-342900" defTabSz="914400">
              <a:buClr>
                <a:schemeClr val="accent1"/>
              </a:buClr>
              <a:buFont typeface="Wingdings" panose="05000000000000000000" pitchFamily="2" charset="2"/>
              <a:buChar char="q"/>
            </a:pPr>
            <a:r>
              <a:rPr lang="en-US" sz="1200" dirty="0">
                <a:solidFill>
                  <a:schemeClr val="tx1">
                    <a:lumMod val="75000"/>
                    <a:lumOff val="25000"/>
                  </a:schemeClr>
                </a:solidFill>
              </a:rPr>
              <a:t>Work with Business Partnering organization to advise on end to end solution feasibility at the ideation stage.</a:t>
            </a:r>
          </a:p>
          <a:p>
            <a:pPr marL="342900" marR="0" lvl="0" indent="-342900" defTabSz="914400">
              <a:buClr>
                <a:schemeClr val="accent1"/>
              </a:buClr>
              <a:buFont typeface="Wingdings" panose="05000000000000000000" pitchFamily="2" charset="2"/>
              <a:buChar char="q"/>
            </a:pPr>
            <a:r>
              <a:rPr lang="en-US" sz="1200" dirty="0">
                <a:solidFill>
                  <a:schemeClr val="tx1">
                    <a:lumMod val="75000"/>
                    <a:lumOff val="25000"/>
                  </a:schemeClr>
                </a:solidFill>
              </a:rPr>
              <a:t>Communicating the data architecture and benefits across the Enterprise</a:t>
            </a:r>
          </a:p>
          <a:p>
            <a:pPr marL="342900" marR="0" lvl="0" indent="-342900" defTabSz="914400">
              <a:buClr>
                <a:schemeClr val="accent1"/>
              </a:buClr>
              <a:buFont typeface="Wingdings" panose="05000000000000000000" pitchFamily="2" charset="2"/>
              <a:buChar char="q"/>
            </a:pPr>
            <a:r>
              <a:rPr lang="en-US" sz="1200" dirty="0">
                <a:solidFill>
                  <a:schemeClr val="tx1">
                    <a:lumMod val="75000"/>
                    <a:lumOff val="25000"/>
                  </a:schemeClr>
                </a:solidFill>
              </a:rPr>
              <a:t>Work to establish clear connections between business goals and strategies and the process, data, and technology investments required to achieve them.</a:t>
            </a:r>
          </a:p>
          <a:p>
            <a:pPr marL="342900" marR="0" lvl="0" indent="-342900" defTabSz="914400">
              <a:buClr>
                <a:schemeClr val="accent1"/>
              </a:buClr>
              <a:buFont typeface="Wingdings" panose="05000000000000000000" pitchFamily="2" charset="2"/>
              <a:buChar char="q"/>
            </a:pPr>
            <a:r>
              <a:rPr lang="en-US" sz="1200" dirty="0">
                <a:solidFill>
                  <a:schemeClr val="tx1">
                    <a:lumMod val="75000"/>
                    <a:lumOff val="25000"/>
                  </a:schemeClr>
                </a:solidFill>
              </a:rPr>
              <a:t>Provide consultation and recommendations for business data needs, value chains, information integration, data quality rules, and data management requirements and/or interfaces during the design and ongoing care of solutions.</a:t>
            </a:r>
          </a:p>
          <a:p>
            <a:pPr marL="342900" marR="0" lvl="0" indent="-342900" defTabSz="914400">
              <a:buClr>
                <a:schemeClr val="accent1"/>
              </a:buClr>
              <a:buFont typeface="Wingdings" panose="05000000000000000000" pitchFamily="2" charset="2"/>
              <a:buChar char="q"/>
            </a:pPr>
            <a:r>
              <a:rPr lang="en-US" sz="1200" dirty="0">
                <a:solidFill>
                  <a:schemeClr val="tx1">
                    <a:lumMod val="75000"/>
                    <a:lumOff val="25000"/>
                  </a:schemeClr>
                </a:solidFill>
              </a:rPr>
              <a:t>Assist in the definition of the architecture and technology opportunities of the portfolio based on new and emerging technologies. </a:t>
            </a:r>
          </a:p>
          <a:p>
            <a:pPr marL="342900" marR="0" lvl="0" indent="-342900" defTabSz="914400">
              <a:buClr>
                <a:schemeClr val="accent1"/>
              </a:buClr>
              <a:buFont typeface="Wingdings" panose="05000000000000000000" pitchFamily="2" charset="2"/>
              <a:buChar char="q"/>
            </a:pPr>
            <a:r>
              <a:rPr lang="en-US" sz="1200" dirty="0">
                <a:solidFill>
                  <a:schemeClr val="tx1">
                    <a:lumMod val="75000"/>
                    <a:lumOff val="25000"/>
                  </a:schemeClr>
                </a:solidFill>
              </a:rPr>
              <a:t>Independently establish priorities and strategies, ensuring they are consistent with business goals and economic viability.</a:t>
            </a:r>
          </a:p>
          <a:p>
            <a:pPr defTabSz="914400">
              <a:buClr>
                <a:schemeClr val="accent1"/>
              </a:buClr>
              <a:buFont typeface="Calibri" panose="020F0502020204030204" pitchFamily="34" charset="0"/>
              <a:tabLst>
                <a:tab pos="450215" algn="l"/>
              </a:tabLst>
            </a:pPr>
            <a:r>
              <a:rPr lang="en-US" sz="1200" dirty="0">
                <a:solidFill>
                  <a:schemeClr val="tx1">
                    <a:lumMod val="75000"/>
                    <a:lumOff val="25000"/>
                  </a:schemeClr>
                </a:solidFill>
              </a:rPr>
              <a:t> 15%      </a:t>
            </a:r>
            <a:r>
              <a:rPr lang="en-US" sz="1200" b="1" dirty="0">
                <a:solidFill>
                  <a:schemeClr val="tx1">
                    <a:lumMod val="75000"/>
                    <a:lumOff val="25000"/>
                  </a:schemeClr>
                </a:solidFill>
              </a:rPr>
              <a:t>Data Innovation </a:t>
            </a:r>
          </a:p>
          <a:p>
            <a:pPr marL="342900" marR="0" lvl="0" indent="-342900" defTabSz="914400">
              <a:buClr>
                <a:schemeClr val="accent1"/>
              </a:buClr>
              <a:buFont typeface="Wingdings" panose="05000000000000000000" pitchFamily="2" charset="2"/>
              <a:buChar char="q"/>
            </a:pPr>
            <a:r>
              <a:rPr lang="en-US" sz="1200" dirty="0">
                <a:solidFill>
                  <a:schemeClr val="tx1">
                    <a:lumMod val="75000"/>
                    <a:lumOff val="25000"/>
                  </a:schemeClr>
                </a:solidFill>
              </a:rPr>
              <a:t>Maintains extensive knowledge of industry trends, and utilizes this knowledge to educate Business/Functions, senior leaders, and other architects on opportunities to build better target data architectures that support and drive business decisions.</a:t>
            </a:r>
          </a:p>
          <a:p>
            <a:pPr marL="342900" marR="0" lvl="0" indent="-342900" defTabSz="914400">
              <a:buClr>
                <a:schemeClr val="accent1"/>
              </a:buClr>
              <a:buFont typeface="Wingdings" panose="05000000000000000000" pitchFamily="2" charset="2"/>
              <a:buChar char="q"/>
            </a:pPr>
            <a:r>
              <a:rPr lang="en-US" sz="1200" dirty="0">
                <a:solidFill>
                  <a:schemeClr val="tx1">
                    <a:lumMod val="75000"/>
                    <a:lumOff val="25000"/>
                  </a:schemeClr>
                </a:solidFill>
              </a:rPr>
              <a:t>Drives improvement of architecture methodologies and services. Supports implementation, improvements, and proper utilization of architecture tools. Ensures the quality of architecture assets, and keeps them up-to-date. Develops and maintains architecture metrics. </a:t>
            </a:r>
          </a:p>
          <a:p>
            <a:pPr marL="342900" marR="0" lvl="0" indent="-342900" defTabSz="914400">
              <a:buClr>
                <a:schemeClr val="accent1"/>
              </a:buClr>
              <a:buFont typeface="Wingdings" panose="05000000000000000000" pitchFamily="2" charset="2"/>
              <a:buChar char="q"/>
            </a:pPr>
            <a:r>
              <a:rPr lang="en-US" sz="1200" dirty="0">
                <a:solidFill>
                  <a:schemeClr val="tx1">
                    <a:lumMod val="75000"/>
                    <a:lumOff val="25000"/>
                  </a:schemeClr>
                </a:solidFill>
              </a:rPr>
              <a:t>Drive the definition of the architecture and technology opportunities of the portfolio based on new and emerging technologies.</a:t>
            </a:r>
          </a:p>
        </p:txBody>
      </p:sp>
    </p:spTree>
    <p:extLst>
      <p:ext uri="{BB962C8B-B14F-4D97-AF65-F5344CB8AC3E}">
        <p14:creationId xmlns:p14="http://schemas.microsoft.com/office/powerpoint/2010/main" val="2532967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D965D-E52C-478C-BEA3-9F7737E586DE}"/>
              </a:ext>
            </a:extLst>
          </p:cNvPr>
          <p:cNvSpPr>
            <a:spLocks noGrp="1"/>
          </p:cNvSpPr>
          <p:nvPr>
            <p:ph type="title"/>
          </p:nvPr>
        </p:nvSpPr>
        <p:spPr>
          <a:xfrm>
            <a:off x="965030" y="963997"/>
            <a:ext cx="3254691" cy="4938361"/>
          </a:xfrm>
        </p:spPr>
        <p:txBody>
          <a:bodyPr vert="horz" lIns="91440" tIns="45720" rIns="91440" bIns="45720" rtlCol="0" anchor="ctr">
            <a:normAutofit/>
          </a:bodyPr>
          <a:lstStyle/>
          <a:p>
            <a:pPr algn="r"/>
            <a:r>
              <a:rPr lang="en-US" sz="4400"/>
              <a:t>Education, Experience, Skills</a:t>
            </a:r>
          </a:p>
        </p:txBody>
      </p:sp>
      <p:cxnSp>
        <p:nvCxnSpPr>
          <p:cNvPr id="20" name="Straight Connector 19">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1FA1BD0-CF0B-49A6-81BD-BF68AF1B59E0}"/>
              </a:ext>
            </a:extLst>
          </p:cNvPr>
          <p:cNvSpPr txBox="1"/>
          <p:nvPr/>
        </p:nvSpPr>
        <p:spPr>
          <a:xfrm>
            <a:off x="4729398" y="319555"/>
            <a:ext cx="7141036" cy="6217920"/>
          </a:xfrm>
          <a:prstGeom prst="rect">
            <a:avLst/>
          </a:prstGeom>
        </p:spPr>
        <p:txBody>
          <a:bodyPr vert="horz" lIns="0" tIns="45720" rIns="0" bIns="45720" rtlCol="0" anchor="ctr">
            <a:normAutofit fontScale="92500" lnSpcReduction="20000"/>
          </a:bodyPr>
          <a:lstStyle/>
          <a:p>
            <a:pPr marR="198120" defTabSz="914400">
              <a:lnSpc>
                <a:spcPct val="110000"/>
              </a:lnSpc>
              <a:buClr>
                <a:schemeClr val="accent1"/>
              </a:buClr>
              <a:buFont typeface="Calibri" panose="020F0502020204030204" pitchFamily="34" charset="0"/>
            </a:pPr>
            <a:r>
              <a:rPr lang="en-US" sz="1400" dirty="0">
                <a:solidFill>
                  <a:schemeClr val="tx1">
                    <a:lumMod val="75000"/>
                    <a:lumOff val="25000"/>
                  </a:schemeClr>
                </a:solidFill>
              </a:rPr>
              <a:t>M</a:t>
            </a:r>
            <a:r>
              <a:rPr lang="en-US" sz="1400" b="1" dirty="0">
                <a:solidFill>
                  <a:schemeClr val="tx1">
                    <a:lumMod val="75000"/>
                    <a:lumOff val="25000"/>
                  </a:schemeClr>
                </a:solidFill>
              </a:rPr>
              <a:t>inimum Requi</a:t>
            </a:r>
            <a:r>
              <a:rPr lang="en-US" sz="1400" b="1" spc="-20" dirty="0">
                <a:solidFill>
                  <a:schemeClr val="tx1">
                    <a:lumMod val="75000"/>
                    <a:lumOff val="25000"/>
                  </a:schemeClr>
                </a:solidFill>
              </a:rPr>
              <a:t>r</a:t>
            </a:r>
            <a:r>
              <a:rPr lang="en-US" sz="1400" b="1" dirty="0">
                <a:solidFill>
                  <a:schemeClr val="tx1">
                    <a:lumMod val="75000"/>
                    <a:lumOff val="25000"/>
                  </a:schemeClr>
                </a:solidFill>
              </a:rPr>
              <a:t>ed Qualifications</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Bachelor’s degree in Business Administration, Computer Science or Management Information Systems</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10 years business experience with diverse strategy, operational, development, and technology roles</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5 years experience in enterprise data modeling, meta-data modeling, database design, XML schema design and information architecture practices</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3 years experience in Big Data technologies and modeling practices</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Experience as a full stack architect with experience in Big Data and knowledgeable of Data Models.</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Experience leading technology projects in developing integrated solutions involving process, data, and technology</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Strong conceptual, strategic thinking, problem solving, technical and analytical skills </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Leadership and interpersonal skills including teamwork, facilitation and negotiation</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Ability to influence peers and leadership stakeholders</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Strong written and verbal communication skills</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Proven ability to work effectively within a large organization that operates using matrix management structures</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Knowledge and ability to support: translation of business needs into data architecture requirements, application of multiple technical solutions to business problems, and estimation of the financial impact of data architecture alternatives</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Demonstrated ability to work in a complex environment with often conflicting priorities</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Ability to quickly comprehend the functions and capabilities of new technologies</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Ability to travel, including internationally, up to 20%</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Business fluency in English</a:t>
            </a:r>
          </a:p>
          <a:p>
            <a:pPr defTabSz="914400">
              <a:lnSpc>
                <a:spcPct val="110000"/>
              </a:lnSpc>
              <a:buClr>
                <a:schemeClr val="accent1"/>
              </a:buClr>
              <a:buFont typeface="Calibri" panose="020F0502020204030204" pitchFamily="34" charset="0"/>
            </a:pPr>
            <a:r>
              <a:rPr lang="en-US" sz="1400" b="1" dirty="0">
                <a:solidFill>
                  <a:schemeClr val="tx1">
                    <a:lumMod val="75000"/>
                    <a:lumOff val="25000"/>
                  </a:schemeClr>
                </a:solidFill>
              </a:rPr>
              <a:t>P</a:t>
            </a:r>
            <a:r>
              <a:rPr lang="en-US" sz="1400" b="1" spc="-20" dirty="0">
                <a:solidFill>
                  <a:schemeClr val="tx1">
                    <a:lumMod val="75000"/>
                    <a:lumOff val="25000"/>
                  </a:schemeClr>
                </a:solidFill>
              </a:rPr>
              <a:t>r</a:t>
            </a:r>
            <a:r>
              <a:rPr lang="en-US" sz="1400" b="1" dirty="0">
                <a:solidFill>
                  <a:schemeClr val="tx1">
                    <a:lumMod val="75000"/>
                    <a:lumOff val="25000"/>
                  </a:schemeClr>
                </a:solidFill>
              </a:rPr>
              <a:t>efer</a:t>
            </a:r>
            <a:r>
              <a:rPr lang="en-US" sz="1400" b="1" spc="-20" dirty="0">
                <a:solidFill>
                  <a:schemeClr val="tx1">
                    <a:lumMod val="75000"/>
                    <a:lumOff val="25000"/>
                  </a:schemeClr>
                </a:solidFill>
              </a:rPr>
              <a:t>r</a:t>
            </a:r>
            <a:r>
              <a:rPr lang="en-US" sz="1400" b="1" dirty="0">
                <a:solidFill>
                  <a:schemeClr val="tx1">
                    <a:lumMod val="75000"/>
                    <a:lumOff val="25000"/>
                  </a:schemeClr>
                </a:solidFill>
              </a:rPr>
              <a:t>ed Qualifications</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Experience as a full stack architect with experience in Open source technologies</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Industry certification (Examples include ITIL, APICS, six sigma, etc.) Experience with business process design</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Experience with mergers, acquisitions, and divestitures</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Experience in information security schema modeling and design</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Experience with database and operating system design</a:t>
            </a:r>
          </a:p>
          <a:p>
            <a:pPr marL="800100" lvl="1" indent="-342900" defTabSz="914400">
              <a:lnSpc>
                <a:spcPct val="110000"/>
              </a:lnSpc>
              <a:buClr>
                <a:schemeClr val="accent1"/>
              </a:buClr>
              <a:buFont typeface="Wingdings" panose="05000000000000000000" pitchFamily="2" charset="2"/>
              <a:buChar char="§"/>
            </a:pPr>
            <a:r>
              <a:rPr lang="en-US" sz="1400" dirty="0">
                <a:solidFill>
                  <a:schemeClr val="tx1">
                    <a:lumMod val="75000"/>
                    <a:lumOff val="25000"/>
                  </a:schemeClr>
                </a:solidFill>
              </a:rPr>
              <a:t>Demonstrated ability in performance tuning methodologies, capacity planning, release management, monitoring and reporting processes.</a:t>
            </a:r>
          </a:p>
        </p:txBody>
      </p:sp>
    </p:spTree>
    <p:extLst>
      <p:ext uri="{BB962C8B-B14F-4D97-AF65-F5344CB8AC3E}">
        <p14:creationId xmlns:p14="http://schemas.microsoft.com/office/powerpoint/2010/main" val="1644966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72AF3CC-1529-46F8-A84F-FB9EEFDE7DA7}"/>
              </a:ext>
            </a:extLst>
          </p:cNvPr>
          <p:cNvSpPr>
            <a:spLocks noGrp="1"/>
          </p:cNvSpPr>
          <p:nvPr>
            <p:ph type="title"/>
          </p:nvPr>
        </p:nvSpPr>
        <p:spPr>
          <a:xfrm>
            <a:off x="239843" y="605896"/>
            <a:ext cx="3407529" cy="5646208"/>
          </a:xfrm>
        </p:spPr>
        <p:txBody>
          <a:bodyPr vert="horz" lIns="91440" tIns="45720" rIns="91440" bIns="45720" rtlCol="0" anchor="ctr">
            <a:normAutofit/>
          </a:bodyPr>
          <a:lstStyle/>
          <a:p>
            <a:r>
              <a:rPr lang="en-US" sz="4400" dirty="0">
                <a:solidFill>
                  <a:srgbClr val="FFFFFF"/>
                </a:solidFill>
              </a:rPr>
              <a:t>Data Architect Organizational Scope</a:t>
            </a:r>
          </a:p>
        </p:txBody>
      </p:sp>
      <p:sp>
        <p:nvSpPr>
          <p:cNvPr id="22" name="Rectangle 2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3CC59B0D-47FE-439F-828B-FEC5F18F2E2F}"/>
              </a:ext>
            </a:extLst>
          </p:cNvPr>
          <p:cNvSpPr txBox="1"/>
          <p:nvPr/>
        </p:nvSpPr>
        <p:spPr>
          <a:xfrm>
            <a:off x="4496778" y="605896"/>
            <a:ext cx="7270501" cy="5646208"/>
          </a:xfrm>
          <a:prstGeom prst="rect">
            <a:avLst/>
          </a:prstGeom>
        </p:spPr>
        <p:txBody>
          <a:bodyPr vert="horz" lIns="0" tIns="45720" rIns="0" bIns="45720" rtlCol="0" anchor="ctr">
            <a:noAutofit/>
          </a:bodyPr>
          <a:lstStyle/>
          <a:p>
            <a:pPr defTabSz="914400">
              <a:spcAft>
                <a:spcPts val="1200"/>
              </a:spcAft>
              <a:buClr>
                <a:schemeClr val="accent1"/>
              </a:buClr>
              <a:buFont typeface="Calibri" panose="020F0502020204030204" pitchFamily="34" charset="0"/>
            </a:pPr>
            <a:r>
              <a:rPr lang="en-US" dirty="0">
                <a:solidFill>
                  <a:schemeClr val="tx1">
                    <a:lumMod val="75000"/>
                    <a:lumOff val="25000"/>
                  </a:schemeClr>
                </a:solidFill>
              </a:rPr>
              <a:t>Cargill is a very large organization with a complex organizational structure.</a:t>
            </a:r>
          </a:p>
          <a:p>
            <a:pPr defTabSz="914400">
              <a:spcAft>
                <a:spcPts val="1200"/>
              </a:spcAft>
              <a:buClr>
                <a:schemeClr val="accent1"/>
              </a:buClr>
              <a:buFont typeface="Calibri" panose="020F0502020204030204" pitchFamily="34" charset="0"/>
            </a:pPr>
            <a:r>
              <a:rPr lang="en-US" dirty="0">
                <a:solidFill>
                  <a:schemeClr val="tx1">
                    <a:lumMod val="75000"/>
                    <a:lumOff val="25000"/>
                  </a:schemeClr>
                </a:solidFill>
              </a:rPr>
              <a:t>Cargill owns many different companies bundled together into multiple </a:t>
            </a:r>
            <a:r>
              <a:rPr lang="en-US" b="1" dirty="0">
                <a:solidFill>
                  <a:schemeClr val="tx1">
                    <a:lumMod val="75000"/>
                    <a:lumOff val="25000"/>
                  </a:schemeClr>
                </a:solidFill>
              </a:rPr>
              <a:t>Enterprises</a:t>
            </a:r>
            <a:r>
              <a:rPr lang="en-US" dirty="0">
                <a:solidFill>
                  <a:schemeClr val="tx1">
                    <a:lumMod val="75000"/>
                    <a:lumOff val="25000"/>
                  </a:schemeClr>
                </a:solidFill>
              </a:rPr>
              <a:t>: Cargill Agricultural Supply Chain (CASC), Cargill Animal Nutrition (CAN), Food Ingredient &amp; Bio-Industrial (FIBI), Cargill Protein &amp; Salt (CPS)</a:t>
            </a:r>
          </a:p>
          <a:p>
            <a:pPr defTabSz="914400">
              <a:spcAft>
                <a:spcPts val="1200"/>
              </a:spcAft>
              <a:buClr>
                <a:schemeClr val="accent1"/>
              </a:buClr>
              <a:buFont typeface="Calibri" panose="020F0502020204030204" pitchFamily="34" charset="0"/>
            </a:pPr>
            <a:r>
              <a:rPr lang="en-US" dirty="0">
                <a:solidFill>
                  <a:schemeClr val="tx1">
                    <a:lumMod val="75000"/>
                    <a:lumOff val="25000"/>
                  </a:schemeClr>
                </a:solidFill>
              </a:rPr>
              <a:t>Cargill has a presence in over 70 countries around the world.  These countries are organized into </a:t>
            </a:r>
            <a:r>
              <a:rPr lang="en-US" b="1" dirty="0">
                <a:solidFill>
                  <a:schemeClr val="tx1">
                    <a:lumMod val="75000"/>
                    <a:lumOff val="25000"/>
                  </a:schemeClr>
                </a:solidFill>
              </a:rPr>
              <a:t>Regions</a:t>
            </a:r>
            <a:r>
              <a:rPr lang="en-US" dirty="0">
                <a:solidFill>
                  <a:schemeClr val="tx1">
                    <a:lumMod val="75000"/>
                    <a:lumOff val="25000"/>
                  </a:schemeClr>
                </a:solidFill>
              </a:rPr>
              <a:t>: Asian Pacific (APAC), Europe, Middle East &amp; Africa (EMEA), Latin America (LATAM), North America (NA)</a:t>
            </a:r>
          </a:p>
          <a:p>
            <a:pPr defTabSz="914400">
              <a:spcAft>
                <a:spcPts val="1200"/>
              </a:spcAft>
              <a:buClr>
                <a:schemeClr val="accent1"/>
              </a:buClr>
            </a:pPr>
            <a:r>
              <a:rPr lang="en-US" dirty="0">
                <a:solidFill>
                  <a:schemeClr val="tx1">
                    <a:lumMod val="75000"/>
                    <a:lumOff val="25000"/>
                  </a:schemeClr>
                </a:solidFill>
              </a:rPr>
              <a:t>To fulfill Cargill’s vision of one “integrated operating company”, global </a:t>
            </a:r>
            <a:r>
              <a:rPr lang="en-US" b="1" dirty="0">
                <a:solidFill>
                  <a:schemeClr val="tx1">
                    <a:lumMod val="75000"/>
                    <a:lumOff val="25000"/>
                  </a:schemeClr>
                </a:solidFill>
              </a:rPr>
              <a:t>Functions</a:t>
            </a:r>
            <a:r>
              <a:rPr lang="en-US" dirty="0">
                <a:solidFill>
                  <a:schemeClr val="tx1">
                    <a:lumMod val="75000"/>
                    <a:lumOff val="25000"/>
                  </a:schemeClr>
                </a:solidFill>
              </a:rPr>
              <a:t> were created that cross Enterprises and Regions: Business Operations &amp; Supply Chain (BOSC), Finance, Human Resource (HR), Law, Information Technology (IT), Corporate Affairs, Commercial Excellence</a:t>
            </a:r>
          </a:p>
          <a:p>
            <a:pPr defTabSz="914400">
              <a:spcAft>
                <a:spcPts val="1200"/>
              </a:spcAft>
              <a:buClr>
                <a:schemeClr val="accent1"/>
              </a:buClr>
              <a:buFont typeface="Calibri" panose="020F0502020204030204" pitchFamily="34" charset="0"/>
            </a:pPr>
            <a:r>
              <a:rPr lang="en-US" dirty="0">
                <a:solidFill>
                  <a:schemeClr val="tx1">
                    <a:lumMod val="75000"/>
                    <a:lumOff val="25000"/>
                  </a:schemeClr>
                </a:solidFill>
              </a:rPr>
              <a:t>Cargill has hundreds of applications that are grouped into </a:t>
            </a:r>
            <a:r>
              <a:rPr lang="en-US" b="1" dirty="0">
                <a:solidFill>
                  <a:schemeClr val="tx1">
                    <a:lumMod val="75000"/>
                    <a:lumOff val="25000"/>
                  </a:schemeClr>
                </a:solidFill>
              </a:rPr>
              <a:t>Portfolios</a:t>
            </a:r>
            <a:r>
              <a:rPr lang="en-US" dirty="0">
                <a:solidFill>
                  <a:schemeClr val="tx1">
                    <a:lumMod val="75000"/>
                    <a:lumOff val="25000"/>
                  </a:schemeClr>
                </a:solidFill>
              </a:rPr>
              <a:t>: Business Applications, Enterprise Resource Planning (ERP), Functions &amp; Customer Facing, Trading, Operations &amp; Supply Chain (OSC)</a:t>
            </a:r>
          </a:p>
          <a:p>
            <a:pPr defTabSz="914400">
              <a:spcAft>
                <a:spcPts val="1200"/>
              </a:spcAft>
              <a:buClr>
                <a:schemeClr val="accent1"/>
              </a:buClr>
              <a:buFont typeface="Calibri" panose="020F0502020204030204" pitchFamily="34" charset="0"/>
            </a:pPr>
            <a:r>
              <a:rPr lang="en-US" dirty="0">
                <a:solidFill>
                  <a:schemeClr val="tx1">
                    <a:lumMod val="75000"/>
                    <a:lumOff val="25000"/>
                  </a:schemeClr>
                </a:solidFill>
              </a:rPr>
              <a:t>Individual applications or entire portfolios can be deployed into the Enterprises and Functions by Region or even country, creating a complex relationship of data throughout the organization that must be managed by the data architect.</a:t>
            </a:r>
          </a:p>
        </p:txBody>
      </p:sp>
    </p:spTree>
    <p:extLst>
      <p:ext uri="{BB962C8B-B14F-4D97-AF65-F5344CB8AC3E}">
        <p14:creationId xmlns:p14="http://schemas.microsoft.com/office/powerpoint/2010/main" val="78765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4919697-119D-4F29-9DED-0530C2C8F894}"/>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dirty="0">
                <a:solidFill>
                  <a:srgbClr val="FFFFFF"/>
                </a:solidFill>
              </a:rPr>
              <a:t>Data Architect Responsibilities</a:t>
            </a:r>
          </a:p>
        </p:txBody>
      </p:sp>
      <p:sp>
        <p:nvSpPr>
          <p:cNvPr id="27" name="Rectangle 26">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245D210-B896-401E-9D7C-000D942E5AD3}"/>
              </a:ext>
            </a:extLst>
          </p:cNvPr>
          <p:cNvSpPr>
            <a:spLocks noGrp="1"/>
          </p:cNvSpPr>
          <p:nvPr>
            <p:ph type="sldNum" sz="quarter" idx="10"/>
          </p:nvPr>
        </p:nvSpPr>
        <p:spPr>
          <a:xfrm>
            <a:off x="11030574" y="6459785"/>
            <a:ext cx="725557" cy="365125"/>
          </a:xfrm>
        </p:spPr>
        <p:txBody>
          <a:bodyPr vert="horz" lIns="91440" tIns="45720" rIns="91440" bIns="45720" rtlCol="0" anchor="ctr">
            <a:normAutofit/>
          </a:bodyPr>
          <a:lstStyle/>
          <a:p>
            <a:pPr defTabSz="914400">
              <a:spcAft>
                <a:spcPts val="600"/>
              </a:spcAft>
            </a:pPr>
            <a:fld id="{0D23BA87-9A1D-4335-91C6-07E379E027B5}" type="slidenum">
              <a:rPr lang="en-US" altLang="en-US" smtClean="0"/>
              <a:pPr defTabSz="914400">
                <a:spcAft>
                  <a:spcPts val="600"/>
                </a:spcAft>
              </a:pPr>
              <a:t>4</a:t>
            </a:fld>
            <a:endParaRPr lang="en-US" altLang="en-US"/>
          </a:p>
        </p:txBody>
      </p:sp>
      <p:graphicFrame>
        <p:nvGraphicFramePr>
          <p:cNvPr id="12" name="Table 11">
            <a:extLst>
              <a:ext uri="{FF2B5EF4-FFF2-40B4-BE49-F238E27FC236}">
                <a16:creationId xmlns:a16="http://schemas.microsoft.com/office/drawing/2014/main" id="{29F993F2-ADB8-4E1E-9C16-44344D977ED9}"/>
              </a:ext>
            </a:extLst>
          </p:cNvPr>
          <p:cNvGraphicFramePr>
            <a:graphicFrameLocks noGrp="1"/>
          </p:cNvGraphicFramePr>
          <p:nvPr>
            <p:extLst>
              <p:ext uri="{D42A27DB-BD31-4B8C-83A1-F6EECF244321}">
                <p14:modId xmlns:p14="http://schemas.microsoft.com/office/powerpoint/2010/main" val="2457603899"/>
              </p:ext>
            </p:extLst>
          </p:nvPr>
        </p:nvGraphicFramePr>
        <p:xfrm>
          <a:off x="436238" y="742749"/>
          <a:ext cx="6741379" cy="5402481"/>
        </p:xfrm>
        <a:graphic>
          <a:graphicData uri="http://schemas.openxmlformats.org/drawingml/2006/table">
            <a:tbl>
              <a:tblPr firstRow="1" bandRow="1">
                <a:tableStyleId>{69CF1AB2-1976-4502-BF36-3FF5EA218861}</a:tableStyleId>
              </a:tblPr>
              <a:tblGrid>
                <a:gridCol w="1404469">
                  <a:extLst>
                    <a:ext uri="{9D8B030D-6E8A-4147-A177-3AD203B41FA5}">
                      <a16:colId xmlns:a16="http://schemas.microsoft.com/office/drawing/2014/main" val="822371491"/>
                    </a:ext>
                  </a:extLst>
                </a:gridCol>
                <a:gridCol w="5336910">
                  <a:extLst>
                    <a:ext uri="{9D8B030D-6E8A-4147-A177-3AD203B41FA5}">
                      <a16:colId xmlns:a16="http://schemas.microsoft.com/office/drawing/2014/main" val="1605532954"/>
                    </a:ext>
                  </a:extLst>
                </a:gridCol>
              </a:tblGrid>
              <a:tr h="1558595">
                <a:tc>
                  <a:txBody>
                    <a:bodyPr/>
                    <a:lstStyle/>
                    <a:p>
                      <a:pPr marL="91440" algn="l" fontAlgn="t"/>
                      <a:r>
                        <a:rPr lang="en-US" sz="1600" b="1" u="none" strike="noStrike" dirty="0">
                          <a:effectLst/>
                        </a:rPr>
                        <a:t>Business Partnership</a:t>
                      </a:r>
                      <a:endParaRPr lang="en-US" sz="1600" b="1" i="0" u="none" strike="noStrike" dirty="0">
                        <a:solidFill>
                          <a:srgbClr val="000000"/>
                        </a:solidFill>
                        <a:effectLst/>
                        <a:latin typeface="Arial Narrow" panose="020B0606020202030204" pitchFamily="34" charset="0"/>
                      </a:endParaRPr>
                    </a:p>
                  </a:txBody>
                  <a:tcPr marL="1703" marR="1703" marT="1703" marB="0"/>
                </a:tc>
                <a:tc>
                  <a:txBody>
                    <a:bodyPr/>
                    <a:lstStyle/>
                    <a:p>
                      <a:pPr marL="91440" indent="0" algn="l" fontAlgn="t">
                        <a:buFont typeface="Arial" panose="020B0604020202020204" pitchFamily="34" charset="0"/>
                        <a:buNone/>
                      </a:pPr>
                      <a:r>
                        <a:rPr lang="en-US" sz="1400" b="0" u="none" strike="noStrike" dirty="0">
                          <a:effectLst/>
                        </a:rPr>
                        <a:t>Responsible for understanding business strategy, processes, vision and objectives and translating that into a data strategy</a:t>
                      </a:r>
                    </a:p>
                    <a:p>
                      <a:pPr marL="377190" marR="0" lvl="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400" b="0" u="none" strike="noStrike" kern="1200" dirty="0">
                          <a:solidFill>
                            <a:schemeClr val="dk1"/>
                          </a:solidFill>
                          <a:effectLst/>
                          <a:latin typeface="+mn-lt"/>
                          <a:ea typeface="+mn-ea"/>
                          <a:cs typeface="+mn-cs"/>
                        </a:rPr>
                        <a:t>work to establish clear connections between business goals and strategies and the process, data, and technology investments required to achieve them</a:t>
                      </a:r>
                    </a:p>
                    <a:p>
                      <a:pPr marL="377190" marR="0" lvl="0" indent="-285750" algn="l" defTabSz="914400" rtl="0" eaLnBrk="1" fontAlgn="t" latinLnBrk="0" hangingPunct="1">
                        <a:spcBef>
                          <a:spcPts val="0"/>
                        </a:spcBef>
                        <a:spcAft>
                          <a:spcPts val="0"/>
                        </a:spcAft>
                        <a:buFont typeface="Arial" panose="020B0604020202020204" pitchFamily="34" charset="0"/>
                        <a:buChar char="•"/>
                      </a:pPr>
                      <a:r>
                        <a:rPr lang="en-US" sz="1400" b="0" u="none" strike="noStrike" kern="1200" dirty="0">
                          <a:solidFill>
                            <a:schemeClr val="dk1"/>
                          </a:solidFill>
                          <a:effectLst/>
                          <a:latin typeface="+mn-lt"/>
                          <a:ea typeface="+mn-ea"/>
                          <a:cs typeface="+mn-cs"/>
                        </a:rPr>
                        <a:t>communicating the data architecture and benefits across the Business</a:t>
                      </a:r>
                    </a:p>
                  </a:txBody>
                  <a:tcPr marL="1703" marR="1703" marT="1703" marB="0"/>
                </a:tc>
                <a:extLst>
                  <a:ext uri="{0D108BD9-81ED-4DB2-BD59-A6C34878D82A}">
                    <a16:rowId xmlns:a16="http://schemas.microsoft.com/office/drawing/2014/main" val="4015612298"/>
                  </a:ext>
                </a:extLst>
              </a:tr>
              <a:tr h="1222197">
                <a:tc>
                  <a:txBody>
                    <a:bodyPr/>
                    <a:lstStyle/>
                    <a:p>
                      <a:pPr marL="91440" algn="l" defTabSz="914400" rtl="0" eaLnBrk="1" fontAlgn="t" latinLnBrk="0" hangingPunct="1"/>
                      <a:r>
                        <a:rPr lang="en-US" sz="1600" b="1" u="none" strike="noStrike" kern="1200" dirty="0">
                          <a:solidFill>
                            <a:schemeClr val="dk1"/>
                          </a:solidFill>
                          <a:effectLst/>
                          <a:latin typeface="+mn-lt"/>
                          <a:ea typeface="+mn-ea"/>
                          <a:cs typeface="+mn-cs"/>
                        </a:rPr>
                        <a:t>Architecture Planning &amp; Development</a:t>
                      </a:r>
                      <a:br>
                        <a:rPr lang="en-US" sz="1600" b="1" u="none" strike="noStrike" kern="1200" dirty="0">
                          <a:solidFill>
                            <a:schemeClr val="dk1"/>
                          </a:solidFill>
                          <a:effectLst/>
                          <a:latin typeface="+mn-lt"/>
                          <a:ea typeface="+mn-ea"/>
                          <a:cs typeface="+mn-cs"/>
                        </a:rPr>
                      </a:br>
                      <a:endParaRPr lang="en-US" sz="1600" b="1" u="none" strike="noStrike" kern="1200" dirty="0">
                        <a:solidFill>
                          <a:schemeClr val="dk1"/>
                        </a:solidFill>
                        <a:effectLst/>
                        <a:latin typeface="+mn-lt"/>
                        <a:ea typeface="+mn-ea"/>
                        <a:cs typeface="+mn-cs"/>
                      </a:endParaRPr>
                    </a:p>
                  </a:txBody>
                  <a:tcPr marL="1703" marR="1703" marT="1703" marB="0"/>
                </a:tc>
                <a:tc>
                  <a:txBody>
                    <a:bodyPr/>
                    <a:lstStyle/>
                    <a:p>
                      <a:pPr marL="91440" indent="0" algn="l" defTabSz="914400" rtl="0" eaLnBrk="1" fontAlgn="t" latinLnBrk="0" hangingPunct="1">
                        <a:buFont typeface="Arial" panose="020B0604020202020204" pitchFamily="34" charset="0"/>
                        <a:buNone/>
                      </a:pPr>
                      <a:r>
                        <a:rPr lang="en-US" sz="1400" b="0" u="none" strike="noStrike" kern="1200" dirty="0">
                          <a:solidFill>
                            <a:schemeClr val="dk1"/>
                          </a:solidFill>
                          <a:effectLst/>
                          <a:latin typeface="+mn-lt"/>
                          <a:ea typeface="+mn-ea"/>
                          <a:cs typeface="+mn-cs"/>
                        </a:rPr>
                        <a:t>Develops a deep understanding of the data requirement of the business and translates that into a data management roadmap</a:t>
                      </a:r>
                    </a:p>
                    <a:p>
                      <a:pPr marL="377190" indent="-285750" algn="l" defTabSz="914400" rtl="0" eaLnBrk="1" fontAlgn="t" latinLnBrk="0" hangingPunct="1">
                        <a:buFont typeface="Arial" panose="020B0604020202020204" pitchFamily="34" charset="0"/>
                        <a:buChar char="•"/>
                      </a:pPr>
                      <a:r>
                        <a:rPr lang="en-US" sz="1400" b="0" u="none" strike="noStrike" kern="1200" dirty="0">
                          <a:solidFill>
                            <a:schemeClr val="dk1"/>
                          </a:solidFill>
                          <a:effectLst/>
                          <a:latin typeface="+mn-lt"/>
                          <a:ea typeface="+mn-ea"/>
                          <a:cs typeface="+mn-cs"/>
                        </a:rPr>
                        <a:t>translate the business data requirements into long-term data management solutions including; master data management, content management, business analytics, operational databases, data integrations, etc.</a:t>
                      </a:r>
                    </a:p>
                    <a:p>
                      <a:pPr marL="377190" marR="0" lvl="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400" b="0" u="none" strike="noStrike" kern="1200" dirty="0">
                          <a:solidFill>
                            <a:schemeClr val="dk1"/>
                          </a:solidFill>
                          <a:effectLst/>
                          <a:latin typeface="+mn-lt"/>
                          <a:ea typeface="+mn-ea"/>
                          <a:cs typeface="+mn-cs"/>
                        </a:rPr>
                        <a:t>provide consultation and recommendations for business data needs, value chains, information integration, data quality rules, and data management requirements and/or interfaces during the design and ongoing care of solutions</a:t>
                      </a:r>
                    </a:p>
                  </a:txBody>
                  <a:tcPr marL="1703" marR="1703" marT="1703" marB="0"/>
                </a:tc>
                <a:extLst>
                  <a:ext uri="{0D108BD9-81ED-4DB2-BD59-A6C34878D82A}">
                    <a16:rowId xmlns:a16="http://schemas.microsoft.com/office/drawing/2014/main" val="3772675129"/>
                  </a:ext>
                </a:extLst>
              </a:tr>
              <a:tr h="1392385">
                <a:tc>
                  <a:txBody>
                    <a:bodyPr/>
                    <a:lstStyle/>
                    <a:p>
                      <a:pPr marL="91440" algn="l" defTabSz="914400" rtl="0" eaLnBrk="1" fontAlgn="t" latinLnBrk="0" hangingPunct="1"/>
                      <a:r>
                        <a:rPr lang="en-US" sz="1600" b="1" u="none" strike="noStrike" kern="1200" dirty="0">
                          <a:solidFill>
                            <a:schemeClr val="dk1"/>
                          </a:solidFill>
                          <a:effectLst/>
                          <a:latin typeface="+mn-lt"/>
                          <a:ea typeface="+mn-ea"/>
                          <a:cs typeface="+mn-cs"/>
                        </a:rPr>
                        <a:t>Architecture Assurance</a:t>
                      </a:r>
                      <a:br>
                        <a:rPr lang="en-US" sz="1600" b="1" u="none" strike="noStrike" kern="1200" dirty="0">
                          <a:solidFill>
                            <a:schemeClr val="dk1"/>
                          </a:solidFill>
                          <a:effectLst/>
                          <a:latin typeface="+mn-lt"/>
                          <a:ea typeface="+mn-ea"/>
                          <a:cs typeface="+mn-cs"/>
                        </a:rPr>
                      </a:br>
                      <a:endParaRPr lang="en-US" sz="1600" b="1" u="none" strike="noStrike" kern="1200" dirty="0">
                        <a:solidFill>
                          <a:schemeClr val="dk1"/>
                        </a:solidFill>
                        <a:effectLst/>
                        <a:latin typeface="+mn-lt"/>
                        <a:ea typeface="+mn-ea"/>
                        <a:cs typeface="+mn-cs"/>
                      </a:endParaRPr>
                    </a:p>
                  </a:txBody>
                  <a:tcPr marL="1703" marR="1703" marT="1703" marB="0"/>
                </a:tc>
                <a:tc>
                  <a:txBody>
                    <a:bodyPr/>
                    <a:lstStyle/>
                    <a:p>
                      <a:pPr marL="91440" marR="0" lvl="0" indent="0" algn="l" defTabSz="914400" rtl="0" eaLnBrk="1" fontAlgn="t" latinLnBrk="0" hangingPunct="1">
                        <a:lnSpc>
                          <a:spcPct val="100000"/>
                        </a:lnSpc>
                        <a:spcBef>
                          <a:spcPts val="0"/>
                        </a:spcBef>
                        <a:spcAft>
                          <a:spcPts val="0"/>
                        </a:spcAft>
                        <a:buClrTx/>
                        <a:buSzTx/>
                        <a:buFontTx/>
                        <a:buNone/>
                        <a:tabLst/>
                        <a:defRPr/>
                      </a:pPr>
                      <a:r>
                        <a:rPr lang="en-US" sz="1400" b="0" u="none" strike="noStrike" kern="1200" dirty="0">
                          <a:solidFill>
                            <a:schemeClr val="dk1"/>
                          </a:solidFill>
                          <a:effectLst/>
                          <a:latin typeface="+mn-lt"/>
                          <a:ea typeface="+mn-ea"/>
                          <a:cs typeface="+mn-cs"/>
                        </a:rPr>
                        <a:t>Establishes priorities for the data strategy, ensuring they are consistent with business goals and economic viability</a:t>
                      </a:r>
                    </a:p>
                    <a:p>
                      <a:pPr marL="377190" indent="-285750" algn="l" defTabSz="914400" rtl="0" eaLnBrk="1" fontAlgn="t" latinLnBrk="0" hangingPunct="1">
                        <a:buFont typeface="Arial" panose="020B0604020202020204" pitchFamily="34" charset="0"/>
                        <a:buChar char="•"/>
                      </a:pPr>
                      <a:r>
                        <a:rPr lang="en-US" sz="1400" b="0" u="none" strike="noStrike" kern="1200" dirty="0">
                          <a:solidFill>
                            <a:schemeClr val="dk1"/>
                          </a:solidFill>
                          <a:effectLst/>
                          <a:latin typeface="+mn-lt"/>
                          <a:ea typeface="+mn-ea"/>
                          <a:cs typeface="+mn-cs"/>
                        </a:rPr>
                        <a:t>ensuring priorities are proper incorporation into solution architectures, security architectures, technology architectures, integration architectures and retention &amp; archival models</a:t>
                      </a:r>
                    </a:p>
                    <a:p>
                      <a:pPr marL="377190" marR="0" lvl="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400" b="0" u="none" strike="noStrike" kern="1200" dirty="0">
                          <a:solidFill>
                            <a:schemeClr val="dk1"/>
                          </a:solidFill>
                          <a:effectLst/>
                          <a:latin typeface="+mn-lt"/>
                          <a:ea typeface="+mn-ea"/>
                          <a:cs typeface="+mn-cs"/>
                        </a:rPr>
                        <a:t>manage adherence to defined data standards throughout the design, development and implementation processes for the projects within their associated data domains</a:t>
                      </a:r>
                    </a:p>
                  </a:txBody>
                  <a:tcPr marL="1703" marR="1703" marT="1703" marB="0"/>
                </a:tc>
                <a:extLst>
                  <a:ext uri="{0D108BD9-81ED-4DB2-BD59-A6C34878D82A}">
                    <a16:rowId xmlns:a16="http://schemas.microsoft.com/office/drawing/2014/main" val="116631185"/>
                  </a:ext>
                </a:extLst>
              </a:tr>
            </a:tbl>
          </a:graphicData>
        </a:graphic>
      </p:graphicFrame>
    </p:spTree>
    <p:extLst>
      <p:ext uri="{BB962C8B-B14F-4D97-AF65-F5344CB8AC3E}">
        <p14:creationId xmlns:p14="http://schemas.microsoft.com/office/powerpoint/2010/main" val="91263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4919697-119D-4F29-9DED-0530C2C8F894}"/>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dirty="0">
                <a:solidFill>
                  <a:srgbClr val="FFFFFF"/>
                </a:solidFill>
              </a:rPr>
              <a:t>Data Architect Responsibilities</a:t>
            </a:r>
          </a:p>
        </p:txBody>
      </p:sp>
      <p:sp>
        <p:nvSpPr>
          <p:cNvPr id="27" name="Rectangle 26">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245D210-B896-401E-9D7C-000D942E5AD3}"/>
              </a:ext>
            </a:extLst>
          </p:cNvPr>
          <p:cNvSpPr>
            <a:spLocks noGrp="1"/>
          </p:cNvSpPr>
          <p:nvPr>
            <p:ph type="sldNum" sz="quarter" idx="10"/>
          </p:nvPr>
        </p:nvSpPr>
        <p:spPr>
          <a:xfrm>
            <a:off x="11030574" y="6459785"/>
            <a:ext cx="725557" cy="365125"/>
          </a:xfrm>
        </p:spPr>
        <p:txBody>
          <a:bodyPr vert="horz" lIns="91440" tIns="45720" rIns="91440" bIns="45720" rtlCol="0" anchor="ctr">
            <a:normAutofit/>
          </a:bodyPr>
          <a:lstStyle/>
          <a:p>
            <a:pPr defTabSz="914400">
              <a:spcAft>
                <a:spcPts val="600"/>
              </a:spcAft>
            </a:pPr>
            <a:fld id="{0D23BA87-9A1D-4335-91C6-07E379E027B5}" type="slidenum">
              <a:rPr lang="en-US" altLang="en-US" smtClean="0"/>
              <a:pPr defTabSz="914400">
                <a:spcAft>
                  <a:spcPts val="600"/>
                </a:spcAft>
              </a:pPr>
              <a:t>5</a:t>
            </a:fld>
            <a:endParaRPr lang="en-US" altLang="en-US"/>
          </a:p>
        </p:txBody>
      </p:sp>
      <p:graphicFrame>
        <p:nvGraphicFramePr>
          <p:cNvPr id="12" name="Table 11">
            <a:extLst>
              <a:ext uri="{FF2B5EF4-FFF2-40B4-BE49-F238E27FC236}">
                <a16:creationId xmlns:a16="http://schemas.microsoft.com/office/drawing/2014/main" id="{29F993F2-ADB8-4E1E-9C16-44344D977ED9}"/>
              </a:ext>
            </a:extLst>
          </p:cNvPr>
          <p:cNvGraphicFramePr>
            <a:graphicFrameLocks noGrp="1"/>
          </p:cNvGraphicFramePr>
          <p:nvPr>
            <p:extLst>
              <p:ext uri="{D42A27DB-BD31-4B8C-83A1-F6EECF244321}">
                <p14:modId xmlns:p14="http://schemas.microsoft.com/office/powerpoint/2010/main" val="841503431"/>
              </p:ext>
            </p:extLst>
          </p:nvPr>
        </p:nvGraphicFramePr>
        <p:xfrm>
          <a:off x="443297" y="766974"/>
          <a:ext cx="6677740" cy="5183494"/>
        </p:xfrm>
        <a:graphic>
          <a:graphicData uri="http://schemas.openxmlformats.org/drawingml/2006/table">
            <a:tbl>
              <a:tblPr firstRow="1" bandRow="1">
                <a:tableStyleId>{69CF1AB2-1976-4502-BF36-3FF5EA218861}</a:tableStyleId>
              </a:tblPr>
              <a:tblGrid>
                <a:gridCol w="1227175">
                  <a:extLst>
                    <a:ext uri="{9D8B030D-6E8A-4147-A177-3AD203B41FA5}">
                      <a16:colId xmlns:a16="http://schemas.microsoft.com/office/drawing/2014/main" val="822371491"/>
                    </a:ext>
                  </a:extLst>
                </a:gridCol>
                <a:gridCol w="5450565">
                  <a:extLst>
                    <a:ext uri="{9D8B030D-6E8A-4147-A177-3AD203B41FA5}">
                      <a16:colId xmlns:a16="http://schemas.microsoft.com/office/drawing/2014/main" val="1605532954"/>
                    </a:ext>
                  </a:extLst>
                </a:gridCol>
              </a:tblGrid>
              <a:tr h="1766262">
                <a:tc>
                  <a:txBody>
                    <a:bodyPr/>
                    <a:lstStyle/>
                    <a:p>
                      <a:pPr marL="91440" algn="l" defTabSz="914400" rtl="0" eaLnBrk="1" fontAlgn="t" latinLnBrk="0" hangingPunct="1"/>
                      <a:r>
                        <a:rPr lang="en-US" sz="1600" b="1" u="none" strike="noStrike" kern="1200" dirty="0">
                          <a:solidFill>
                            <a:schemeClr val="dk1"/>
                          </a:solidFill>
                          <a:effectLst/>
                          <a:latin typeface="+mn-lt"/>
                          <a:ea typeface="+mn-ea"/>
                          <a:cs typeface="+mn-cs"/>
                        </a:rPr>
                        <a:t>Delivery</a:t>
                      </a:r>
                      <a:br>
                        <a:rPr lang="en-US" sz="1600" b="1" u="none" strike="noStrike" kern="1200" dirty="0">
                          <a:solidFill>
                            <a:schemeClr val="dk1"/>
                          </a:solidFill>
                          <a:effectLst/>
                          <a:latin typeface="+mn-lt"/>
                          <a:ea typeface="+mn-ea"/>
                          <a:cs typeface="+mn-cs"/>
                        </a:rPr>
                      </a:br>
                      <a:endParaRPr lang="en-US" sz="1600" b="1" u="none" strike="noStrike" kern="1200" dirty="0">
                        <a:solidFill>
                          <a:schemeClr val="dk1"/>
                        </a:solidFill>
                        <a:effectLst/>
                        <a:latin typeface="+mn-lt"/>
                        <a:ea typeface="+mn-ea"/>
                        <a:cs typeface="+mn-cs"/>
                      </a:endParaRPr>
                    </a:p>
                  </a:txBody>
                  <a:tcPr marL="1736" marR="1736" marT="1736" marB="0"/>
                </a:tc>
                <a:tc>
                  <a:txBody>
                    <a:bodyPr/>
                    <a:lstStyle/>
                    <a:p>
                      <a:pPr marL="91440" marR="0" lvl="0" indent="0" algn="l" defTabSz="914400" rtl="0" eaLnBrk="1" fontAlgn="t" latinLnBrk="0" hangingPunct="1">
                        <a:spcBef>
                          <a:spcPts val="0"/>
                        </a:spcBef>
                        <a:spcAft>
                          <a:spcPts val="0"/>
                        </a:spcAft>
                        <a:buFont typeface="Arial" panose="020B0604020202020204" pitchFamily="34" charset="0"/>
                        <a:buNone/>
                      </a:pPr>
                      <a:r>
                        <a:rPr lang="en-US" sz="1400" b="0" u="none" strike="noStrike" kern="1200" dirty="0">
                          <a:solidFill>
                            <a:schemeClr val="dk1"/>
                          </a:solidFill>
                          <a:effectLst/>
                          <a:latin typeface="+mn-lt"/>
                          <a:ea typeface="+mn-ea"/>
                          <a:cs typeface="+mn-cs"/>
                        </a:rPr>
                        <a:t>Support delivery of data solutions to the Business</a:t>
                      </a:r>
                    </a:p>
                    <a:p>
                      <a:pPr marL="377190" marR="0" lvl="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400" b="0" u="none" strike="noStrike" kern="1200" dirty="0">
                          <a:solidFill>
                            <a:schemeClr val="dk1"/>
                          </a:solidFill>
                          <a:effectLst/>
                          <a:latin typeface="+mn-lt"/>
                          <a:ea typeface="+mn-ea"/>
                          <a:cs typeface="+mn-cs"/>
                        </a:rPr>
                        <a:t>provides subject matter expertise to design, develop, and implement complex architecture solutions (integrated process, applications, data and technology) for business problems in alignment with the associated Solution Architecture direction and standards</a:t>
                      </a:r>
                    </a:p>
                    <a:p>
                      <a:pPr marL="377190" marR="0" lvl="0" indent="-285750" algn="l" defTabSz="914400" rtl="0" eaLnBrk="1" fontAlgn="t" latinLnBrk="0" hangingPunct="1">
                        <a:spcBef>
                          <a:spcPts val="0"/>
                        </a:spcBef>
                        <a:spcAft>
                          <a:spcPts val="0"/>
                        </a:spcAft>
                        <a:buFont typeface="Arial" panose="020B0604020202020204" pitchFamily="34" charset="0"/>
                        <a:buChar char="•"/>
                      </a:pPr>
                      <a:r>
                        <a:rPr lang="en-US" sz="1400" b="0" u="none" strike="noStrike" kern="1200" dirty="0">
                          <a:solidFill>
                            <a:schemeClr val="dk1"/>
                          </a:solidFill>
                          <a:effectLst/>
                          <a:latin typeface="+mn-lt"/>
                          <a:ea typeface="+mn-ea"/>
                          <a:cs typeface="+mn-cs"/>
                        </a:rPr>
                        <a:t>work across technology areas to identify and resolve complex and high-impact issues related to the inter-dependencies between systems on major projects</a:t>
                      </a:r>
                    </a:p>
                  </a:txBody>
                  <a:tcPr marL="1736" marR="1736" marT="1736" marB="0"/>
                </a:tc>
                <a:extLst>
                  <a:ext uri="{0D108BD9-81ED-4DB2-BD59-A6C34878D82A}">
                    <a16:rowId xmlns:a16="http://schemas.microsoft.com/office/drawing/2014/main" val="745564621"/>
                  </a:ext>
                </a:extLst>
              </a:tr>
              <a:tr h="1766262">
                <a:tc>
                  <a:txBody>
                    <a:bodyPr/>
                    <a:lstStyle/>
                    <a:p>
                      <a:pPr marL="91440" algn="l" defTabSz="914400" rtl="0" eaLnBrk="1" fontAlgn="t" latinLnBrk="0" hangingPunct="1"/>
                      <a:r>
                        <a:rPr lang="en-US" sz="1600" b="1" u="none" strike="noStrike" kern="1200" dirty="0">
                          <a:solidFill>
                            <a:schemeClr val="dk1"/>
                          </a:solidFill>
                          <a:effectLst/>
                          <a:latin typeface="+mn-lt"/>
                          <a:ea typeface="+mn-ea"/>
                          <a:cs typeface="+mn-cs"/>
                        </a:rPr>
                        <a:t>Technology Strategy and Innovation</a:t>
                      </a:r>
                      <a:br>
                        <a:rPr lang="en-US" sz="1600" b="1" u="none" strike="noStrike" kern="1200" dirty="0">
                          <a:solidFill>
                            <a:schemeClr val="dk1"/>
                          </a:solidFill>
                          <a:effectLst/>
                          <a:latin typeface="+mn-lt"/>
                          <a:ea typeface="+mn-ea"/>
                          <a:cs typeface="+mn-cs"/>
                        </a:rPr>
                      </a:br>
                      <a:endParaRPr lang="en-US" sz="1600" b="1" u="none" strike="noStrike" kern="1200" dirty="0">
                        <a:solidFill>
                          <a:schemeClr val="dk1"/>
                        </a:solidFill>
                        <a:effectLst/>
                        <a:latin typeface="+mn-lt"/>
                        <a:ea typeface="+mn-ea"/>
                        <a:cs typeface="+mn-cs"/>
                      </a:endParaRPr>
                    </a:p>
                  </a:txBody>
                  <a:tcPr marL="1736" marR="1736" marT="1736" marB="0"/>
                </a:tc>
                <a:tc>
                  <a:txBody>
                    <a:bodyPr/>
                    <a:lstStyle/>
                    <a:p>
                      <a:pPr marL="91440" indent="0" algn="l" defTabSz="914400" rtl="0" eaLnBrk="1" fontAlgn="t" latinLnBrk="0" hangingPunct="1">
                        <a:buFont typeface="Arial" panose="020B0604020202020204" pitchFamily="34" charset="0"/>
                        <a:buNone/>
                      </a:pPr>
                      <a:r>
                        <a:rPr lang="en-US" sz="1400" b="0" u="none" strike="noStrike" kern="1200" dirty="0">
                          <a:solidFill>
                            <a:schemeClr val="dk1"/>
                          </a:solidFill>
                          <a:effectLst/>
                          <a:latin typeface="+mn-lt"/>
                          <a:ea typeface="+mn-ea"/>
                          <a:cs typeface="+mn-cs"/>
                        </a:rPr>
                        <a:t>Maintains extensive knowledge of industry trends</a:t>
                      </a:r>
                    </a:p>
                    <a:p>
                      <a:pPr marL="377190" indent="-285750" algn="l" defTabSz="914400" rtl="0" eaLnBrk="1" fontAlgn="t" latinLnBrk="0" hangingPunct="1">
                        <a:buFont typeface="Arial" panose="020B0604020202020204" pitchFamily="34" charset="0"/>
                        <a:buChar char="•"/>
                      </a:pPr>
                      <a:r>
                        <a:rPr lang="en-US" sz="1400" b="0" u="none" strike="noStrike" kern="1200" dirty="0">
                          <a:solidFill>
                            <a:schemeClr val="dk1"/>
                          </a:solidFill>
                          <a:effectLst/>
                          <a:latin typeface="+mn-lt"/>
                          <a:ea typeface="+mn-ea"/>
                          <a:cs typeface="+mn-cs"/>
                        </a:rPr>
                        <a:t>utilizes this knowledge to educate the Business, senior leaders, and other architects on opportunities to build better target architectures that support and drive business decisions</a:t>
                      </a:r>
                    </a:p>
                    <a:p>
                      <a:pPr marL="377190" indent="-285750" algn="l" defTabSz="914400" rtl="0" eaLnBrk="1" fontAlgn="t" latinLnBrk="0" hangingPunct="1">
                        <a:buFont typeface="Arial" panose="020B0604020202020204" pitchFamily="34" charset="0"/>
                        <a:buChar char="•"/>
                      </a:pPr>
                      <a:r>
                        <a:rPr lang="en-US" sz="1400" b="0" u="none" strike="noStrike" kern="1200" dirty="0">
                          <a:solidFill>
                            <a:schemeClr val="dk1"/>
                          </a:solidFill>
                          <a:effectLst/>
                          <a:latin typeface="+mn-lt"/>
                          <a:ea typeface="+mn-ea"/>
                          <a:cs typeface="+mn-cs"/>
                        </a:rPr>
                        <a:t>drives improvement of architecture methodologies and services, supports implementation, improvements, and proper utilization of architecture tools, ensures the quality of architecture assets, and keeps them up-to-date, develops and maintains architecture metrics</a:t>
                      </a:r>
                    </a:p>
                    <a:p>
                      <a:pPr marL="377190" indent="-285750" algn="l" defTabSz="914400" rtl="0" eaLnBrk="1" fontAlgn="t" latinLnBrk="0" hangingPunct="1">
                        <a:buFont typeface="Arial" panose="020B0604020202020204" pitchFamily="34" charset="0"/>
                        <a:buChar char="•"/>
                      </a:pPr>
                      <a:r>
                        <a:rPr lang="en-US" sz="1400" b="0" u="none" strike="noStrike" kern="1200" dirty="0">
                          <a:solidFill>
                            <a:schemeClr val="dk1"/>
                          </a:solidFill>
                          <a:effectLst/>
                          <a:latin typeface="+mn-lt"/>
                          <a:ea typeface="+mn-ea"/>
                          <a:cs typeface="+mn-cs"/>
                        </a:rPr>
                        <a:t>drive the definition of the architecture and technology opportunities of the business based on new and emerging technologies</a:t>
                      </a:r>
                    </a:p>
                  </a:txBody>
                  <a:tcPr marL="1736" marR="1736" marT="1736" marB="0"/>
                </a:tc>
                <a:extLst>
                  <a:ext uri="{0D108BD9-81ED-4DB2-BD59-A6C34878D82A}">
                    <a16:rowId xmlns:a16="http://schemas.microsoft.com/office/drawing/2014/main" val="143302226"/>
                  </a:ext>
                </a:extLst>
              </a:tr>
              <a:tr h="898869">
                <a:tc>
                  <a:txBody>
                    <a:bodyPr/>
                    <a:lstStyle/>
                    <a:p>
                      <a:pPr marL="91440" algn="l" defTabSz="914400" rtl="0" eaLnBrk="1" fontAlgn="t" latinLnBrk="0" hangingPunct="1"/>
                      <a:r>
                        <a:rPr lang="en-US" sz="1600" b="1" u="none" strike="noStrike" kern="1200" dirty="0">
                          <a:solidFill>
                            <a:schemeClr val="dk1"/>
                          </a:solidFill>
                          <a:effectLst/>
                          <a:latin typeface="+mn-lt"/>
                          <a:ea typeface="+mn-ea"/>
                          <a:cs typeface="+mn-cs"/>
                        </a:rPr>
                        <a:t>Architecture Community</a:t>
                      </a:r>
                      <a:br>
                        <a:rPr lang="en-US" sz="1600" b="1" u="none" strike="noStrike" kern="1200" dirty="0">
                          <a:solidFill>
                            <a:schemeClr val="dk1"/>
                          </a:solidFill>
                          <a:effectLst/>
                          <a:latin typeface="+mn-lt"/>
                          <a:ea typeface="+mn-ea"/>
                          <a:cs typeface="+mn-cs"/>
                        </a:rPr>
                      </a:br>
                      <a:endParaRPr lang="en-US" sz="1600" b="1" u="none" strike="noStrike" kern="1200" dirty="0">
                        <a:solidFill>
                          <a:schemeClr val="dk1"/>
                        </a:solidFill>
                        <a:effectLst/>
                        <a:latin typeface="+mn-lt"/>
                        <a:ea typeface="+mn-ea"/>
                        <a:cs typeface="+mn-cs"/>
                      </a:endParaRPr>
                    </a:p>
                  </a:txBody>
                  <a:tcPr marL="1736" marR="1736" marT="1736" marB="0"/>
                </a:tc>
                <a:tc>
                  <a:txBody>
                    <a:bodyPr/>
                    <a:lstStyle/>
                    <a:p>
                      <a:pPr marL="91440" marR="0" lvl="0" indent="0" algn="l" defTabSz="914400" rtl="0" eaLnBrk="1" fontAlgn="t" latinLnBrk="0" hangingPunct="1">
                        <a:spcBef>
                          <a:spcPts val="0"/>
                        </a:spcBef>
                        <a:spcAft>
                          <a:spcPts val="0"/>
                        </a:spcAft>
                        <a:buFont typeface="Arial" panose="020B0604020202020204" pitchFamily="34" charset="0"/>
                        <a:buNone/>
                      </a:pPr>
                      <a:r>
                        <a:rPr lang="en-US" sz="1400" b="0" u="none" strike="noStrike" kern="1200" dirty="0">
                          <a:solidFill>
                            <a:schemeClr val="dk1"/>
                          </a:solidFill>
                          <a:effectLst/>
                          <a:latin typeface="+mn-lt"/>
                          <a:ea typeface="+mn-ea"/>
                          <a:cs typeface="+mn-cs"/>
                        </a:rPr>
                        <a:t>Improve the data management practices across all of Cargill</a:t>
                      </a:r>
                    </a:p>
                    <a:p>
                      <a:pPr marL="377190" marR="0" lvl="0" indent="-285750" algn="l" defTabSz="914400" rtl="0" eaLnBrk="1" fontAlgn="t" latinLnBrk="0" hangingPunct="1">
                        <a:spcBef>
                          <a:spcPts val="0"/>
                        </a:spcBef>
                        <a:spcAft>
                          <a:spcPts val="0"/>
                        </a:spcAft>
                        <a:buFont typeface="Arial" panose="020B0604020202020204" pitchFamily="34" charset="0"/>
                        <a:buChar char="•"/>
                      </a:pPr>
                      <a:r>
                        <a:rPr lang="en-US" sz="1400" b="0" u="none" strike="noStrike" kern="1200" dirty="0">
                          <a:solidFill>
                            <a:schemeClr val="dk1"/>
                          </a:solidFill>
                          <a:effectLst/>
                          <a:latin typeface="+mn-lt"/>
                          <a:ea typeface="+mn-ea"/>
                          <a:cs typeface="+mn-cs"/>
                        </a:rPr>
                        <a:t>defines and maintains best practice guidelines and standards for data architectures deliverables such as data dictionaries and mappings, data models, and metadata</a:t>
                      </a:r>
                    </a:p>
                    <a:p>
                      <a:pPr marL="377190" marR="0" lvl="0" indent="-285750" algn="l" defTabSz="914400" rtl="0" eaLnBrk="1" fontAlgn="t" latinLnBrk="0" hangingPunct="1">
                        <a:spcBef>
                          <a:spcPts val="0"/>
                        </a:spcBef>
                        <a:spcAft>
                          <a:spcPts val="0"/>
                        </a:spcAft>
                        <a:buFont typeface="Arial" panose="020B0604020202020204" pitchFamily="34" charset="0"/>
                        <a:buChar char="•"/>
                      </a:pPr>
                      <a:r>
                        <a:rPr lang="en-US" sz="1400" b="0" u="none" strike="noStrike" kern="1200" dirty="0">
                          <a:solidFill>
                            <a:schemeClr val="dk1"/>
                          </a:solidFill>
                          <a:effectLst/>
                          <a:latin typeface="+mn-lt"/>
                          <a:ea typeface="+mn-ea"/>
                          <a:cs typeface="+mn-cs"/>
                        </a:rPr>
                        <a:t>work to ensure the governance processes are in place to sustain the data architecture practice</a:t>
                      </a:r>
                    </a:p>
                  </a:txBody>
                  <a:tcPr marL="1736" marR="1736" marT="1736" marB="0"/>
                </a:tc>
                <a:extLst>
                  <a:ext uri="{0D108BD9-81ED-4DB2-BD59-A6C34878D82A}">
                    <a16:rowId xmlns:a16="http://schemas.microsoft.com/office/drawing/2014/main" val="3634870303"/>
                  </a:ext>
                </a:extLst>
              </a:tr>
            </a:tbl>
          </a:graphicData>
        </a:graphic>
      </p:graphicFrame>
    </p:spTree>
    <p:extLst>
      <p:ext uri="{BB962C8B-B14F-4D97-AF65-F5344CB8AC3E}">
        <p14:creationId xmlns:p14="http://schemas.microsoft.com/office/powerpoint/2010/main" val="899936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A25624F9-44F2-46F0-9D48-2D769D616DD6}"/>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dirty="0">
                <a:solidFill>
                  <a:srgbClr val="FFFFFF"/>
                </a:solidFill>
              </a:rPr>
              <a:t>Data Architect Responsibilities</a:t>
            </a:r>
          </a:p>
        </p:txBody>
      </p:sp>
      <p:sp>
        <p:nvSpPr>
          <p:cNvPr id="24" name="Rectangle 23">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245D210-B896-401E-9D7C-000D942E5AD3}"/>
              </a:ext>
            </a:extLst>
          </p:cNvPr>
          <p:cNvSpPr>
            <a:spLocks noGrp="1"/>
          </p:cNvSpPr>
          <p:nvPr>
            <p:ph type="sldNum" sz="quarter" idx="10"/>
          </p:nvPr>
        </p:nvSpPr>
        <p:spPr>
          <a:xfrm>
            <a:off x="11030574" y="6459785"/>
            <a:ext cx="725557" cy="365125"/>
          </a:xfrm>
        </p:spPr>
        <p:txBody>
          <a:bodyPr vert="horz" lIns="91440" tIns="45720" rIns="91440" bIns="45720" rtlCol="0" anchor="ctr">
            <a:normAutofit/>
          </a:bodyPr>
          <a:lstStyle/>
          <a:p>
            <a:pPr defTabSz="914400">
              <a:spcAft>
                <a:spcPts val="600"/>
              </a:spcAft>
            </a:pPr>
            <a:fld id="{0D23BA87-9A1D-4335-91C6-07E379E027B5}" type="slidenum">
              <a:rPr lang="en-US" altLang="en-US" smtClean="0"/>
              <a:pPr defTabSz="914400">
                <a:spcAft>
                  <a:spcPts val="600"/>
                </a:spcAft>
              </a:pPr>
              <a:t>6</a:t>
            </a:fld>
            <a:endParaRPr lang="en-US" altLang="en-US"/>
          </a:p>
        </p:txBody>
      </p:sp>
      <p:graphicFrame>
        <p:nvGraphicFramePr>
          <p:cNvPr id="7" name="Chart 6">
            <a:extLst>
              <a:ext uri="{FF2B5EF4-FFF2-40B4-BE49-F238E27FC236}">
                <a16:creationId xmlns:a16="http://schemas.microsoft.com/office/drawing/2014/main" id="{082BF2CA-06FC-401D-9987-EDAF7BD83F43}"/>
              </a:ext>
            </a:extLst>
          </p:cNvPr>
          <p:cNvGraphicFramePr/>
          <p:nvPr>
            <p:extLst>
              <p:ext uri="{D42A27DB-BD31-4B8C-83A1-F6EECF244321}">
                <p14:modId xmlns:p14="http://schemas.microsoft.com/office/powerpoint/2010/main" val="1407993423"/>
              </p:ext>
            </p:extLst>
          </p:nvPr>
        </p:nvGraphicFramePr>
        <p:xfrm>
          <a:off x="562131" y="640080"/>
          <a:ext cx="6518804" cy="55778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5795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19697-119D-4F29-9DED-0530C2C8F894}"/>
              </a:ext>
            </a:extLst>
          </p:cNvPr>
          <p:cNvSpPr>
            <a:spLocks noGrp="1"/>
          </p:cNvSpPr>
          <p:nvPr>
            <p:ph type="title"/>
          </p:nvPr>
        </p:nvSpPr>
        <p:spPr>
          <a:xfrm>
            <a:off x="634000" y="4676786"/>
            <a:ext cx="10909073" cy="1057655"/>
          </a:xfrm>
        </p:spPr>
        <p:txBody>
          <a:bodyPr vert="horz" lIns="91440" tIns="45720" rIns="91440" bIns="45720" rtlCol="0" anchor="b">
            <a:normAutofit/>
          </a:bodyPr>
          <a:lstStyle/>
          <a:p>
            <a:r>
              <a:rPr lang="en-US" sz="6000" dirty="0">
                <a:solidFill>
                  <a:schemeClr val="tx1">
                    <a:lumMod val="85000"/>
                    <a:lumOff val="15000"/>
                  </a:schemeClr>
                </a:solidFill>
              </a:rPr>
              <a:t>Data Architect Roles</a:t>
            </a:r>
          </a:p>
        </p:txBody>
      </p:sp>
      <p:cxnSp>
        <p:nvCxnSpPr>
          <p:cNvPr id="25" name="Straight Connector 24">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245D210-B896-401E-9D7C-000D942E5AD3}"/>
              </a:ext>
            </a:extLst>
          </p:cNvPr>
          <p:cNvSpPr>
            <a:spLocks noGrp="1"/>
          </p:cNvSpPr>
          <p:nvPr>
            <p:ph type="sldNum" sz="quarter" idx="10"/>
          </p:nvPr>
        </p:nvSpPr>
        <p:spPr>
          <a:xfrm>
            <a:off x="9900458" y="6459785"/>
            <a:ext cx="1312025" cy="365125"/>
          </a:xfrm>
        </p:spPr>
        <p:txBody>
          <a:bodyPr vert="horz" lIns="91440" tIns="45720" rIns="91440" bIns="45720" rtlCol="0" anchor="ctr">
            <a:normAutofit/>
          </a:bodyPr>
          <a:lstStyle/>
          <a:p>
            <a:pPr defTabSz="914400">
              <a:spcAft>
                <a:spcPts val="600"/>
              </a:spcAft>
            </a:pPr>
            <a:fld id="{0D23BA87-9A1D-4335-91C6-07E379E027B5}" type="slidenum">
              <a:rPr lang="en-US" altLang="en-US" smtClean="0"/>
              <a:pPr defTabSz="914400">
                <a:spcAft>
                  <a:spcPts val="600"/>
                </a:spcAft>
              </a:pPr>
              <a:t>7</a:t>
            </a:fld>
            <a:endParaRPr lang="en-US" altLang="en-US"/>
          </a:p>
        </p:txBody>
      </p:sp>
      <p:graphicFrame>
        <p:nvGraphicFramePr>
          <p:cNvPr id="12" name="Table 11">
            <a:extLst>
              <a:ext uri="{FF2B5EF4-FFF2-40B4-BE49-F238E27FC236}">
                <a16:creationId xmlns:a16="http://schemas.microsoft.com/office/drawing/2014/main" id="{29F993F2-ADB8-4E1E-9C16-44344D977ED9}"/>
              </a:ext>
            </a:extLst>
          </p:cNvPr>
          <p:cNvGraphicFramePr>
            <a:graphicFrameLocks noGrp="1"/>
          </p:cNvGraphicFramePr>
          <p:nvPr>
            <p:extLst>
              <p:ext uri="{D42A27DB-BD31-4B8C-83A1-F6EECF244321}">
                <p14:modId xmlns:p14="http://schemas.microsoft.com/office/powerpoint/2010/main" val="545829845"/>
              </p:ext>
            </p:extLst>
          </p:nvPr>
        </p:nvGraphicFramePr>
        <p:xfrm>
          <a:off x="548534" y="329883"/>
          <a:ext cx="11094931" cy="4430336"/>
        </p:xfrm>
        <a:graphic>
          <a:graphicData uri="http://schemas.openxmlformats.org/drawingml/2006/table">
            <a:tbl>
              <a:tblPr firstRow="1" bandRow="1">
                <a:tableStyleId>{5C22544A-7EE6-4342-B048-85BDC9FD1C3A}</a:tableStyleId>
              </a:tblPr>
              <a:tblGrid>
                <a:gridCol w="2134798">
                  <a:extLst>
                    <a:ext uri="{9D8B030D-6E8A-4147-A177-3AD203B41FA5}">
                      <a16:colId xmlns:a16="http://schemas.microsoft.com/office/drawing/2014/main" val="822371491"/>
                    </a:ext>
                  </a:extLst>
                </a:gridCol>
                <a:gridCol w="8960133">
                  <a:extLst>
                    <a:ext uri="{9D8B030D-6E8A-4147-A177-3AD203B41FA5}">
                      <a16:colId xmlns:a16="http://schemas.microsoft.com/office/drawing/2014/main" val="1605532954"/>
                    </a:ext>
                  </a:extLst>
                </a:gridCol>
              </a:tblGrid>
              <a:tr h="315295">
                <a:tc>
                  <a:txBody>
                    <a:bodyPr/>
                    <a:lstStyle/>
                    <a:p>
                      <a:pPr algn="l" fontAlgn="t"/>
                      <a:r>
                        <a:rPr lang="en-US" sz="2400" b="1" i="0" u="none" strike="noStrike" dirty="0">
                          <a:solidFill>
                            <a:srgbClr val="000000"/>
                          </a:solidFill>
                          <a:effectLst/>
                          <a:latin typeface="Arial Narrow" panose="020B0606020202030204" pitchFamily="34" charset="0"/>
                        </a:rPr>
                        <a:t>Role</a:t>
                      </a:r>
                    </a:p>
                  </a:txBody>
                  <a:tcPr marL="2684" marR="2684" marT="2684" marB="0"/>
                </a:tc>
                <a:tc>
                  <a:txBody>
                    <a:bodyPr/>
                    <a:lstStyle/>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2400" b="1" i="0" u="none" strike="noStrike" dirty="0">
                          <a:solidFill>
                            <a:srgbClr val="000000"/>
                          </a:solidFill>
                          <a:effectLst/>
                          <a:latin typeface="Arial Narrow" panose="020B0606020202030204" pitchFamily="34" charset="0"/>
                        </a:rPr>
                        <a:t>Description</a:t>
                      </a:r>
                    </a:p>
                  </a:txBody>
                  <a:tcPr marL="2684" marR="2684" marT="2684" marB="0"/>
                </a:tc>
                <a:extLst>
                  <a:ext uri="{0D108BD9-81ED-4DB2-BD59-A6C34878D82A}">
                    <a16:rowId xmlns:a16="http://schemas.microsoft.com/office/drawing/2014/main" val="3281593606"/>
                  </a:ext>
                </a:extLst>
              </a:tr>
              <a:tr h="1025773">
                <a:tc>
                  <a:txBody>
                    <a:bodyPr/>
                    <a:lstStyle/>
                    <a:p>
                      <a:pPr algn="l" fontAlgn="t"/>
                      <a:r>
                        <a:rPr lang="en-US" sz="2000" u="none" strike="noStrike" kern="1200">
                          <a:solidFill>
                            <a:schemeClr val="dk1"/>
                          </a:solidFill>
                          <a:effectLst/>
                          <a:latin typeface="+mn-lt"/>
                          <a:ea typeface="+mn-ea"/>
                          <a:cs typeface="+mn-cs"/>
                        </a:rPr>
                        <a:t>Enterprise Information Architect</a:t>
                      </a:r>
                    </a:p>
                  </a:txBody>
                  <a:tcPr marL="2684" marR="2684" marT="2684" marB="0"/>
                </a:tc>
                <a:tc>
                  <a:txBody>
                    <a:bodyPr/>
                    <a:lstStyle/>
                    <a:p>
                      <a:pPr marL="166688" marR="0" lvl="0" indent="-1666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cs typeface="Arial" charset="0"/>
                        </a:rPr>
                        <a:t>The Enterprise Information Architect’s primary responsibilities lie within the Business Partnership and Architecture Planning &amp; Development categories to work with the Enterprise Architect(s) and Data Lead(s) to define a high level data strategy and roadmap for the Business and guide its implementation.</a:t>
                      </a:r>
                    </a:p>
                    <a:p>
                      <a:pPr marL="166688" indent="-166688">
                        <a:spcBef>
                          <a:spcPts val="0"/>
                        </a:spcBef>
                        <a:spcAft>
                          <a:spcPts val="0"/>
                        </a:spcAft>
                        <a:buFont typeface="Wingdings" panose="05000000000000000000" pitchFamily="2" charset="2"/>
                        <a:buChar char="§"/>
                      </a:pPr>
                      <a:r>
                        <a:rPr lang="en-US" sz="1400" dirty="0">
                          <a:cs typeface="Arial" charset="0"/>
                        </a:rPr>
                        <a:t>The Enterprise Information Architect will also work with the Solution Data Architects and Data Modelers in the </a:t>
                      </a:r>
                      <a:r>
                        <a:rPr lang="en-US" sz="1400" b="0" u="none" strike="noStrike" kern="1200" dirty="0">
                          <a:solidFill>
                            <a:schemeClr val="dk1"/>
                          </a:solidFill>
                          <a:effectLst/>
                          <a:latin typeface="+mn-lt"/>
                          <a:ea typeface="+mn-ea"/>
                          <a:cs typeface="+mn-cs"/>
                        </a:rPr>
                        <a:t>Technology Strategy &amp; Innovation and </a:t>
                      </a:r>
                      <a:r>
                        <a:rPr lang="en-US" sz="1400" dirty="0">
                          <a:cs typeface="Arial" charset="0"/>
                        </a:rPr>
                        <a:t>Architecture Community to define and ensure compliance with standards and best practices. </a:t>
                      </a:r>
                    </a:p>
                  </a:txBody>
                  <a:tcPr marL="2684" marR="2684" marT="2684" marB="0"/>
                </a:tc>
                <a:extLst>
                  <a:ext uri="{0D108BD9-81ED-4DB2-BD59-A6C34878D82A}">
                    <a16:rowId xmlns:a16="http://schemas.microsoft.com/office/drawing/2014/main" val="873123729"/>
                  </a:ext>
                </a:extLst>
              </a:tr>
              <a:tr h="1025773">
                <a:tc>
                  <a:txBody>
                    <a:bodyPr/>
                    <a:lstStyle/>
                    <a:p>
                      <a:pPr algn="l" fontAlgn="t"/>
                      <a:r>
                        <a:rPr lang="en-US" sz="2000" u="none" strike="noStrike" kern="1200" dirty="0">
                          <a:solidFill>
                            <a:schemeClr val="dk1"/>
                          </a:solidFill>
                          <a:effectLst/>
                          <a:latin typeface="+mn-lt"/>
                          <a:ea typeface="+mn-ea"/>
                          <a:cs typeface="+mn-cs"/>
                        </a:rPr>
                        <a:t>Solution Data Architect</a:t>
                      </a:r>
                    </a:p>
                  </a:txBody>
                  <a:tcPr marL="2684" marR="2684" marT="2684" marB="0"/>
                </a:tc>
                <a:tc>
                  <a:txBody>
                    <a:bodyPr/>
                    <a:lstStyle/>
                    <a:p>
                      <a:pPr marL="166688" indent="-166688">
                        <a:spcBef>
                          <a:spcPts val="0"/>
                        </a:spcBef>
                        <a:spcAft>
                          <a:spcPts val="0"/>
                        </a:spcAft>
                        <a:buFont typeface="Wingdings" panose="05000000000000000000" pitchFamily="2" charset="2"/>
                        <a:buChar char="§"/>
                      </a:pPr>
                      <a:r>
                        <a:rPr lang="en-US" sz="1400" dirty="0">
                          <a:solidFill>
                            <a:srgbClr val="000000"/>
                          </a:solidFill>
                          <a:cs typeface="Arial" charset="0"/>
                        </a:rPr>
                        <a:t>The Solution Data Architect’s primary responsibilities lie within the </a:t>
                      </a:r>
                      <a:r>
                        <a:rPr lang="en-US" sz="1400" b="0" u="none" strike="noStrike" kern="1200" dirty="0">
                          <a:solidFill>
                            <a:schemeClr val="dk1"/>
                          </a:solidFill>
                          <a:effectLst/>
                          <a:latin typeface="+mn-lt"/>
                          <a:ea typeface="+mn-ea"/>
                          <a:cs typeface="+mn-cs"/>
                        </a:rPr>
                        <a:t>Architecture Assurance and Delivery categories to work with the Solution Architect and others to ensure a project has the appropriate data solution based on the data strategy, organizational standards, and business requirements to solve the business need while also enable integrations across projects.</a:t>
                      </a:r>
                      <a:endParaRPr lang="en-US" sz="1400" b="0" dirty="0">
                        <a:solidFill>
                          <a:srgbClr val="000000"/>
                        </a:solidFill>
                        <a:cs typeface="Arial" charset="0"/>
                      </a:endParaRPr>
                    </a:p>
                    <a:p>
                      <a:pPr marL="166688" marR="0" lvl="0" indent="-1666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cs typeface="Arial" charset="0"/>
                        </a:rPr>
                        <a:t>The Solution Data Architect will also work with the Enterprise Information Architects and Data Modelers in the </a:t>
                      </a:r>
                      <a:r>
                        <a:rPr lang="en-US" sz="1400" b="0" u="none" strike="noStrike" kern="1200" dirty="0">
                          <a:solidFill>
                            <a:schemeClr val="dk1"/>
                          </a:solidFill>
                          <a:effectLst/>
                          <a:latin typeface="+mn-lt"/>
                          <a:ea typeface="+mn-ea"/>
                          <a:cs typeface="+mn-cs"/>
                        </a:rPr>
                        <a:t>Technology Strategy &amp; Innovation and</a:t>
                      </a:r>
                      <a:r>
                        <a:rPr lang="en-US" sz="1400" dirty="0">
                          <a:cs typeface="Arial" charset="0"/>
                        </a:rPr>
                        <a:t> Architecture Community to define and ensure compliance with standards and best practices. </a:t>
                      </a:r>
                    </a:p>
                  </a:txBody>
                  <a:tcPr marL="2684" marR="2684" marT="2684" marB="0"/>
                </a:tc>
                <a:extLst>
                  <a:ext uri="{0D108BD9-81ED-4DB2-BD59-A6C34878D82A}">
                    <a16:rowId xmlns:a16="http://schemas.microsoft.com/office/drawing/2014/main" val="896501426"/>
                  </a:ext>
                </a:extLst>
              </a:tr>
              <a:tr h="694216">
                <a:tc>
                  <a:txBody>
                    <a:bodyPr/>
                    <a:lstStyle/>
                    <a:p>
                      <a:pPr algn="l" fontAlgn="t"/>
                      <a:r>
                        <a:rPr lang="en-US" sz="2000" u="none" strike="noStrike" kern="1200">
                          <a:solidFill>
                            <a:schemeClr val="dk1"/>
                          </a:solidFill>
                          <a:effectLst/>
                          <a:latin typeface="+mn-lt"/>
                          <a:ea typeface="+mn-ea"/>
                          <a:cs typeface="+mn-cs"/>
                        </a:rPr>
                        <a:t>Data Modeler</a:t>
                      </a:r>
                    </a:p>
                  </a:txBody>
                  <a:tcPr marL="2684" marR="2684" marT="2684" marB="0"/>
                </a:tc>
                <a:tc>
                  <a:txBody>
                    <a:bodyPr/>
                    <a:lstStyle/>
                    <a:p>
                      <a:pPr marL="166688" indent="-166688">
                        <a:spcBef>
                          <a:spcPts val="0"/>
                        </a:spcBef>
                        <a:spcAft>
                          <a:spcPts val="0"/>
                        </a:spcAft>
                        <a:buFont typeface="Wingdings" panose="05000000000000000000" pitchFamily="2" charset="2"/>
                        <a:buChar char="§"/>
                      </a:pPr>
                      <a:r>
                        <a:rPr lang="en-US" sz="1400" dirty="0">
                          <a:solidFill>
                            <a:srgbClr val="000000"/>
                          </a:solidFill>
                          <a:cs typeface="Arial" charset="0"/>
                        </a:rPr>
                        <a:t>The Data Modeler’s primary responsibilities are to </a:t>
                      </a:r>
                      <a:r>
                        <a:rPr lang="en-US" sz="1400" b="0" u="none" strike="noStrike" kern="1200" dirty="0">
                          <a:solidFill>
                            <a:schemeClr val="dk1"/>
                          </a:solidFill>
                          <a:effectLst/>
                          <a:latin typeface="+mn-lt"/>
                          <a:ea typeface="+mn-ea"/>
                          <a:cs typeface="+mn-cs"/>
                        </a:rPr>
                        <a:t>properly document data requirements (structural, semantics, quality, security, integration, etc.).  This can be applied at the Architecture Planning &amp; Development level to define strategic roadmap data requirements, or it can be applied at the Delivery level to define project data requirements.</a:t>
                      </a:r>
                      <a:endParaRPr lang="en-US" sz="1400" b="0" dirty="0">
                        <a:solidFill>
                          <a:srgbClr val="000000"/>
                        </a:solidFill>
                        <a:cs typeface="Arial" charset="0"/>
                      </a:endParaRPr>
                    </a:p>
                    <a:p>
                      <a:pPr marL="166688" marR="0" lvl="0" indent="-1666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cs typeface="Arial" charset="0"/>
                        </a:rPr>
                        <a:t>The Data Modeler will also work with the Enterprise Information Architects and Solution Data Architects in the </a:t>
                      </a:r>
                      <a:r>
                        <a:rPr lang="en-US" sz="1400" b="0" u="none" strike="noStrike" kern="1200" dirty="0">
                          <a:solidFill>
                            <a:schemeClr val="dk1"/>
                          </a:solidFill>
                          <a:effectLst/>
                          <a:latin typeface="+mn-lt"/>
                          <a:ea typeface="+mn-ea"/>
                          <a:cs typeface="+mn-cs"/>
                        </a:rPr>
                        <a:t>Technology Strategy &amp; Innovation and</a:t>
                      </a:r>
                      <a:r>
                        <a:rPr lang="en-US" sz="1400" dirty="0">
                          <a:cs typeface="Arial" charset="0"/>
                        </a:rPr>
                        <a:t> Architecture Community to define and ensure compliance with standards and best practices. </a:t>
                      </a:r>
                    </a:p>
                  </a:txBody>
                  <a:tcPr marL="2684" marR="2684" marT="2684" marB="0"/>
                </a:tc>
                <a:extLst>
                  <a:ext uri="{0D108BD9-81ED-4DB2-BD59-A6C34878D82A}">
                    <a16:rowId xmlns:a16="http://schemas.microsoft.com/office/drawing/2014/main" val="1160341257"/>
                  </a:ext>
                </a:extLst>
              </a:tr>
            </a:tbl>
          </a:graphicData>
        </a:graphic>
      </p:graphicFrame>
      <p:sp>
        <p:nvSpPr>
          <p:cNvPr id="4" name="TextBox 3">
            <a:extLst>
              <a:ext uri="{FF2B5EF4-FFF2-40B4-BE49-F238E27FC236}">
                <a16:creationId xmlns:a16="http://schemas.microsoft.com/office/drawing/2014/main" id="{CC522286-EB3D-4FA7-B8CE-AFB5924552F4}"/>
              </a:ext>
            </a:extLst>
          </p:cNvPr>
          <p:cNvSpPr txBox="1"/>
          <p:nvPr/>
        </p:nvSpPr>
        <p:spPr>
          <a:xfrm>
            <a:off x="721086" y="5631599"/>
            <a:ext cx="8702437" cy="369332"/>
          </a:xfrm>
          <a:prstGeom prst="rect">
            <a:avLst/>
          </a:prstGeom>
          <a:noFill/>
        </p:spPr>
        <p:txBody>
          <a:bodyPr wrap="square" rtlCol="0">
            <a:spAutoFit/>
          </a:bodyPr>
          <a:lstStyle/>
          <a:p>
            <a:r>
              <a:rPr lang="en-US" dirty="0"/>
              <a:t>These responsibilities can be grouped into three distinct roles </a:t>
            </a:r>
          </a:p>
        </p:txBody>
      </p:sp>
    </p:spTree>
    <p:extLst>
      <p:ext uri="{BB962C8B-B14F-4D97-AF65-F5344CB8AC3E}">
        <p14:creationId xmlns:p14="http://schemas.microsoft.com/office/powerpoint/2010/main" val="1443777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ED7B-FE27-4676-9679-87BAE082B9E8}"/>
              </a:ext>
            </a:extLst>
          </p:cNvPr>
          <p:cNvSpPr>
            <a:spLocks noGrp="1"/>
          </p:cNvSpPr>
          <p:nvPr>
            <p:ph type="title"/>
          </p:nvPr>
        </p:nvSpPr>
        <p:spPr>
          <a:xfrm>
            <a:off x="232349" y="594359"/>
            <a:ext cx="3582648" cy="5866402"/>
          </a:xfrm>
        </p:spPr>
        <p:txBody>
          <a:bodyPr anchor="ctr">
            <a:normAutofit/>
          </a:bodyPr>
          <a:lstStyle/>
          <a:p>
            <a:r>
              <a:rPr lang="en-US" sz="4400" dirty="0"/>
              <a:t>Data Architect Knowledge Areas</a:t>
            </a:r>
          </a:p>
        </p:txBody>
      </p:sp>
      <p:sp>
        <p:nvSpPr>
          <p:cNvPr id="3" name="Content Placeholder 2">
            <a:extLst>
              <a:ext uri="{FF2B5EF4-FFF2-40B4-BE49-F238E27FC236}">
                <a16:creationId xmlns:a16="http://schemas.microsoft.com/office/drawing/2014/main" id="{2627BF47-4F2B-4FF2-8CEC-0CCB70247680}"/>
              </a:ext>
            </a:extLst>
          </p:cNvPr>
          <p:cNvSpPr>
            <a:spLocks noGrp="1"/>
          </p:cNvSpPr>
          <p:nvPr>
            <p:ph idx="1"/>
          </p:nvPr>
        </p:nvSpPr>
        <p:spPr>
          <a:xfrm>
            <a:off x="4452079" y="212486"/>
            <a:ext cx="7382655" cy="6433028"/>
          </a:xfrm>
        </p:spPr>
        <p:txBody>
          <a:bodyPr>
            <a:normAutofit fontScale="92500" lnSpcReduction="10000"/>
          </a:bodyPr>
          <a:lstStyle/>
          <a:p>
            <a:r>
              <a:rPr lang="en-US" sz="1800" dirty="0"/>
              <a:t>Cargill follows the DAMA Data Management Body of Knowledge (DMBOK) framework which includes 11 knowledge areas:</a:t>
            </a:r>
          </a:p>
          <a:p>
            <a:pPr marL="544068" lvl="1" indent="-342900">
              <a:lnSpc>
                <a:spcPct val="100000"/>
              </a:lnSpc>
              <a:spcBef>
                <a:spcPts val="0"/>
              </a:spcBef>
              <a:spcAft>
                <a:spcPts val="0"/>
              </a:spcAft>
              <a:buFont typeface="+mj-lt"/>
              <a:buAutoNum type="arabicPeriod"/>
            </a:pPr>
            <a:r>
              <a:rPr lang="en-US" dirty="0"/>
              <a:t>Data Governance</a:t>
            </a:r>
          </a:p>
          <a:p>
            <a:pPr lvl="2">
              <a:lnSpc>
                <a:spcPct val="100000"/>
              </a:lnSpc>
              <a:spcBef>
                <a:spcPts val="0"/>
              </a:spcBef>
              <a:spcAft>
                <a:spcPts val="0"/>
              </a:spcAft>
            </a:pPr>
            <a:r>
              <a:rPr lang="en-US" sz="1200" dirty="0"/>
              <a:t>The exercise of authority, control, and shared decision-making (planning, monitoring, and enforcement) over the management of data assets.</a:t>
            </a:r>
          </a:p>
          <a:p>
            <a:pPr marL="544068" lvl="1" indent="-342900">
              <a:lnSpc>
                <a:spcPct val="100000"/>
              </a:lnSpc>
              <a:spcBef>
                <a:spcPts val="0"/>
              </a:spcBef>
              <a:spcAft>
                <a:spcPts val="0"/>
              </a:spcAft>
              <a:buFont typeface="+mj-lt"/>
              <a:buAutoNum type="arabicPeriod"/>
            </a:pPr>
            <a:r>
              <a:rPr lang="en-US" dirty="0"/>
              <a:t>Data Architecture</a:t>
            </a:r>
          </a:p>
          <a:p>
            <a:pPr lvl="2">
              <a:lnSpc>
                <a:spcPct val="100000"/>
              </a:lnSpc>
              <a:spcBef>
                <a:spcPts val="0"/>
              </a:spcBef>
              <a:spcAft>
                <a:spcPts val="0"/>
              </a:spcAft>
            </a:pPr>
            <a:r>
              <a:rPr lang="en-US" sz="1200" dirty="0"/>
              <a:t>Identifying the data needs of the enterprise (regardless of structure), and designing and maintaining the master blueprints to meet those needs. Using master blueprints to guide data integrations, control data assets, and align data investments with business strategy.</a:t>
            </a:r>
          </a:p>
          <a:p>
            <a:pPr marL="544068" lvl="1" indent="-342900">
              <a:lnSpc>
                <a:spcPct val="100000"/>
              </a:lnSpc>
              <a:spcBef>
                <a:spcPts val="0"/>
              </a:spcBef>
              <a:spcAft>
                <a:spcPts val="0"/>
              </a:spcAft>
              <a:buFont typeface="+mj-lt"/>
              <a:buAutoNum type="arabicPeriod"/>
            </a:pPr>
            <a:r>
              <a:rPr lang="en-US" dirty="0"/>
              <a:t>Data Modeling &amp; Design</a:t>
            </a:r>
          </a:p>
          <a:p>
            <a:pPr lvl="2">
              <a:lnSpc>
                <a:spcPct val="100000"/>
              </a:lnSpc>
              <a:spcBef>
                <a:spcPts val="0"/>
              </a:spcBef>
              <a:spcAft>
                <a:spcPts val="0"/>
              </a:spcAft>
            </a:pPr>
            <a:r>
              <a:rPr lang="en-US" sz="1200" dirty="0"/>
              <a:t>Data Modeling is the process of discovering, analyzing and scoping data requirements and then representing and communicating these data requirements in a precise form called a data model.  This process is iterative and may include a conceptual, logical, and physical model.</a:t>
            </a:r>
          </a:p>
          <a:p>
            <a:pPr marL="544068" lvl="1" indent="-342900">
              <a:lnSpc>
                <a:spcPct val="100000"/>
              </a:lnSpc>
              <a:spcBef>
                <a:spcPts val="0"/>
              </a:spcBef>
              <a:spcAft>
                <a:spcPts val="0"/>
              </a:spcAft>
              <a:buFont typeface="+mj-lt"/>
              <a:buAutoNum type="arabicPeriod"/>
            </a:pPr>
            <a:r>
              <a:rPr lang="en-US" dirty="0"/>
              <a:t>Data Storage &amp; Operations</a:t>
            </a:r>
          </a:p>
          <a:p>
            <a:pPr lvl="2">
              <a:lnSpc>
                <a:spcPct val="100000"/>
              </a:lnSpc>
              <a:spcBef>
                <a:spcPts val="0"/>
              </a:spcBef>
              <a:spcAft>
                <a:spcPts val="0"/>
              </a:spcAft>
            </a:pPr>
            <a:r>
              <a:rPr lang="en-US" sz="1200" dirty="0"/>
              <a:t>The design, implementation, and support of stored data to maximize its value.</a:t>
            </a:r>
          </a:p>
          <a:p>
            <a:pPr marL="544068" lvl="1" indent="-342900">
              <a:lnSpc>
                <a:spcPct val="100000"/>
              </a:lnSpc>
              <a:spcBef>
                <a:spcPts val="0"/>
              </a:spcBef>
              <a:spcAft>
                <a:spcPts val="0"/>
              </a:spcAft>
              <a:buFont typeface="+mj-lt"/>
              <a:buAutoNum type="arabicPeriod"/>
            </a:pPr>
            <a:r>
              <a:rPr lang="en-US" dirty="0"/>
              <a:t>Data Security</a:t>
            </a:r>
          </a:p>
          <a:p>
            <a:pPr lvl="2">
              <a:lnSpc>
                <a:spcPct val="100000"/>
              </a:lnSpc>
              <a:spcBef>
                <a:spcPts val="0"/>
              </a:spcBef>
              <a:spcAft>
                <a:spcPts val="0"/>
              </a:spcAft>
            </a:pPr>
            <a:r>
              <a:rPr lang="en-US" sz="1200" dirty="0"/>
              <a:t>Definition, planning, development, and execution of security policies and procedures to provide proper authentication, authorization, access, and auditing of data and information assets.</a:t>
            </a:r>
          </a:p>
          <a:p>
            <a:pPr marL="544068" lvl="1" indent="-342900">
              <a:lnSpc>
                <a:spcPct val="100000"/>
              </a:lnSpc>
              <a:spcBef>
                <a:spcPts val="0"/>
              </a:spcBef>
              <a:spcAft>
                <a:spcPts val="0"/>
              </a:spcAft>
              <a:buFont typeface="+mj-lt"/>
              <a:buAutoNum type="arabicPeriod"/>
            </a:pPr>
            <a:r>
              <a:rPr lang="en-US" dirty="0"/>
              <a:t>Data Integration &amp; Interoperability</a:t>
            </a:r>
          </a:p>
          <a:p>
            <a:pPr lvl="2">
              <a:lnSpc>
                <a:spcPct val="100000"/>
              </a:lnSpc>
              <a:spcBef>
                <a:spcPts val="0"/>
              </a:spcBef>
              <a:spcAft>
                <a:spcPts val="0"/>
              </a:spcAft>
            </a:pPr>
            <a:r>
              <a:rPr lang="en-US" sz="1200" dirty="0"/>
              <a:t>Managing the movement and consolidation of data within and between applications and organizations.</a:t>
            </a:r>
          </a:p>
          <a:p>
            <a:pPr marL="544068" lvl="1" indent="-342900">
              <a:lnSpc>
                <a:spcPct val="100000"/>
              </a:lnSpc>
              <a:spcBef>
                <a:spcPts val="0"/>
              </a:spcBef>
              <a:spcAft>
                <a:spcPts val="0"/>
              </a:spcAft>
              <a:buFont typeface="+mj-lt"/>
              <a:buAutoNum type="arabicPeriod"/>
            </a:pPr>
            <a:r>
              <a:rPr lang="en-US" dirty="0"/>
              <a:t>Document &amp; Content Management</a:t>
            </a:r>
          </a:p>
          <a:p>
            <a:pPr lvl="2">
              <a:lnSpc>
                <a:spcPct val="100000"/>
              </a:lnSpc>
              <a:spcBef>
                <a:spcPts val="0"/>
              </a:spcBef>
              <a:spcAft>
                <a:spcPts val="0"/>
              </a:spcAft>
            </a:pPr>
            <a:r>
              <a:rPr lang="en-US" sz="1200" dirty="0"/>
              <a:t>Planning, implementation, and control activities for life cycle management of data and information found in any form or medium.</a:t>
            </a:r>
          </a:p>
          <a:p>
            <a:pPr marL="544068" lvl="1" indent="-342900">
              <a:lnSpc>
                <a:spcPct val="100000"/>
              </a:lnSpc>
              <a:spcBef>
                <a:spcPts val="0"/>
              </a:spcBef>
              <a:spcAft>
                <a:spcPts val="0"/>
              </a:spcAft>
              <a:buFont typeface="+mj-lt"/>
              <a:buAutoNum type="arabicPeriod"/>
            </a:pPr>
            <a:r>
              <a:rPr lang="en-US" dirty="0"/>
              <a:t>Reference &amp; Master Data</a:t>
            </a:r>
          </a:p>
          <a:p>
            <a:pPr lvl="2">
              <a:lnSpc>
                <a:spcPct val="100000"/>
              </a:lnSpc>
              <a:spcBef>
                <a:spcPts val="0"/>
              </a:spcBef>
              <a:spcAft>
                <a:spcPts val="0"/>
              </a:spcAft>
            </a:pPr>
            <a:r>
              <a:rPr lang="en-US" sz="1200" dirty="0"/>
              <a:t>Managing shared data to meet organizational goals, reduce risk associated with data redundancy, ensure higher quality, and reduce the cost of data integration</a:t>
            </a:r>
          </a:p>
          <a:p>
            <a:pPr marL="544068" lvl="1" indent="-342900">
              <a:lnSpc>
                <a:spcPct val="100000"/>
              </a:lnSpc>
              <a:spcBef>
                <a:spcPts val="0"/>
              </a:spcBef>
              <a:spcAft>
                <a:spcPts val="0"/>
              </a:spcAft>
              <a:buFont typeface="+mj-lt"/>
              <a:buAutoNum type="arabicPeriod"/>
            </a:pPr>
            <a:r>
              <a:rPr lang="en-US" dirty="0"/>
              <a:t>Data Warehousing &amp; Business Intelligence</a:t>
            </a:r>
          </a:p>
          <a:p>
            <a:pPr lvl="2">
              <a:lnSpc>
                <a:spcPct val="100000"/>
              </a:lnSpc>
              <a:spcBef>
                <a:spcPts val="0"/>
              </a:spcBef>
              <a:spcAft>
                <a:spcPts val="0"/>
              </a:spcAft>
            </a:pPr>
            <a:r>
              <a:rPr lang="en-US" sz="1200" dirty="0"/>
              <a:t>Planning, implementation, and control processes to provide decision support data and support knowledge workers engaged in reporting, query, and analysis.</a:t>
            </a:r>
          </a:p>
          <a:p>
            <a:pPr marL="544068" lvl="1" indent="-342900">
              <a:lnSpc>
                <a:spcPct val="100000"/>
              </a:lnSpc>
              <a:spcBef>
                <a:spcPts val="0"/>
              </a:spcBef>
              <a:spcAft>
                <a:spcPts val="0"/>
              </a:spcAft>
              <a:buFont typeface="+mj-lt"/>
              <a:buAutoNum type="arabicPeriod"/>
            </a:pPr>
            <a:r>
              <a:rPr lang="en-US" dirty="0"/>
              <a:t>Metadata Management</a:t>
            </a:r>
          </a:p>
          <a:p>
            <a:pPr lvl="2">
              <a:lnSpc>
                <a:spcPct val="100000"/>
              </a:lnSpc>
              <a:spcBef>
                <a:spcPts val="0"/>
              </a:spcBef>
              <a:spcAft>
                <a:spcPts val="0"/>
              </a:spcAft>
            </a:pPr>
            <a:r>
              <a:rPr lang="en-US" sz="1200" dirty="0"/>
              <a:t>Planning, implementation, and control activities to enable access to high quality, integrated metadata.</a:t>
            </a:r>
          </a:p>
          <a:p>
            <a:pPr marL="544068" lvl="1" indent="-342900">
              <a:lnSpc>
                <a:spcPct val="100000"/>
              </a:lnSpc>
              <a:spcBef>
                <a:spcPts val="0"/>
              </a:spcBef>
              <a:spcAft>
                <a:spcPts val="0"/>
              </a:spcAft>
              <a:buFont typeface="+mj-lt"/>
              <a:buAutoNum type="arabicPeriod"/>
            </a:pPr>
            <a:r>
              <a:rPr lang="en-US" dirty="0"/>
              <a:t>Data Quality</a:t>
            </a:r>
          </a:p>
          <a:p>
            <a:pPr lvl="2">
              <a:lnSpc>
                <a:spcPct val="100000"/>
              </a:lnSpc>
              <a:spcBef>
                <a:spcPts val="0"/>
              </a:spcBef>
              <a:spcAft>
                <a:spcPts val="0"/>
              </a:spcAft>
            </a:pPr>
            <a:r>
              <a:rPr lang="en-US" sz="1200" dirty="0"/>
              <a:t>The planning, implementation, and control of activities that apply quality management techniques to data, in order to assure it is fit for consumption and meets the needs of data consumers.</a:t>
            </a:r>
          </a:p>
        </p:txBody>
      </p:sp>
    </p:spTree>
    <p:extLst>
      <p:ext uri="{BB962C8B-B14F-4D97-AF65-F5344CB8AC3E}">
        <p14:creationId xmlns:p14="http://schemas.microsoft.com/office/powerpoint/2010/main" val="574550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8">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20">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22">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0" name="Rectangle 24">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4919697-119D-4F29-9DED-0530C2C8F894}"/>
              </a:ext>
            </a:extLst>
          </p:cNvPr>
          <p:cNvSpPr>
            <a:spLocks noGrp="1"/>
          </p:cNvSpPr>
          <p:nvPr>
            <p:ph type="title"/>
          </p:nvPr>
        </p:nvSpPr>
        <p:spPr>
          <a:xfrm>
            <a:off x="8096885" y="640079"/>
            <a:ext cx="3659246" cy="5673597"/>
          </a:xfrm>
        </p:spPr>
        <p:txBody>
          <a:bodyPr vert="horz" lIns="91440" tIns="45720" rIns="91440" bIns="45720" rtlCol="0" anchor="ctr">
            <a:normAutofit/>
          </a:bodyPr>
          <a:lstStyle/>
          <a:p>
            <a:r>
              <a:rPr lang="en-US" sz="4400" dirty="0">
                <a:solidFill>
                  <a:schemeClr val="bg1"/>
                </a:solidFill>
              </a:rPr>
              <a:t>Data Architect Collaborations</a:t>
            </a:r>
          </a:p>
        </p:txBody>
      </p:sp>
      <p:sp>
        <p:nvSpPr>
          <p:cNvPr id="22" name="Rectangle 26">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245D210-B896-401E-9D7C-000D942E5AD3}"/>
              </a:ext>
            </a:extLst>
          </p:cNvPr>
          <p:cNvSpPr>
            <a:spLocks noGrp="1"/>
          </p:cNvSpPr>
          <p:nvPr>
            <p:ph type="sldNum" sz="quarter" idx="10"/>
          </p:nvPr>
        </p:nvSpPr>
        <p:spPr>
          <a:xfrm>
            <a:off x="11030574" y="6459785"/>
            <a:ext cx="725557" cy="365125"/>
          </a:xfrm>
        </p:spPr>
        <p:txBody>
          <a:bodyPr vert="horz" lIns="91440" tIns="45720" rIns="91440" bIns="45720" rtlCol="0" anchor="ctr">
            <a:normAutofit/>
          </a:bodyPr>
          <a:lstStyle/>
          <a:p>
            <a:pPr defTabSz="914400">
              <a:spcAft>
                <a:spcPts val="600"/>
              </a:spcAft>
            </a:pPr>
            <a:fld id="{0D23BA87-9A1D-4335-91C6-07E379E027B5}" type="slidenum">
              <a:rPr lang="en-US" altLang="en-US" smtClean="0"/>
              <a:pPr defTabSz="914400">
                <a:spcAft>
                  <a:spcPts val="600"/>
                </a:spcAft>
              </a:pPr>
              <a:t>9</a:t>
            </a:fld>
            <a:endParaRPr lang="en-US" altLang="en-US"/>
          </a:p>
        </p:txBody>
      </p:sp>
      <p:sp>
        <p:nvSpPr>
          <p:cNvPr id="24" name="Content Placeholder 2">
            <a:extLst>
              <a:ext uri="{FF2B5EF4-FFF2-40B4-BE49-F238E27FC236}">
                <a16:creationId xmlns:a16="http://schemas.microsoft.com/office/drawing/2014/main" id="{50513DCC-AEC6-4DAB-A54D-326BB53BECCA}"/>
              </a:ext>
            </a:extLst>
          </p:cNvPr>
          <p:cNvSpPr txBox="1">
            <a:spLocks/>
          </p:cNvSpPr>
          <p:nvPr/>
        </p:nvSpPr>
        <p:spPr>
          <a:xfrm>
            <a:off x="429596" y="450559"/>
            <a:ext cx="6697715" cy="60092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The Data Architect must be able to collaborate with and communicate to a variety of people within Cargill, both to gather requirements to create deliverables and to educate stakeholders on the meaning and implications of those deliverables.  Some of these collaborations include:</a:t>
            </a:r>
          </a:p>
          <a:p>
            <a:pPr lvl="1">
              <a:buFont typeface="Arial" panose="020B0604020202020204" pitchFamily="34" charset="0"/>
              <a:buChar char="•"/>
            </a:pPr>
            <a:r>
              <a:rPr lang="en-US" dirty="0"/>
              <a:t>Data Lead</a:t>
            </a:r>
          </a:p>
          <a:p>
            <a:pPr lvl="1">
              <a:buFont typeface="Arial" panose="020B0604020202020204" pitchFamily="34" charset="0"/>
              <a:buChar char="•"/>
            </a:pPr>
            <a:r>
              <a:rPr lang="en-US" dirty="0"/>
              <a:t>Enterprise Architect</a:t>
            </a:r>
          </a:p>
          <a:p>
            <a:pPr lvl="1">
              <a:buFont typeface="Arial" panose="020B0604020202020204" pitchFamily="34" charset="0"/>
              <a:buChar char="•"/>
            </a:pPr>
            <a:r>
              <a:rPr lang="en-US" dirty="0"/>
              <a:t>Solution Architect</a:t>
            </a:r>
          </a:p>
          <a:p>
            <a:pPr lvl="1">
              <a:buFont typeface="Arial" panose="020B0604020202020204" pitchFamily="34" charset="0"/>
              <a:buChar char="•"/>
            </a:pPr>
            <a:r>
              <a:rPr lang="en-US" dirty="0"/>
              <a:t>Application Architect</a:t>
            </a:r>
          </a:p>
          <a:p>
            <a:pPr lvl="1">
              <a:buFont typeface="Arial" panose="020B0604020202020204" pitchFamily="34" charset="0"/>
              <a:buChar char="•"/>
            </a:pPr>
            <a:r>
              <a:rPr lang="en-US" dirty="0"/>
              <a:t>Technical Architect</a:t>
            </a:r>
          </a:p>
          <a:p>
            <a:pPr lvl="1">
              <a:buFont typeface="Arial" panose="020B0604020202020204" pitchFamily="34" charset="0"/>
              <a:buChar char="•"/>
            </a:pPr>
            <a:r>
              <a:rPr lang="en-US" dirty="0"/>
              <a:t>Security Architect</a:t>
            </a:r>
          </a:p>
          <a:p>
            <a:pPr lvl="1">
              <a:buFont typeface="Arial" panose="020B0604020202020204" pitchFamily="34" charset="0"/>
              <a:buChar char="•"/>
            </a:pPr>
            <a:r>
              <a:rPr lang="en-US" dirty="0"/>
              <a:t>Integration Architect</a:t>
            </a:r>
          </a:p>
          <a:p>
            <a:pPr lvl="1">
              <a:buFont typeface="Arial" panose="020B0604020202020204" pitchFamily="34" charset="0"/>
              <a:buChar char="•"/>
            </a:pPr>
            <a:r>
              <a:rPr lang="en-US" dirty="0"/>
              <a:t>Business Architect</a:t>
            </a:r>
          </a:p>
          <a:p>
            <a:pPr lvl="1">
              <a:buFont typeface="Arial" panose="020B0604020202020204" pitchFamily="34" charset="0"/>
              <a:buChar char="•"/>
            </a:pPr>
            <a:r>
              <a:rPr lang="en-US" dirty="0"/>
              <a:t>Global Process Owner (GPO)</a:t>
            </a:r>
          </a:p>
          <a:p>
            <a:pPr lvl="1">
              <a:buFont typeface="Arial" panose="020B0604020202020204" pitchFamily="34" charset="0"/>
              <a:buChar char="•"/>
            </a:pPr>
            <a:r>
              <a:rPr lang="en-US" dirty="0"/>
              <a:t>Business Relationship Manager (BRM)</a:t>
            </a:r>
          </a:p>
          <a:p>
            <a:pPr lvl="1">
              <a:buFont typeface="Arial" panose="020B0604020202020204" pitchFamily="34" charset="0"/>
              <a:buChar char="•"/>
            </a:pPr>
            <a:r>
              <a:rPr lang="en-US" dirty="0"/>
              <a:t>Project Owner</a:t>
            </a:r>
          </a:p>
          <a:p>
            <a:pPr lvl="1">
              <a:buFont typeface="Arial" panose="020B0604020202020204" pitchFamily="34" charset="0"/>
              <a:buChar char="•"/>
            </a:pPr>
            <a:r>
              <a:rPr lang="en-US" dirty="0"/>
              <a:t>Data Engineer</a:t>
            </a:r>
          </a:p>
          <a:p>
            <a:pPr lvl="1">
              <a:buFont typeface="Arial" panose="020B0604020202020204" pitchFamily="34" charset="0"/>
              <a:buChar char="•"/>
            </a:pPr>
            <a:r>
              <a:rPr lang="en-US" dirty="0"/>
              <a:t>Project Managers</a:t>
            </a:r>
          </a:p>
        </p:txBody>
      </p:sp>
    </p:spTree>
    <p:extLst>
      <p:ext uri="{BB962C8B-B14F-4D97-AF65-F5344CB8AC3E}">
        <p14:creationId xmlns:p14="http://schemas.microsoft.com/office/powerpoint/2010/main" val="1828449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BF8B1072AFCB448E90239A591A023E" ma:contentTypeVersion="8" ma:contentTypeDescription="Create a new document." ma:contentTypeScope="" ma:versionID="feffad8e526d477b28ce2345596ac7cf">
  <xsd:schema xmlns:xsd="http://www.w3.org/2001/XMLSchema" xmlns:xs="http://www.w3.org/2001/XMLSchema" xmlns:p="http://schemas.microsoft.com/office/2006/metadata/properties" xmlns:ns2="0704bfb0-7a9e-4dd9-9d58-2f74fcc85c99" xmlns:ns3="7352bb3f-c085-40a1-a97e-35d77c7c2b9a" targetNamespace="http://schemas.microsoft.com/office/2006/metadata/properties" ma:root="true" ma:fieldsID="73e50dd774215fffeb451fe4d737e389" ns2:_="" ns3:_="">
    <xsd:import namespace="0704bfb0-7a9e-4dd9-9d58-2f74fcc85c99"/>
    <xsd:import namespace="7352bb3f-c085-40a1-a97e-35d77c7c2b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04bfb0-7a9e-4dd9-9d58-2f74fcc85c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52bb3f-c085-40a1-a97e-35d77c7c2b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913514-4C4D-488B-8156-3BE0C7616AAC}">
  <ds:schemaRefs>
    <ds:schemaRef ds:uri="http://schemas.microsoft.com/office/2006/documentManagement/types"/>
    <ds:schemaRef ds:uri="7352bb3f-c085-40a1-a97e-35d77c7c2b9a"/>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0704bfb0-7a9e-4dd9-9d58-2f74fcc85c99"/>
    <ds:schemaRef ds:uri="http://www.w3.org/XML/1998/namespace"/>
    <ds:schemaRef ds:uri="http://purl.org/dc/dcmitype/"/>
  </ds:schemaRefs>
</ds:datastoreItem>
</file>

<file path=customXml/itemProps2.xml><?xml version="1.0" encoding="utf-8"?>
<ds:datastoreItem xmlns:ds="http://schemas.openxmlformats.org/officeDocument/2006/customXml" ds:itemID="{F096420C-1929-461C-B645-BF8B16ACAE22}">
  <ds:schemaRefs>
    <ds:schemaRef ds:uri="http://schemas.microsoft.com/sharepoint/v3/contenttype/forms"/>
  </ds:schemaRefs>
</ds:datastoreItem>
</file>

<file path=customXml/itemProps3.xml><?xml version="1.0" encoding="utf-8"?>
<ds:datastoreItem xmlns:ds="http://schemas.openxmlformats.org/officeDocument/2006/customXml" ds:itemID="{CCB24594-FE1B-4539-9705-EBE5448853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04bfb0-7a9e-4dd9-9d58-2f74fcc85c99"/>
    <ds:schemaRef ds:uri="7352bb3f-c085-40a1-a97e-35d77c7c2b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2537</Words>
  <Application>Microsoft Office PowerPoint</Application>
  <PresentationFormat>Widescreen</PresentationFormat>
  <Paragraphs>296</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Narrow</vt:lpstr>
      <vt:lpstr>Calibri</vt:lpstr>
      <vt:lpstr>Calibri Light</vt:lpstr>
      <vt:lpstr>Wingdings</vt:lpstr>
      <vt:lpstr>Retrospect</vt:lpstr>
      <vt:lpstr>Data Architect</vt:lpstr>
      <vt:lpstr>Data Architect Definition &amp; Purpose</vt:lpstr>
      <vt:lpstr>Data Architect Organizational Scope</vt:lpstr>
      <vt:lpstr>Data Architect Responsibilities</vt:lpstr>
      <vt:lpstr>Data Architect Responsibilities</vt:lpstr>
      <vt:lpstr>Data Architect Responsibilities</vt:lpstr>
      <vt:lpstr>Data Architect Roles</vt:lpstr>
      <vt:lpstr>Data Architect Knowledge Areas</vt:lpstr>
      <vt:lpstr>Data Architect Collaborations</vt:lpstr>
      <vt:lpstr>Cargill Organizations</vt:lpstr>
      <vt:lpstr>Cargill’s Data Community</vt:lpstr>
      <vt:lpstr>Cargill’s Data Architect Position</vt:lpstr>
      <vt:lpstr>Who fills the other roles?</vt:lpstr>
      <vt:lpstr>Current Assignments</vt:lpstr>
      <vt:lpstr>Appendix</vt:lpstr>
      <vt:lpstr>Data Architect Support</vt:lpstr>
      <vt:lpstr>Architecture Roles</vt:lpstr>
      <vt:lpstr>Position Description Summary</vt:lpstr>
      <vt:lpstr>Position Purpose &amp; Summary</vt:lpstr>
      <vt:lpstr>Principal Accountabilities</vt:lpstr>
      <vt:lpstr>Education, Experience, Skills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Architect</dc:title>
  <dc:creator>Steve Sandberg</dc:creator>
  <cp:lastModifiedBy>Steve Sandberg</cp:lastModifiedBy>
  <cp:revision>1</cp:revision>
  <dcterms:created xsi:type="dcterms:W3CDTF">2019-07-15T15:31:43Z</dcterms:created>
  <dcterms:modified xsi:type="dcterms:W3CDTF">2019-07-30T14:44:37Z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0x010100BEBF8B1072AFCB448E90239A591A023E</vt:lpwstr>
  </property>
</Properties>
</file>