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fdf4c7e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fdf4c7e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a7e7fc5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2a7e7fc5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f74d470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f74d470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1b95bcaf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1b95bcaf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e0528c0b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e0528c0b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2a7e7fc5b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2a7e7fc5b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2a7e7fc5b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2a7e7fc5b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f74d470df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f74d470df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2a7e7fc5b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2a7e7fc5b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f74d470d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f74d470d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f74d470d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f74d470d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fdf4c7e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fdf4c7e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f74d470d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f74d470d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f74d470d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f74d470d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f74d470d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f74d470d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f74d470df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f74d470df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f74d470df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1f74d470df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f74d470df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f74d470df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f74d470df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f74d470df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1f74d470d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1f74d470d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2545516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22545516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22a7e7fc5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22a7e7fc5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0528c0b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0528c0b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22a7e7fc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22a7e7fc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22a7e7fc5b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22a7e7fc5b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1e3dd1c162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1e3dd1c162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1e3dd1c162_0_1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1e3dd1c162_0_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e3dd1c162_0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e3dd1c162_0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1e3dd1c162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1e3dd1c162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22a7e7fc5b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22a7e7fc5b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22a7e7fc5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22a7e7fc5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1f74d470df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1f74d470df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1f8068b839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1f8068b839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a7e7fc5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a7e7fc5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1f8068b839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1f8068b839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1f8068b83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1f8068b83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f8068b83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f8068b83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g1f8068b8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2" name="Google Shape;2422;g1f8068b8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g1f8068b839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9" name="Google Shape;2549;g1f8068b839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3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1f8068b839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1f8068b839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0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g1f8068b839_0_1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2" name="Google Shape;2802;g1f8068b839_0_1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7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g1f8068b839_0_1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9" name="Google Shape;2929;g1f8068b839_0_1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5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1f8068b839_0_1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1f8068b839_0_1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3" name="Shape 3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" name="Google Shape;3184;g1f8068b839_0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5" name="Google Shape;3185;g1f8068b839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a7e7fc5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a7e7fc5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Google Shape;3312;g1f8068b839_0_1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3" name="Google Shape;3313;g1f8068b839_0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9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g1f8068b839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1" name="Google Shape;3441;g1f8068b839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7" name="Shape 3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8" name="Google Shape;3568;g1f8068b839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9" name="Google Shape;3569;g1f8068b839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5" name="Shape 3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" name="Google Shape;3696;g1e0528c0b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7" name="Google Shape;3697;g1e0528c0b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1" name="Shape 3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2" name="Google Shape;3702;g1e0528c0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3" name="Google Shape;3703;g1e0528c0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6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Google Shape;3707;g2306fde6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8" name="Google Shape;3708;g2306fde6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2" name="Shape 3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3" name="Google Shape;3713;g21b95bcaf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4" name="Google Shape;3714;g21b95bcaf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3dd1c16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3dd1c16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3dd1c16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3dd1c16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a7e7fc5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2a7e7fc5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a7e7fc5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a7e7fc5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0B539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0B539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en.wikipedia.org/wiki/Long_short-term_memory" TargetMode="External"/><Relationship Id="rId4" Type="http://schemas.openxmlformats.org/officeDocument/2006/relationships/image" Target="../media/image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colah.github.io/posts/2015-08-Understanding-LSTMs/" TargetMode="External"/><Relationship Id="rId4" Type="http://schemas.openxmlformats.org/officeDocument/2006/relationships/hyperlink" Target="http://karpathy.github.io/2015/05/21/rnn-effectiveness/" TargetMode="External"/><Relationship Id="rId9" Type="http://schemas.openxmlformats.org/officeDocument/2006/relationships/hyperlink" Target="https://youtu.be/ILsA4nyG7I0" TargetMode="External"/><Relationship Id="rId5" Type="http://schemas.openxmlformats.org/officeDocument/2006/relationships/hyperlink" Target="https://gist.github.com/karpathy/d4dee566867f8291f086" TargetMode="External"/><Relationship Id="rId6" Type="http://schemas.openxmlformats.org/officeDocument/2006/relationships/hyperlink" Target="https://www.youtube.com/watch?v=iX5V1WpxxkY" TargetMode="External"/><Relationship Id="rId7" Type="http://schemas.openxmlformats.org/officeDocument/2006/relationships/hyperlink" Target="https://deeplearning4j.org/lstm" TargetMode="External"/><Relationship Id="rId8" Type="http://schemas.openxmlformats.org/officeDocument/2006/relationships/hyperlink" Target="https://brohrer.github.io/how_neural_networks_work.html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commons.wikimedia.org/wiki/File%3ASupreme_pizza.png" TargetMode="External"/><Relationship Id="rId4" Type="http://schemas.openxmlformats.org/officeDocument/2006/relationships/hyperlink" Target="https://pixabay.com/en/sushi-roll-fish-japanese-seafood-895174/" TargetMode="External"/><Relationship Id="rId5" Type="http://schemas.openxmlformats.org/officeDocument/2006/relationships/hyperlink" Target="https://commons.wikimedia.org/wiki/File:Waffles_with_Strawberries.jp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Long Short-Term Memory (LSTM)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Recurrent Neural Networks (RNNs)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work</a:t>
            </a:r>
            <a:endParaRPr sz="360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351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Rohrer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/>
          <p:nvPr/>
        </p:nvSpPr>
        <p:spPr>
          <a:xfrm>
            <a:off x="4735365" y="21742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4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4"/>
          <p:cNvSpPr/>
          <p:nvPr/>
        </p:nvSpPr>
        <p:spPr>
          <a:xfrm>
            <a:off x="3937690" y="326603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4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34"/>
          <p:cNvCxnSpPr>
            <a:stCxn id="332" idx="6"/>
            <a:endCxn id="330" idx="2"/>
          </p:cNvCxnSpPr>
          <p:nvPr/>
        </p:nvCxnSpPr>
        <p:spPr>
          <a:xfrm flipH="1" rot="10800000">
            <a:off x="4083190" y="3094880"/>
            <a:ext cx="652200" cy="243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34"/>
          <p:cNvCxnSpPr>
            <a:stCxn id="333" idx="6"/>
            <a:endCxn id="331" idx="2"/>
          </p:cNvCxnSpPr>
          <p:nvPr/>
        </p:nvCxnSpPr>
        <p:spPr>
          <a:xfrm>
            <a:off x="4083190" y="3859002"/>
            <a:ext cx="652200" cy="28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4"/>
          <p:cNvCxnSpPr>
            <a:stCxn id="334" idx="6"/>
            <a:endCxn id="329" idx="2"/>
          </p:cNvCxnSpPr>
          <p:nvPr/>
        </p:nvCxnSpPr>
        <p:spPr>
          <a:xfrm flipH="1" rot="10800000">
            <a:off x="4083190" y="2246824"/>
            <a:ext cx="652200" cy="2132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4"/>
          <p:cNvSpPr/>
          <p:nvPr/>
        </p:nvSpPr>
        <p:spPr>
          <a:xfrm>
            <a:off x="4735365" y="21742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4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4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4" name="Google Shape;344;p34"/>
          <p:cNvCxnSpPr>
            <a:stCxn id="341" idx="6"/>
            <a:endCxn id="339" idx="2"/>
          </p:cNvCxnSpPr>
          <p:nvPr/>
        </p:nvCxnSpPr>
        <p:spPr>
          <a:xfrm>
            <a:off x="4083190" y="1810241"/>
            <a:ext cx="652200" cy="1284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4"/>
          <p:cNvCxnSpPr>
            <a:stCxn id="342" idx="6"/>
            <a:endCxn id="340" idx="2"/>
          </p:cNvCxnSpPr>
          <p:nvPr/>
        </p:nvCxnSpPr>
        <p:spPr>
          <a:xfrm>
            <a:off x="4083190" y="2330463"/>
            <a:ext cx="652200" cy="1557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34"/>
          <p:cNvCxnSpPr>
            <a:stCxn id="343" idx="6"/>
            <a:endCxn id="338" idx="2"/>
          </p:cNvCxnSpPr>
          <p:nvPr/>
        </p:nvCxnSpPr>
        <p:spPr>
          <a:xfrm flipH="1" rot="10800000">
            <a:off x="4083190" y="2247085"/>
            <a:ext cx="652200" cy="603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34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4"/>
          <p:cNvSpPr/>
          <p:nvPr/>
        </p:nvSpPr>
        <p:spPr>
          <a:xfrm>
            <a:off x="3891761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4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4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51" name="Google Shape;351;p34"/>
          <p:cNvCxnSpPr>
            <a:stCxn id="349" idx="3"/>
            <a:endCxn id="352" idx="2"/>
          </p:cNvCxnSpPr>
          <p:nvPr/>
        </p:nvCxnSpPr>
        <p:spPr>
          <a:xfrm flipH="1" rot="10800000">
            <a:off x="4930316" y="2134858"/>
            <a:ext cx="1077600" cy="939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34"/>
          <p:cNvCxnSpPr>
            <a:stCxn id="352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4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34"/>
          <p:cNvCxnSpPr>
            <a:endCxn id="356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4"/>
          <p:cNvCxnSpPr>
            <a:stCxn id="356" idx="2"/>
            <a:endCxn id="350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34"/>
          <p:cNvCxnSpPr>
            <a:stCxn id="350" idx="2"/>
            <a:endCxn id="347" idx="1"/>
          </p:cNvCxnSpPr>
          <p:nvPr/>
        </p:nvCxnSpPr>
        <p:spPr>
          <a:xfrm flipH="1" rot="-5400000">
            <a:off x="3214075" y="1644350"/>
            <a:ext cx="587100" cy="7680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59" name="Google Shape;359;p34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6" name="Google Shape;356;p34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34"/>
          <p:cNvSpPr txBox="1"/>
          <p:nvPr/>
        </p:nvSpPr>
        <p:spPr>
          <a:xfrm>
            <a:off x="2129125" y="36719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2" name="Google Shape;352;p34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/>
          <p:nvPr/>
        </p:nvSpPr>
        <p:spPr>
          <a:xfrm>
            <a:off x="4735365" y="21742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5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5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4735365" y="21742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5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5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5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5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5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4" name="Google Shape;374;p35"/>
          <p:cNvCxnSpPr>
            <a:stCxn id="371" idx="6"/>
            <a:endCxn id="369" idx="2"/>
          </p:cNvCxnSpPr>
          <p:nvPr/>
        </p:nvCxnSpPr>
        <p:spPr>
          <a:xfrm>
            <a:off x="4083190" y="1810241"/>
            <a:ext cx="652200" cy="1284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5"/>
          <p:cNvCxnSpPr>
            <a:stCxn id="372" idx="6"/>
            <a:endCxn id="370" idx="2"/>
          </p:cNvCxnSpPr>
          <p:nvPr/>
        </p:nvCxnSpPr>
        <p:spPr>
          <a:xfrm>
            <a:off x="4083190" y="2330463"/>
            <a:ext cx="652200" cy="1557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35"/>
          <p:cNvCxnSpPr>
            <a:stCxn id="373" idx="6"/>
            <a:endCxn id="368" idx="2"/>
          </p:cNvCxnSpPr>
          <p:nvPr/>
        </p:nvCxnSpPr>
        <p:spPr>
          <a:xfrm flipH="1" rot="10800000">
            <a:off x="4083190" y="2247085"/>
            <a:ext cx="652200" cy="603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5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5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80" name="Google Shape;380;p35"/>
          <p:cNvCxnSpPr>
            <a:stCxn id="378" idx="3"/>
            <a:endCxn id="381" idx="2"/>
          </p:cNvCxnSpPr>
          <p:nvPr/>
        </p:nvCxnSpPr>
        <p:spPr>
          <a:xfrm flipH="1" rot="10800000">
            <a:off x="4930316" y="2134858"/>
            <a:ext cx="1077600" cy="939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5"/>
          <p:cNvCxnSpPr>
            <a:stCxn id="381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35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35"/>
          <p:cNvCxnSpPr>
            <a:endCxn id="385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5"/>
          <p:cNvCxnSpPr>
            <a:stCxn id="385" idx="2"/>
            <a:endCxn id="379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35"/>
          <p:cNvCxnSpPr>
            <a:stCxn id="379" idx="2"/>
            <a:endCxn id="377" idx="1"/>
          </p:cNvCxnSpPr>
          <p:nvPr/>
        </p:nvCxnSpPr>
        <p:spPr>
          <a:xfrm flipH="1" rot="-5400000">
            <a:off x="3214075" y="1644350"/>
            <a:ext cx="587100" cy="7680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88" name="Google Shape;388;p35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35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1" name="Google Shape;381;p35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6px-Supreme_pizza.png" id="393" name="Google Shape;3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473" y="1912782"/>
            <a:ext cx="714437" cy="332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394" name="Google Shape;39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831" y="3007504"/>
            <a:ext cx="663072" cy="4382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395" name="Google Shape;39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0838" y="4223958"/>
            <a:ext cx="663072" cy="49731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Unrolled predictions</a:t>
            </a:r>
            <a:endParaRPr/>
          </a:p>
        </p:txBody>
      </p:sp>
      <p:pic>
        <p:nvPicPr>
          <p:cNvPr descr="256px-Supreme_pizza.png" id="397" name="Google Shape;3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70" y="1412926"/>
            <a:ext cx="12320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398" name="Google Shape;39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8" y="2380925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399" name="Google Shape;39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8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6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1" name="Google Shape;401;p36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3" name="Google Shape;403;p36"/>
          <p:cNvSpPr/>
          <p:nvPr/>
        </p:nvSpPr>
        <p:spPr>
          <a:xfrm>
            <a:off x="57026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6"/>
          <p:cNvSpPr/>
          <p:nvPr/>
        </p:nvSpPr>
        <p:spPr>
          <a:xfrm>
            <a:off x="57026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6"/>
          <p:cNvSpPr/>
          <p:nvPr/>
        </p:nvSpPr>
        <p:spPr>
          <a:xfrm>
            <a:off x="57026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6"/>
          <p:cNvSpPr txBox="1"/>
          <p:nvPr/>
        </p:nvSpPr>
        <p:spPr>
          <a:xfrm>
            <a:off x="3797225" y="10931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7" name="Google Shape;407;p36"/>
          <p:cNvSpPr/>
          <p:nvPr/>
        </p:nvSpPr>
        <p:spPr>
          <a:xfrm>
            <a:off x="39500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6"/>
          <p:cNvSpPr/>
          <p:nvPr/>
        </p:nvSpPr>
        <p:spPr>
          <a:xfrm>
            <a:off x="39500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6"/>
          <p:cNvSpPr/>
          <p:nvPr/>
        </p:nvSpPr>
        <p:spPr>
          <a:xfrm>
            <a:off x="39500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0" name="Google Shape;410;p36"/>
          <p:cNvCxnSpPr>
            <a:stCxn id="407" idx="6"/>
            <a:endCxn id="404" idx="2"/>
          </p:cNvCxnSpPr>
          <p:nvPr/>
        </p:nvCxnSpPr>
        <p:spPr>
          <a:xfrm>
            <a:off x="4269575" y="1678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6"/>
          <p:cNvCxnSpPr>
            <a:stCxn id="408" idx="6"/>
            <a:endCxn id="405" idx="2"/>
          </p:cNvCxnSpPr>
          <p:nvPr/>
        </p:nvCxnSpPr>
        <p:spPr>
          <a:xfrm>
            <a:off x="4269575" y="2821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36"/>
          <p:cNvCxnSpPr>
            <a:stCxn id="409" idx="6"/>
            <a:endCxn id="403" idx="2"/>
          </p:cNvCxnSpPr>
          <p:nvPr/>
        </p:nvCxnSpPr>
        <p:spPr>
          <a:xfrm flipH="1" rot="10800000">
            <a:off x="4269575" y="1678688"/>
            <a:ext cx="1433100" cy="228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36"/>
          <p:cNvSpPr txBox="1"/>
          <p:nvPr/>
        </p:nvSpPr>
        <p:spPr>
          <a:xfrm>
            <a:off x="1892225" y="1093150"/>
            <a:ext cx="1726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two days ago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4" name="Google Shape;414;p36"/>
          <p:cNvSpPr/>
          <p:nvPr/>
        </p:nvSpPr>
        <p:spPr>
          <a:xfrm>
            <a:off x="21974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6"/>
          <p:cNvSpPr/>
          <p:nvPr/>
        </p:nvSpPr>
        <p:spPr>
          <a:xfrm>
            <a:off x="21974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6"/>
          <p:cNvSpPr/>
          <p:nvPr/>
        </p:nvSpPr>
        <p:spPr>
          <a:xfrm>
            <a:off x="21974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7" name="Google Shape;417;p36"/>
          <p:cNvCxnSpPr>
            <a:stCxn id="414" idx="6"/>
          </p:cNvCxnSpPr>
          <p:nvPr/>
        </p:nvCxnSpPr>
        <p:spPr>
          <a:xfrm>
            <a:off x="2516975" y="1678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36"/>
          <p:cNvCxnSpPr>
            <a:stCxn id="415" idx="6"/>
          </p:cNvCxnSpPr>
          <p:nvPr/>
        </p:nvCxnSpPr>
        <p:spPr>
          <a:xfrm>
            <a:off x="2516975" y="2821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36"/>
          <p:cNvCxnSpPr>
            <a:stCxn id="416" idx="6"/>
          </p:cNvCxnSpPr>
          <p:nvPr/>
        </p:nvCxnSpPr>
        <p:spPr>
          <a:xfrm flipH="1" rot="10800000">
            <a:off x="2516975" y="1678688"/>
            <a:ext cx="1433100" cy="228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36"/>
          <p:cNvCxnSpPr>
            <a:stCxn id="421" idx="6"/>
          </p:cNvCxnSpPr>
          <p:nvPr/>
        </p:nvCxnSpPr>
        <p:spPr>
          <a:xfrm>
            <a:off x="764375" y="1678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36"/>
          <p:cNvCxnSpPr>
            <a:stCxn id="423" idx="6"/>
          </p:cNvCxnSpPr>
          <p:nvPr/>
        </p:nvCxnSpPr>
        <p:spPr>
          <a:xfrm>
            <a:off x="764375" y="2821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36"/>
          <p:cNvCxnSpPr>
            <a:stCxn id="425" idx="6"/>
          </p:cNvCxnSpPr>
          <p:nvPr/>
        </p:nvCxnSpPr>
        <p:spPr>
          <a:xfrm flipH="1" rot="10800000">
            <a:off x="764375" y="1678688"/>
            <a:ext cx="1433100" cy="228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36"/>
          <p:cNvSpPr txBox="1"/>
          <p:nvPr/>
        </p:nvSpPr>
        <p:spPr>
          <a:xfrm>
            <a:off x="193575" y="1321750"/>
            <a:ext cx="444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descr="256px-Supreme_pizza.png" id="427" name="Google Shape;4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873" y="1912782"/>
            <a:ext cx="714437" cy="332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428" name="Google Shape;4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231" y="3007504"/>
            <a:ext cx="663072" cy="4382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429" name="Google Shape;42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8238" y="4223958"/>
            <a:ext cx="663072" cy="49731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6"/>
          <p:cNvSpPr txBox="1"/>
          <p:nvPr/>
        </p:nvSpPr>
        <p:spPr>
          <a:xfrm>
            <a:off x="193575" y="2540950"/>
            <a:ext cx="444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1" name="Google Shape;431;p36"/>
          <p:cNvSpPr txBox="1"/>
          <p:nvPr/>
        </p:nvSpPr>
        <p:spPr>
          <a:xfrm>
            <a:off x="193575" y="3683950"/>
            <a:ext cx="444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...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children’s book</a:t>
            </a:r>
            <a:endParaRPr/>
          </a:p>
        </p:txBody>
      </p:sp>
      <p:sp>
        <p:nvSpPr>
          <p:cNvPr id="437" name="Google Shape;43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Doug saw Jane.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Jane saw Spot.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Spot saw Doug.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Your dictionary is small: {Doug, Jane, Spot, saw, .}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/>
          <p:nvPr/>
        </p:nvSpPr>
        <p:spPr>
          <a:xfrm>
            <a:off x="3891761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8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8"/>
          <p:cNvSpPr/>
          <p:nvPr/>
        </p:nvSpPr>
        <p:spPr>
          <a:xfrm>
            <a:off x="4735365" y="2250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8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8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8"/>
          <p:cNvSpPr/>
          <p:nvPr/>
        </p:nvSpPr>
        <p:spPr>
          <a:xfrm>
            <a:off x="3937690" y="326603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8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8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8"/>
          <p:cNvSpPr/>
          <p:nvPr/>
        </p:nvSpPr>
        <p:spPr>
          <a:xfrm>
            <a:off x="4735365" y="2631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8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8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8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57" name="Google Shape;457;p38"/>
          <p:cNvCxnSpPr>
            <a:stCxn id="458" idx="3"/>
            <a:endCxn id="459" idx="2"/>
          </p:cNvCxnSpPr>
          <p:nvPr/>
        </p:nvCxnSpPr>
        <p:spPr>
          <a:xfrm flipH="1" rot="10800000">
            <a:off x="5563625" y="2134725"/>
            <a:ext cx="444300" cy="91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38"/>
          <p:cNvCxnSpPr>
            <a:stCxn id="459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38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38"/>
          <p:cNvCxnSpPr>
            <a:endCxn id="463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8"/>
          <p:cNvCxnSpPr>
            <a:stCxn id="463" idx="2"/>
            <a:endCxn id="456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38"/>
          <p:cNvCxnSpPr>
            <a:stCxn id="456" idx="2"/>
            <a:endCxn id="466" idx="1"/>
          </p:cNvCxnSpPr>
          <p:nvPr/>
        </p:nvCxnSpPr>
        <p:spPr>
          <a:xfrm flipH="1" rot="-5400000">
            <a:off x="2963425" y="1895000"/>
            <a:ext cx="549000" cy="2286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67" name="Google Shape;467;p38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3" name="Google Shape;463;p38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38"/>
          <p:cNvSpPr txBox="1"/>
          <p:nvPr/>
        </p:nvSpPr>
        <p:spPr>
          <a:xfrm>
            <a:off x="1494225" y="35261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38"/>
          <p:cNvSpPr/>
          <p:nvPr/>
        </p:nvSpPr>
        <p:spPr>
          <a:xfrm>
            <a:off x="4735365" y="3393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8"/>
          <p:cNvSpPr/>
          <p:nvPr/>
        </p:nvSpPr>
        <p:spPr>
          <a:xfrm>
            <a:off x="3937690" y="3526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8"/>
          <p:cNvSpPr/>
          <p:nvPr/>
        </p:nvSpPr>
        <p:spPr>
          <a:xfrm>
            <a:off x="3937690" y="4046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8"/>
          <p:cNvSpPr/>
          <p:nvPr/>
        </p:nvSpPr>
        <p:spPr>
          <a:xfrm>
            <a:off x="3937690" y="2002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8"/>
          <p:cNvSpPr/>
          <p:nvPr/>
        </p:nvSpPr>
        <p:spPr>
          <a:xfrm>
            <a:off x="3937690" y="2522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 txBox="1"/>
          <p:nvPr/>
        </p:nvSpPr>
        <p:spPr>
          <a:xfrm>
            <a:off x="3352325" y="3137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75" name="Google Shape;475;p38"/>
          <p:cNvSpPr txBox="1"/>
          <p:nvPr/>
        </p:nvSpPr>
        <p:spPr>
          <a:xfrm>
            <a:off x="3352325" y="3411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76" name="Google Shape;476;p38"/>
          <p:cNvSpPr txBox="1"/>
          <p:nvPr/>
        </p:nvSpPr>
        <p:spPr>
          <a:xfrm>
            <a:off x="3352325" y="3670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77" name="Google Shape;477;p38"/>
          <p:cNvSpPr txBox="1"/>
          <p:nvPr/>
        </p:nvSpPr>
        <p:spPr>
          <a:xfrm>
            <a:off x="3352325" y="3931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78" name="Google Shape;478;p38"/>
          <p:cNvSpPr txBox="1"/>
          <p:nvPr/>
        </p:nvSpPr>
        <p:spPr>
          <a:xfrm>
            <a:off x="3352325" y="4163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79" name="Google Shape;479;p38"/>
          <p:cNvSpPr txBox="1"/>
          <p:nvPr/>
        </p:nvSpPr>
        <p:spPr>
          <a:xfrm>
            <a:off x="3352325" y="1613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80" name="Google Shape;480;p38"/>
          <p:cNvSpPr txBox="1"/>
          <p:nvPr/>
        </p:nvSpPr>
        <p:spPr>
          <a:xfrm>
            <a:off x="3352325" y="1887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66" name="Google Shape;466;p38"/>
          <p:cNvSpPr txBox="1"/>
          <p:nvPr/>
        </p:nvSpPr>
        <p:spPr>
          <a:xfrm>
            <a:off x="33523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81" name="Google Shape;481;p38"/>
          <p:cNvSpPr txBox="1"/>
          <p:nvPr/>
        </p:nvSpPr>
        <p:spPr>
          <a:xfrm>
            <a:off x="3352325" y="2407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82" name="Google Shape;482;p38"/>
          <p:cNvSpPr txBox="1"/>
          <p:nvPr/>
        </p:nvSpPr>
        <p:spPr>
          <a:xfrm>
            <a:off x="3352325" y="2639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83" name="Google Shape;483;p38"/>
          <p:cNvSpPr txBox="1"/>
          <p:nvPr/>
        </p:nvSpPr>
        <p:spPr>
          <a:xfrm>
            <a:off x="49525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84" name="Google Shape;484;p38"/>
          <p:cNvSpPr txBox="1"/>
          <p:nvPr/>
        </p:nvSpPr>
        <p:spPr>
          <a:xfrm>
            <a:off x="4952525" y="2527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58" name="Google Shape;458;p38"/>
          <p:cNvSpPr txBox="1"/>
          <p:nvPr/>
        </p:nvSpPr>
        <p:spPr>
          <a:xfrm>
            <a:off x="4952525" y="2908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85" name="Google Shape;485;p38"/>
          <p:cNvSpPr txBox="1"/>
          <p:nvPr/>
        </p:nvSpPr>
        <p:spPr>
          <a:xfrm>
            <a:off x="4952525" y="32660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86" name="Google Shape;486;p38"/>
          <p:cNvSpPr txBox="1"/>
          <p:nvPr/>
        </p:nvSpPr>
        <p:spPr>
          <a:xfrm>
            <a:off x="4952525" y="36298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9"/>
          <p:cNvSpPr/>
          <p:nvPr/>
        </p:nvSpPr>
        <p:spPr>
          <a:xfrm>
            <a:off x="3891761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9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9"/>
          <p:cNvSpPr/>
          <p:nvPr/>
        </p:nvSpPr>
        <p:spPr>
          <a:xfrm>
            <a:off x="4735365" y="2250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9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9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9"/>
          <p:cNvSpPr/>
          <p:nvPr/>
        </p:nvSpPr>
        <p:spPr>
          <a:xfrm>
            <a:off x="3937690" y="326603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9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9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9" name="Google Shape;499;p39"/>
          <p:cNvCxnSpPr>
            <a:stCxn id="496" idx="6"/>
            <a:endCxn id="495" idx="2"/>
          </p:cNvCxnSpPr>
          <p:nvPr/>
        </p:nvCxnSpPr>
        <p:spPr>
          <a:xfrm>
            <a:off x="4083190" y="3338780"/>
            <a:ext cx="652200" cy="54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39"/>
          <p:cNvSpPr/>
          <p:nvPr/>
        </p:nvSpPr>
        <p:spPr>
          <a:xfrm>
            <a:off x="4735365" y="2631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9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9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9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9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9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07" name="Google Shape;507;p39"/>
          <p:cNvCxnSpPr>
            <a:stCxn id="508" idx="3"/>
            <a:endCxn id="509" idx="2"/>
          </p:cNvCxnSpPr>
          <p:nvPr/>
        </p:nvCxnSpPr>
        <p:spPr>
          <a:xfrm flipH="1" rot="10800000">
            <a:off x="5563625" y="2134725"/>
            <a:ext cx="444300" cy="91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39"/>
          <p:cNvCxnSpPr>
            <a:stCxn id="509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39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39"/>
          <p:cNvCxnSpPr>
            <a:endCxn id="513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39"/>
          <p:cNvCxnSpPr>
            <a:stCxn id="513" idx="2"/>
            <a:endCxn id="506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39"/>
          <p:cNvCxnSpPr>
            <a:stCxn id="506" idx="2"/>
            <a:endCxn id="516" idx="1"/>
          </p:cNvCxnSpPr>
          <p:nvPr/>
        </p:nvCxnSpPr>
        <p:spPr>
          <a:xfrm flipH="1" rot="-5400000">
            <a:off x="2963425" y="1895000"/>
            <a:ext cx="549000" cy="2286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17" name="Google Shape;517;p39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3" name="Google Shape;513;p39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39"/>
          <p:cNvSpPr txBox="1"/>
          <p:nvPr/>
        </p:nvSpPr>
        <p:spPr>
          <a:xfrm>
            <a:off x="1494225" y="35261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9" name="Google Shape;509;p39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9" name="Google Shape;519;p39"/>
          <p:cNvSpPr/>
          <p:nvPr/>
        </p:nvSpPr>
        <p:spPr>
          <a:xfrm>
            <a:off x="4735365" y="3393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9"/>
          <p:cNvSpPr/>
          <p:nvPr/>
        </p:nvSpPr>
        <p:spPr>
          <a:xfrm>
            <a:off x="3937690" y="3526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9"/>
          <p:cNvSpPr/>
          <p:nvPr/>
        </p:nvSpPr>
        <p:spPr>
          <a:xfrm>
            <a:off x="3937690" y="4046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9"/>
          <p:cNvSpPr/>
          <p:nvPr/>
        </p:nvSpPr>
        <p:spPr>
          <a:xfrm>
            <a:off x="3937690" y="2002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9"/>
          <p:cNvSpPr/>
          <p:nvPr/>
        </p:nvSpPr>
        <p:spPr>
          <a:xfrm>
            <a:off x="3937690" y="2522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9"/>
          <p:cNvSpPr txBox="1"/>
          <p:nvPr/>
        </p:nvSpPr>
        <p:spPr>
          <a:xfrm>
            <a:off x="3352325" y="3137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25" name="Google Shape;525;p39"/>
          <p:cNvSpPr txBox="1"/>
          <p:nvPr/>
        </p:nvSpPr>
        <p:spPr>
          <a:xfrm>
            <a:off x="3352325" y="3411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3352325" y="3670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27" name="Google Shape;527;p39"/>
          <p:cNvSpPr txBox="1"/>
          <p:nvPr/>
        </p:nvSpPr>
        <p:spPr>
          <a:xfrm>
            <a:off x="3352325" y="3931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28" name="Google Shape;528;p39"/>
          <p:cNvSpPr txBox="1"/>
          <p:nvPr/>
        </p:nvSpPr>
        <p:spPr>
          <a:xfrm>
            <a:off x="3352325" y="4163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29" name="Google Shape;529;p39"/>
          <p:cNvSpPr txBox="1"/>
          <p:nvPr/>
        </p:nvSpPr>
        <p:spPr>
          <a:xfrm>
            <a:off x="3352325" y="1613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30" name="Google Shape;530;p39"/>
          <p:cNvSpPr txBox="1"/>
          <p:nvPr/>
        </p:nvSpPr>
        <p:spPr>
          <a:xfrm>
            <a:off x="3352325" y="1887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16" name="Google Shape;516;p39"/>
          <p:cNvSpPr txBox="1"/>
          <p:nvPr/>
        </p:nvSpPr>
        <p:spPr>
          <a:xfrm>
            <a:off x="33523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31" name="Google Shape;531;p39"/>
          <p:cNvSpPr txBox="1"/>
          <p:nvPr/>
        </p:nvSpPr>
        <p:spPr>
          <a:xfrm>
            <a:off x="3352325" y="2407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32" name="Google Shape;532;p39"/>
          <p:cNvSpPr txBox="1"/>
          <p:nvPr/>
        </p:nvSpPr>
        <p:spPr>
          <a:xfrm>
            <a:off x="3352325" y="2639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33" name="Google Shape;533;p39"/>
          <p:cNvSpPr txBox="1"/>
          <p:nvPr/>
        </p:nvSpPr>
        <p:spPr>
          <a:xfrm>
            <a:off x="49525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34" name="Google Shape;534;p39"/>
          <p:cNvSpPr txBox="1"/>
          <p:nvPr/>
        </p:nvSpPr>
        <p:spPr>
          <a:xfrm>
            <a:off x="4952525" y="2527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08" name="Google Shape;508;p39"/>
          <p:cNvSpPr txBox="1"/>
          <p:nvPr/>
        </p:nvSpPr>
        <p:spPr>
          <a:xfrm>
            <a:off x="4952525" y="2908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35" name="Google Shape;535;p39"/>
          <p:cNvSpPr txBox="1"/>
          <p:nvPr/>
        </p:nvSpPr>
        <p:spPr>
          <a:xfrm>
            <a:off x="4952525" y="32660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36" name="Google Shape;536;p39"/>
          <p:cNvSpPr txBox="1"/>
          <p:nvPr/>
        </p:nvSpPr>
        <p:spPr>
          <a:xfrm>
            <a:off x="4952525" y="37060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537" name="Google Shape;537;p39"/>
          <p:cNvCxnSpPr>
            <a:stCxn id="496" idx="6"/>
            <a:endCxn id="519" idx="2"/>
          </p:cNvCxnSpPr>
          <p:nvPr/>
        </p:nvCxnSpPr>
        <p:spPr>
          <a:xfrm>
            <a:off x="4083190" y="3338780"/>
            <a:ext cx="652200" cy="127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39"/>
          <p:cNvCxnSpPr>
            <a:stCxn id="520" idx="6"/>
            <a:endCxn id="519" idx="2"/>
          </p:cNvCxnSpPr>
          <p:nvPr/>
        </p:nvCxnSpPr>
        <p:spPr>
          <a:xfrm flipH="1" rot="10800000">
            <a:off x="4083190" y="3466293"/>
            <a:ext cx="652200" cy="132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39"/>
          <p:cNvCxnSpPr>
            <a:stCxn id="497" idx="6"/>
            <a:endCxn id="519" idx="2"/>
          </p:cNvCxnSpPr>
          <p:nvPr/>
        </p:nvCxnSpPr>
        <p:spPr>
          <a:xfrm flipH="1" rot="10800000">
            <a:off x="4083190" y="3466302"/>
            <a:ext cx="652200" cy="392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39"/>
          <p:cNvCxnSpPr>
            <a:stCxn id="520" idx="6"/>
            <a:endCxn id="495" idx="2"/>
          </p:cNvCxnSpPr>
          <p:nvPr/>
        </p:nvCxnSpPr>
        <p:spPr>
          <a:xfrm>
            <a:off x="4083190" y="3598893"/>
            <a:ext cx="652200" cy="288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39"/>
          <p:cNvCxnSpPr>
            <a:stCxn id="497" idx="6"/>
            <a:endCxn id="495" idx="2"/>
          </p:cNvCxnSpPr>
          <p:nvPr/>
        </p:nvCxnSpPr>
        <p:spPr>
          <a:xfrm>
            <a:off x="4083190" y="3859002"/>
            <a:ext cx="652200" cy="28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0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0"/>
          <p:cNvSpPr/>
          <p:nvPr/>
        </p:nvSpPr>
        <p:spPr>
          <a:xfrm>
            <a:off x="3891761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0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0"/>
          <p:cNvSpPr/>
          <p:nvPr/>
        </p:nvSpPr>
        <p:spPr>
          <a:xfrm>
            <a:off x="4735365" y="2250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0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0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0"/>
          <p:cNvSpPr/>
          <p:nvPr/>
        </p:nvSpPr>
        <p:spPr>
          <a:xfrm>
            <a:off x="3937690" y="326603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0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0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5" name="Google Shape;555;p40"/>
          <p:cNvCxnSpPr>
            <a:stCxn id="556" idx="6"/>
            <a:endCxn id="551" idx="2"/>
          </p:cNvCxnSpPr>
          <p:nvPr/>
        </p:nvCxnSpPr>
        <p:spPr>
          <a:xfrm>
            <a:off x="4083190" y="1810241"/>
            <a:ext cx="652200" cy="2077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7" name="Google Shape;557;p40"/>
          <p:cNvSpPr/>
          <p:nvPr/>
        </p:nvSpPr>
        <p:spPr>
          <a:xfrm>
            <a:off x="4735365" y="2631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0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0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0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0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62" name="Google Shape;562;p40"/>
          <p:cNvCxnSpPr>
            <a:stCxn id="563" idx="3"/>
            <a:endCxn id="564" idx="2"/>
          </p:cNvCxnSpPr>
          <p:nvPr/>
        </p:nvCxnSpPr>
        <p:spPr>
          <a:xfrm flipH="1" rot="10800000">
            <a:off x="5563625" y="2134725"/>
            <a:ext cx="444300" cy="91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40"/>
          <p:cNvCxnSpPr>
            <a:stCxn id="564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40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40"/>
          <p:cNvCxnSpPr>
            <a:endCxn id="568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40"/>
          <p:cNvCxnSpPr>
            <a:stCxn id="568" idx="2"/>
            <a:endCxn id="561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40"/>
          <p:cNvCxnSpPr>
            <a:stCxn id="561" idx="2"/>
            <a:endCxn id="571" idx="1"/>
          </p:cNvCxnSpPr>
          <p:nvPr/>
        </p:nvCxnSpPr>
        <p:spPr>
          <a:xfrm flipH="1" rot="-5400000">
            <a:off x="2963425" y="1895000"/>
            <a:ext cx="549000" cy="2286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72" name="Google Shape;572;p40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8" name="Google Shape;568;p40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3" name="Google Shape;573;p40"/>
          <p:cNvSpPr txBox="1"/>
          <p:nvPr/>
        </p:nvSpPr>
        <p:spPr>
          <a:xfrm>
            <a:off x="1494225" y="35261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4" name="Google Shape;564;p40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4" name="Google Shape;574;p40"/>
          <p:cNvSpPr/>
          <p:nvPr/>
        </p:nvSpPr>
        <p:spPr>
          <a:xfrm>
            <a:off x="4735365" y="3393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3937690" y="3526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0"/>
          <p:cNvSpPr/>
          <p:nvPr/>
        </p:nvSpPr>
        <p:spPr>
          <a:xfrm>
            <a:off x="3937690" y="4046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0"/>
          <p:cNvSpPr/>
          <p:nvPr/>
        </p:nvSpPr>
        <p:spPr>
          <a:xfrm>
            <a:off x="3937690" y="2002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0"/>
          <p:cNvSpPr/>
          <p:nvPr/>
        </p:nvSpPr>
        <p:spPr>
          <a:xfrm>
            <a:off x="3937690" y="2522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0"/>
          <p:cNvSpPr txBox="1"/>
          <p:nvPr/>
        </p:nvSpPr>
        <p:spPr>
          <a:xfrm>
            <a:off x="3352325" y="3137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0" name="Google Shape;580;p40"/>
          <p:cNvSpPr txBox="1"/>
          <p:nvPr/>
        </p:nvSpPr>
        <p:spPr>
          <a:xfrm>
            <a:off x="3352325" y="3411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1" name="Google Shape;581;p40"/>
          <p:cNvSpPr txBox="1"/>
          <p:nvPr/>
        </p:nvSpPr>
        <p:spPr>
          <a:xfrm>
            <a:off x="3352325" y="3670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2" name="Google Shape;582;p40"/>
          <p:cNvSpPr txBox="1"/>
          <p:nvPr/>
        </p:nvSpPr>
        <p:spPr>
          <a:xfrm>
            <a:off x="3352325" y="3931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3" name="Google Shape;583;p40"/>
          <p:cNvSpPr txBox="1"/>
          <p:nvPr/>
        </p:nvSpPr>
        <p:spPr>
          <a:xfrm>
            <a:off x="3352325" y="4163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4" name="Google Shape;584;p40"/>
          <p:cNvSpPr txBox="1"/>
          <p:nvPr/>
        </p:nvSpPr>
        <p:spPr>
          <a:xfrm>
            <a:off x="3352325" y="1613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5" name="Google Shape;585;p40"/>
          <p:cNvSpPr txBox="1"/>
          <p:nvPr/>
        </p:nvSpPr>
        <p:spPr>
          <a:xfrm>
            <a:off x="3352325" y="1887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71" name="Google Shape;571;p40"/>
          <p:cNvSpPr txBox="1"/>
          <p:nvPr/>
        </p:nvSpPr>
        <p:spPr>
          <a:xfrm>
            <a:off x="33523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6" name="Google Shape;586;p40"/>
          <p:cNvSpPr txBox="1"/>
          <p:nvPr/>
        </p:nvSpPr>
        <p:spPr>
          <a:xfrm>
            <a:off x="3352325" y="2407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7" name="Google Shape;587;p40"/>
          <p:cNvSpPr txBox="1"/>
          <p:nvPr/>
        </p:nvSpPr>
        <p:spPr>
          <a:xfrm>
            <a:off x="3352325" y="2639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8" name="Google Shape;588;p40"/>
          <p:cNvSpPr txBox="1"/>
          <p:nvPr/>
        </p:nvSpPr>
        <p:spPr>
          <a:xfrm>
            <a:off x="49525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89" name="Google Shape;589;p40"/>
          <p:cNvSpPr txBox="1"/>
          <p:nvPr/>
        </p:nvSpPr>
        <p:spPr>
          <a:xfrm>
            <a:off x="4952525" y="2527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63" name="Google Shape;563;p40"/>
          <p:cNvSpPr txBox="1"/>
          <p:nvPr/>
        </p:nvSpPr>
        <p:spPr>
          <a:xfrm>
            <a:off x="4952525" y="2908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90" name="Google Shape;590;p40"/>
          <p:cNvSpPr txBox="1"/>
          <p:nvPr/>
        </p:nvSpPr>
        <p:spPr>
          <a:xfrm>
            <a:off x="4952525" y="32660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91" name="Google Shape;591;p40"/>
          <p:cNvSpPr txBox="1"/>
          <p:nvPr/>
        </p:nvSpPr>
        <p:spPr>
          <a:xfrm>
            <a:off x="4952525" y="37060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592" name="Google Shape;592;p40"/>
          <p:cNvCxnSpPr>
            <a:stCxn id="556" idx="6"/>
            <a:endCxn id="574" idx="2"/>
          </p:cNvCxnSpPr>
          <p:nvPr/>
        </p:nvCxnSpPr>
        <p:spPr>
          <a:xfrm>
            <a:off x="4083190" y="1810241"/>
            <a:ext cx="652200" cy="165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40"/>
          <p:cNvCxnSpPr>
            <a:stCxn id="577" idx="6"/>
            <a:endCxn id="574" idx="2"/>
          </p:cNvCxnSpPr>
          <p:nvPr/>
        </p:nvCxnSpPr>
        <p:spPr>
          <a:xfrm>
            <a:off x="4083190" y="2074893"/>
            <a:ext cx="652200" cy="1391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40"/>
          <p:cNvCxnSpPr>
            <a:stCxn id="559" idx="6"/>
            <a:endCxn id="574" idx="2"/>
          </p:cNvCxnSpPr>
          <p:nvPr/>
        </p:nvCxnSpPr>
        <p:spPr>
          <a:xfrm>
            <a:off x="4083190" y="2330463"/>
            <a:ext cx="652200" cy="1135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Google Shape;595;p40"/>
          <p:cNvCxnSpPr>
            <a:stCxn id="577" idx="6"/>
            <a:endCxn id="551" idx="2"/>
          </p:cNvCxnSpPr>
          <p:nvPr/>
        </p:nvCxnSpPr>
        <p:spPr>
          <a:xfrm>
            <a:off x="4083190" y="2074893"/>
            <a:ext cx="652200" cy="1812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40"/>
          <p:cNvCxnSpPr>
            <a:stCxn id="559" idx="6"/>
            <a:endCxn id="551" idx="2"/>
          </p:cNvCxnSpPr>
          <p:nvPr/>
        </p:nvCxnSpPr>
        <p:spPr>
          <a:xfrm>
            <a:off x="4083190" y="2330463"/>
            <a:ext cx="652200" cy="1557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1"/>
          <p:cNvSpPr/>
          <p:nvPr/>
        </p:nvSpPr>
        <p:spPr>
          <a:xfrm>
            <a:off x="3891761" y="3208139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1"/>
          <p:cNvSpPr/>
          <p:nvPr/>
        </p:nvSpPr>
        <p:spPr>
          <a:xfrm>
            <a:off x="4685816" y="2115358"/>
            <a:ext cx="244500" cy="1918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1"/>
          <p:cNvSpPr/>
          <p:nvPr/>
        </p:nvSpPr>
        <p:spPr>
          <a:xfrm>
            <a:off x="4735365" y="2250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1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1"/>
          <p:cNvSpPr/>
          <p:nvPr/>
        </p:nvSpPr>
        <p:spPr>
          <a:xfrm>
            <a:off x="4735365" y="381515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1"/>
          <p:cNvSpPr/>
          <p:nvPr/>
        </p:nvSpPr>
        <p:spPr>
          <a:xfrm>
            <a:off x="3937690" y="3266030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1"/>
          <p:cNvSpPr/>
          <p:nvPr/>
        </p:nvSpPr>
        <p:spPr>
          <a:xfrm>
            <a:off x="3937690" y="3786252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1"/>
          <p:cNvSpPr/>
          <p:nvPr/>
        </p:nvSpPr>
        <p:spPr>
          <a:xfrm>
            <a:off x="3937690" y="4306474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9" name="Google Shape;609;p41"/>
          <p:cNvCxnSpPr>
            <a:stCxn id="608" idx="7"/>
            <a:endCxn id="603" idx="3"/>
          </p:cNvCxnSpPr>
          <p:nvPr/>
        </p:nvCxnSpPr>
        <p:spPr>
          <a:xfrm flipH="1" rot="10800000">
            <a:off x="4061882" y="2374482"/>
            <a:ext cx="694800" cy="1953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Google Shape;610;p41"/>
          <p:cNvSpPr/>
          <p:nvPr/>
        </p:nvSpPr>
        <p:spPr>
          <a:xfrm>
            <a:off x="4735365" y="2631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1"/>
          <p:cNvSpPr/>
          <p:nvPr/>
        </p:nvSpPr>
        <p:spPr>
          <a:xfrm>
            <a:off x="4735365" y="302198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1"/>
          <p:cNvSpPr/>
          <p:nvPr/>
        </p:nvSpPr>
        <p:spPr>
          <a:xfrm>
            <a:off x="3937690" y="1737491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1"/>
          <p:cNvSpPr/>
          <p:nvPr/>
        </p:nvSpPr>
        <p:spPr>
          <a:xfrm>
            <a:off x="3937690" y="225771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1"/>
          <p:cNvSpPr/>
          <p:nvPr/>
        </p:nvSpPr>
        <p:spPr>
          <a:xfrm>
            <a:off x="3937690" y="2777935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1"/>
          <p:cNvSpPr/>
          <p:nvPr/>
        </p:nvSpPr>
        <p:spPr>
          <a:xfrm>
            <a:off x="3891761" y="1679600"/>
            <a:ext cx="244500" cy="1284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1"/>
          <p:cNvSpPr txBox="1"/>
          <p:nvPr/>
        </p:nvSpPr>
        <p:spPr>
          <a:xfrm>
            <a:off x="2574025" y="16796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17" name="Google Shape;617;p41"/>
          <p:cNvCxnSpPr>
            <a:stCxn id="618" idx="3"/>
            <a:endCxn id="619" idx="2"/>
          </p:cNvCxnSpPr>
          <p:nvPr/>
        </p:nvCxnSpPr>
        <p:spPr>
          <a:xfrm flipH="1" rot="10800000">
            <a:off x="5563625" y="2134725"/>
            <a:ext cx="444300" cy="91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41"/>
          <p:cNvCxnSpPr>
            <a:stCxn id="619" idx="2"/>
          </p:cNvCxnSpPr>
          <p:nvPr/>
        </p:nvCxnSpPr>
        <p:spPr>
          <a:xfrm rot="10800000">
            <a:off x="6007925" y="384075"/>
            <a:ext cx="0" cy="17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41"/>
          <p:cNvCxnSpPr/>
          <p:nvPr/>
        </p:nvCxnSpPr>
        <p:spPr>
          <a:xfrm rot="10800000">
            <a:off x="4949225" y="998825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41"/>
          <p:cNvCxnSpPr>
            <a:endCxn id="623" idx="0"/>
          </p:cNvCxnSpPr>
          <p:nvPr/>
        </p:nvCxnSpPr>
        <p:spPr>
          <a:xfrm rot="10800000">
            <a:off x="3911525" y="998825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41"/>
          <p:cNvCxnSpPr>
            <a:stCxn id="623" idx="2"/>
            <a:endCxn id="616" idx="0"/>
          </p:cNvCxnSpPr>
          <p:nvPr/>
        </p:nvCxnSpPr>
        <p:spPr>
          <a:xfrm flipH="1">
            <a:off x="3123725" y="998825"/>
            <a:ext cx="7326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41"/>
          <p:cNvCxnSpPr>
            <a:stCxn id="616" idx="2"/>
            <a:endCxn id="626" idx="1"/>
          </p:cNvCxnSpPr>
          <p:nvPr/>
        </p:nvCxnSpPr>
        <p:spPr>
          <a:xfrm flipH="1" rot="-5400000">
            <a:off x="2963425" y="1895000"/>
            <a:ext cx="549000" cy="2286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27" name="Google Shape;627;p41"/>
          <p:cNvSpPr txBox="1"/>
          <p:nvPr/>
        </p:nvSpPr>
        <p:spPr>
          <a:xfrm>
            <a:off x="4930325" y="449225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" name="Google Shape;623;p41"/>
          <p:cNvSpPr txBox="1"/>
          <p:nvPr/>
        </p:nvSpPr>
        <p:spPr>
          <a:xfrm rot="5400000">
            <a:off x="3334325" y="97122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Google Shape;628;p41"/>
          <p:cNvSpPr txBox="1"/>
          <p:nvPr/>
        </p:nvSpPr>
        <p:spPr>
          <a:xfrm>
            <a:off x="1494225" y="3526150"/>
            <a:ext cx="1544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9" name="Google Shape;619;p41"/>
          <p:cNvSpPr txBox="1"/>
          <p:nvPr/>
        </p:nvSpPr>
        <p:spPr>
          <a:xfrm>
            <a:off x="5458325" y="20796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9" name="Google Shape;629;p41"/>
          <p:cNvSpPr/>
          <p:nvPr/>
        </p:nvSpPr>
        <p:spPr>
          <a:xfrm>
            <a:off x="4735365" y="3393416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1"/>
          <p:cNvSpPr/>
          <p:nvPr/>
        </p:nvSpPr>
        <p:spPr>
          <a:xfrm>
            <a:off x="3937690" y="3526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1"/>
          <p:cNvSpPr/>
          <p:nvPr/>
        </p:nvSpPr>
        <p:spPr>
          <a:xfrm>
            <a:off x="3937690" y="4046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1"/>
          <p:cNvSpPr/>
          <p:nvPr/>
        </p:nvSpPr>
        <p:spPr>
          <a:xfrm>
            <a:off x="3937690" y="2002143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1"/>
          <p:cNvSpPr/>
          <p:nvPr/>
        </p:nvSpPr>
        <p:spPr>
          <a:xfrm>
            <a:off x="3937690" y="2522368"/>
            <a:ext cx="145500" cy="145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1"/>
          <p:cNvSpPr txBox="1"/>
          <p:nvPr/>
        </p:nvSpPr>
        <p:spPr>
          <a:xfrm>
            <a:off x="3352325" y="3137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35" name="Google Shape;635;p41"/>
          <p:cNvSpPr txBox="1"/>
          <p:nvPr/>
        </p:nvSpPr>
        <p:spPr>
          <a:xfrm>
            <a:off x="3352325" y="3411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36" name="Google Shape;636;p41"/>
          <p:cNvSpPr txBox="1"/>
          <p:nvPr/>
        </p:nvSpPr>
        <p:spPr>
          <a:xfrm>
            <a:off x="3352325" y="3670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37" name="Google Shape;637;p41"/>
          <p:cNvSpPr txBox="1"/>
          <p:nvPr/>
        </p:nvSpPr>
        <p:spPr>
          <a:xfrm>
            <a:off x="3352325" y="3931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38" name="Google Shape;638;p41"/>
          <p:cNvSpPr txBox="1"/>
          <p:nvPr/>
        </p:nvSpPr>
        <p:spPr>
          <a:xfrm>
            <a:off x="3352325" y="4163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39" name="Google Shape;639;p41"/>
          <p:cNvSpPr txBox="1"/>
          <p:nvPr/>
        </p:nvSpPr>
        <p:spPr>
          <a:xfrm>
            <a:off x="3352325" y="16133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0" name="Google Shape;640;p41"/>
          <p:cNvSpPr txBox="1"/>
          <p:nvPr/>
        </p:nvSpPr>
        <p:spPr>
          <a:xfrm>
            <a:off x="3352325" y="18875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26" name="Google Shape;626;p41"/>
          <p:cNvSpPr txBox="1"/>
          <p:nvPr/>
        </p:nvSpPr>
        <p:spPr>
          <a:xfrm>
            <a:off x="33523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1" name="Google Shape;641;p41"/>
          <p:cNvSpPr txBox="1"/>
          <p:nvPr/>
        </p:nvSpPr>
        <p:spPr>
          <a:xfrm>
            <a:off x="3352325" y="2407750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2" name="Google Shape;642;p41"/>
          <p:cNvSpPr txBox="1"/>
          <p:nvPr/>
        </p:nvSpPr>
        <p:spPr>
          <a:xfrm>
            <a:off x="3352325" y="26392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3" name="Google Shape;643;p41"/>
          <p:cNvSpPr txBox="1"/>
          <p:nvPr/>
        </p:nvSpPr>
        <p:spPr>
          <a:xfrm>
            <a:off x="4952525" y="2146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Jane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4" name="Google Shape;644;p41"/>
          <p:cNvSpPr txBox="1"/>
          <p:nvPr/>
        </p:nvSpPr>
        <p:spPr>
          <a:xfrm>
            <a:off x="4952525" y="2527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Doug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18" name="Google Shape;618;p41"/>
          <p:cNvSpPr txBox="1"/>
          <p:nvPr/>
        </p:nvSpPr>
        <p:spPr>
          <a:xfrm>
            <a:off x="4952525" y="29087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Spot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5" name="Google Shape;645;p41"/>
          <p:cNvSpPr txBox="1"/>
          <p:nvPr/>
        </p:nvSpPr>
        <p:spPr>
          <a:xfrm>
            <a:off x="4952525" y="326602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saw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46" name="Google Shape;646;p41"/>
          <p:cNvSpPr txBox="1"/>
          <p:nvPr/>
        </p:nvSpPr>
        <p:spPr>
          <a:xfrm>
            <a:off x="4952525" y="3706075"/>
            <a:ext cx="611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647" name="Google Shape;647;p41"/>
          <p:cNvCxnSpPr>
            <a:stCxn id="631" idx="7"/>
            <a:endCxn id="603" idx="3"/>
          </p:cNvCxnSpPr>
          <p:nvPr/>
        </p:nvCxnSpPr>
        <p:spPr>
          <a:xfrm flipH="1" rot="10800000">
            <a:off x="4061882" y="2374476"/>
            <a:ext cx="694800" cy="1693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41"/>
          <p:cNvCxnSpPr>
            <a:stCxn id="631" idx="7"/>
            <a:endCxn id="610" idx="3"/>
          </p:cNvCxnSpPr>
          <p:nvPr/>
        </p:nvCxnSpPr>
        <p:spPr>
          <a:xfrm flipH="1" rot="10800000">
            <a:off x="4061882" y="2755476"/>
            <a:ext cx="694800" cy="1312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41"/>
          <p:cNvCxnSpPr>
            <a:stCxn id="608" idx="7"/>
            <a:endCxn id="611" idx="3"/>
          </p:cNvCxnSpPr>
          <p:nvPr/>
        </p:nvCxnSpPr>
        <p:spPr>
          <a:xfrm flipH="1" rot="10800000">
            <a:off x="4061882" y="3146082"/>
            <a:ext cx="694800" cy="1181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41"/>
          <p:cNvCxnSpPr>
            <a:stCxn id="631" idx="7"/>
            <a:endCxn id="611" idx="3"/>
          </p:cNvCxnSpPr>
          <p:nvPr/>
        </p:nvCxnSpPr>
        <p:spPr>
          <a:xfrm flipH="1" rot="10800000">
            <a:off x="4061882" y="3146076"/>
            <a:ext cx="694800" cy="921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41"/>
          <p:cNvCxnSpPr>
            <a:stCxn id="608" idx="7"/>
            <a:endCxn id="610" idx="3"/>
          </p:cNvCxnSpPr>
          <p:nvPr/>
        </p:nvCxnSpPr>
        <p:spPr>
          <a:xfrm flipH="1" rot="10800000">
            <a:off x="4061882" y="2755482"/>
            <a:ext cx="694800" cy="1572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42"/>
          <p:cNvGrpSpPr/>
          <p:nvPr/>
        </p:nvGrpSpPr>
        <p:grpSpPr>
          <a:xfrm>
            <a:off x="3988875" y="2663125"/>
            <a:ext cx="533700" cy="501600"/>
            <a:chOff x="1931475" y="2358325"/>
            <a:chExt cx="533700" cy="501600"/>
          </a:xfrm>
        </p:grpSpPr>
        <p:sp>
          <p:nvSpPr>
            <p:cNvPr id="657" name="Google Shape;657;p4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2" name="Google Shape;662;p42"/>
            <p:cNvCxnSpPr>
              <a:stCxn id="657" idx="5"/>
              <a:endCxn id="66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42"/>
            <p:cNvCxnSpPr>
              <a:stCxn id="657" idx="5"/>
              <a:endCxn id="66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42"/>
            <p:cNvCxnSpPr>
              <a:stCxn id="659" idx="7"/>
              <a:endCxn id="66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42"/>
            <p:cNvCxnSpPr>
              <a:stCxn id="659" idx="7"/>
              <a:endCxn id="66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42"/>
            <p:cNvCxnSpPr>
              <a:stCxn id="658" idx="6"/>
              <a:endCxn id="66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42"/>
            <p:cNvCxnSpPr>
              <a:stCxn id="658" idx="6"/>
              <a:endCxn id="66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8" name="Google Shape;668;p4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42"/>
          <p:cNvGrpSpPr/>
          <p:nvPr/>
        </p:nvGrpSpPr>
        <p:grpSpPr>
          <a:xfrm>
            <a:off x="4522575" y="2733775"/>
            <a:ext cx="360300" cy="360300"/>
            <a:chOff x="2614600" y="1204350"/>
            <a:chExt cx="360300" cy="360300"/>
          </a:xfrm>
        </p:grpSpPr>
        <p:sp>
          <p:nvSpPr>
            <p:cNvPr id="670" name="Google Shape;670;p42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1" name="Google Shape;671;p4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72" name="Google Shape;672;p42"/>
          <p:cNvCxnSpPr>
            <a:stCxn id="673" idx="6"/>
            <a:endCxn id="668" idx="1"/>
          </p:cNvCxnSpPr>
          <p:nvPr/>
        </p:nvCxnSpPr>
        <p:spPr>
          <a:xfrm>
            <a:off x="3386275" y="2913425"/>
            <a:ext cx="6027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4" name="Google Shape;674;p42"/>
          <p:cNvSpPr txBox="1"/>
          <p:nvPr/>
        </p:nvSpPr>
        <p:spPr>
          <a:xfrm>
            <a:off x="2381775" y="22451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5" name="Google Shape;675;p42"/>
          <p:cNvSpPr txBox="1"/>
          <p:nvPr/>
        </p:nvSpPr>
        <p:spPr>
          <a:xfrm>
            <a:off x="2381775" y="27732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76" name="Google Shape;676;p42"/>
          <p:cNvCxnSpPr>
            <a:stCxn id="677" idx="3"/>
            <a:endCxn id="678" idx="4"/>
          </p:cNvCxnSpPr>
          <p:nvPr/>
        </p:nvCxnSpPr>
        <p:spPr>
          <a:xfrm flipH="1" rot="10800000">
            <a:off x="5236175" y="20316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42"/>
          <p:cNvCxnSpPr/>
          <p:nvPr/>
        </p:nvCxnSpPr>
        <p:spPr>
          <a:xfrm rot="10800000">
            <a:off x="6044275" y="1031850"/>
            <a:ext cx="0" cy="1003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Google Shape;680;p42"/>
          <p:cNvCxnSpPr/>
          <p:nvPr/>
        </p:nvCxnSpPr>
        <p:spPr>
          <a:xfrm rot="10800000">
            <a:off x="4985575" y="1564400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42"/>
          <p:cNvCxnSpPr>
            <a:endCxn id="682" idx="0"/>
          </p:cNvCxnSpPr>
          <p:nvPr/>
        </p:nvCxnSpPr>
        <p:spPr>
          <a:xfrm rot="10800000">
            <a:off x="3566875" y="1564400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42"/>
          <p:cNvCxnSpPr>
            <a:stCxn id="682" idx="2"/>
            <a:endCxn id="674" idx="0"/>
          </p:cNvCxnSpPr>
          <p:nvPr/>
        </p:nvCxnSpPr>
        <p:spPr>
          <a:xfrm flipH="1">
            <a:off x="2931475" y="1564400"/>
            <a:ext cx="5802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73" name="Google Shape;673;p42"/>
          <p:cNvSpPr/>
          <p:nvPr/>
        </p:nvSpPr>
        <p:spPr>
          <a:xfrm>
            <a:off x="3377275" y="27119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4" name="Google Shape;684;p42"/>
          <p:cNvCxnSpPr>
            <a:stCxn id="674" idx="2"/>
            <a:endCxn id="673" idx="2"/>
          </p:cNvCxnSpPr>
          <p:nvPr/>
        </p:nvCxnSpPr>
        <p:spPr>
          <a:xfrm flipH="1" rot="-5400000">
            <a:off x="2847675" y="23840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85" name="Google Shape;685;p42"/>
          <p:cNvCxnSpPr>
            <a:endCxn id="673" idx="2"/>
          </p:cNvCxnSpPr>
          <p:nvPr/>
        </p:nvCxnSpPr>
        <p:spPr>
          <a:xfrm rot="-5400000">
            <a:off x="2784775" y="3044825"/>
            <a:ext cx="723900" cy="46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6" name="Google Shape;686;p42"/>
          <p:cNvSpPr txBox="1"/>
          <p:nvPr/>
        </p:nvSpPr>
        <p:spPr>
          <a:xfrm>
            <a:off x="4966675" y="101480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2" name="Google Shape;682;p42"/>
          <p:cNvSpPr txBox="1"/>
          <p:nvPr/>
        </p:nvSpPr>
        <p:spPr>
          <a:xfrm rot="5400000">
            <a:off x="2989675" y="15368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42"/>
          <p:cNvSpPr txBox="1"/>
          <p:nvPr/>
        </p:nvSpPr>
        <p:spPr>
          <a:xfrm>
            <a:off x="2989675" y="3400625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88" name="Google Shape;688;p42"/>
          <p:cNvCxnSpPr/>
          <p:nvPr/>
        </p:nvCxnSpPr>
        <p:spPr>
          <a:xfrm>
            <a:off x="2915775" y="3626525"/>
            <a:ext cx="0" cy="26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" name="Google Shape;677;p42"/>
          <p:cNvSpPr txBox="1"/>
          <p:nvPr/>
        </p:nvSpPr>
        <p:spPr>
          <a:xfrm>
            <a:off x="4136975" y="27124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89" name="Google Shape;689;p42"/>
          <p:cNvCxnSpPr>
            <a:stCxn id="677" idx="3"/>
          </p:cNvCxnSpPr>
          <p:nvPr/>
        </p:nvCxnSpPr>
        <p:spPr>
          <a:xfrm rot="10800000">
            <a:off x="4910375" y="2913925"/>
            <a:ext cx="325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42"/>
          <p:cNvSpPr txBox="1"/>
          <p:nvPr>
            <p:ph type="title"/>
          </p:nvPr>
        </p:nvSpPr>
        <p:spPr>
          <a:xfrm>
            <a:off x="433875" y="569725"/>
            <a:ext cx="1735500" cy="19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Hyperbolic tangent (tanh) squashing function</a:t>
            </a:r>
            <a:endParaRPr/>
          </a:p>
        </p:txBody>
      </p:sp>
      <p:cxnSp>
        <p:nvCxnSpPr>
          <p:cNvPr id="696" name="Google Shape;696;p43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43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43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43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43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43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43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43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43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43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43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43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43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43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43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43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43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43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43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43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43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43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43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43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43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43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43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43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43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43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43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43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43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43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43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43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43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43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" name="Google Shape;734;p43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" name="Google Shape;735;p43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6" name="Google Shape;736;p43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7" name="Google Shape;737;p43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8" name="Google Shape;738;p43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9" name="Google Shape;739;p43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0" name="Google Shape;740;p43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1" name="Google Shape;741;p43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2" name="Google Shape;742;p43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3" name="Google Shape;743;p43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4" name="Google Shape;744;p43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5" name="Google Shape;745;p43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46" name="Google Shape;746;p43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747" name="Google Shape;747;p43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48" name="Google Shape;748;p43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49" name="Google Shape;749;p43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750" name="Google Shape;750;p4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1" name="Google Shape;751;p43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for dinner?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256px-Supreme_pizza.png" id="106" name="Google Shape;1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70" y="1412926"/>
            <a:ext cx="12320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107" name="Google Shape;1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8" y="2380925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108" name="Google Shape;10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6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</a:t>
            </a:r>
            <a:r>
              <a:rPr lang="en" sz="1800">
                <a:solidFill>
                  <a:srgbClr val="FFFFFF"/>
                </a:solidFill>
              </a:rPr>
              <a:t>izza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2" name="Google Shape;112;p26"/>
          <p:cNvSpPr/>
          <p:nvPr/>
        </p:nvSpPr>
        <p:spPr>
          <a:xfrm>
            <a:off x="57026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6"/>
          <p:cNvSpPr/>
          <p:nvPr/>
        </p:nvSpPr>
        <p:spPr>
          <a:xfrm>
            <a:off x="57026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6"/>
          <p:cNvSpPr/>
          <p:nvPr/>
        </p:nvSpPr>
        <p:spPr>
          <a:xfrm>
            <a:off x="57026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6"/>
          <p:cNvSpPr txBox="1"/>
          <p:nvPr/>
        </p:nvSpPr>
        <p:spPr>
          <a:xfrm>
            <a:off x="2806625" y="1397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day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of the week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806625" y="2540950"/>
            <a:ext cx="9603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month of the year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2806625" y="3683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late meeting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8" name="Google Shape;118;p26"/>
          <p:cNvSpPr/>
          <p:nvPr/>
        </p:nvSpPr>
        <p:spPr>
          <a:xfrm>
            <a:off x="39500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6"/>
          <p:cNvSpPr/>
          <p:nvPr/>
        </p:nvSpPr>
        <p:spPr>
          <a:xfrm>
            <a:off x="39500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6"/>
          <p:cNvSpPr/>
          <p:nvPr/>
        </p:nvSpPr>
        <p:spPr>
          <a:xfrm>
            <a:off x="39500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26"/>
          <p:cNvCxnSpPr>
            <a:stCxn id="118" idx="6"/>
            <a:endCxn id="113" idx="2"/>
          </p:cNvCxnSpPr>
          <p:nvPr/>
        </p:nvCxnSpPr>
        <p:spPr>
          <a:xfrm>
            <a:off x="4269575" y="1678688"/>
            <a:ext cx="1433100" cy="114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6"/>
          <p:cNvCxnSpPr>
            <a:stCxn id="119" idx="6"/>
            <a:endCxn id="114" idx="2"/>
          </p:cNvCxnSpPr>
          <p:nvPr/>
        </p:nvCxnSpPr>
        <p:spPr>
          <a:xfrm>
            <a:off x="4269575" y="2821688"/>
            <a:ext cx="1433100" cy="114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6"/>
          <p:cNvCxnSpPr>
            <a:stCxn id="120" idx="6"/>
            <a:endCxn id="112" idx="2"/>
          </p:cNvCxnSpPr>
          <p:nvPr/>
        </p:nvCxnSpPr>
        <p:spPr>
          <a:xfrm flipH="1" rot="10800000">
            <a:off x="4269575" y="1678688"/>
            <a:ext cx="1433100" cy="2286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6"/>
          <p:cNvCxnSpPr>
            <a:stCxn id="118" idx="6"/>
            <a:endCxn id="112" idx="2"/>
          </p:cNvCxnSpPr>
          <p:nvPr/>
        </p:nvCxnSpPr>
        <p:spPr>
          <a:xfrm>
            <a:off x="4269575" y="1678688"/>
            <a:ext cx="1433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6"/>
          <p:cNvCxnSpPr>
            <a:stCxn id="119" idx="6"/>
            <a:endCxn id="113" idx="2"/>
          </p:cNvCxnSpPr>
          <p:nvPr/>
        </p:nvCxnSpPr>
        <p:spPr>
          <a:xfrm>
            <a:off x="4269575" y="2821688"/>
            <a:ext cx="1433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6"/>
          <p:cNvCxnSpPr>
            <a:stCxn id="120" idx="6"/>
            <a:endCxn id="114" idx="2"/>
          </p:cNvCxnSpPr>
          <p:nvPr/>
        </p:nvCxnSpPr>
        <p:spPr>
          <a:xfrm>
            <a:off x="4269575" y="3964688"/>
            <a:ext cx="1433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6"/>
          <p:cNvCxnSpPr>
            <a:stCxn id="120" idx="6"/>
            <a:endCxn id="113" idx="2"/>
          </p:cNvCxnSpPr>
          <p:nvPr/>
        </p:nvCxnSpPr>
        <p:spPr>
          <a:xfrm flipH="1" rot="10800000">
            <a:off x="4269575" y="2821688"/>
            <a:ext cx="1433100" cy="114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6"/>
          <p:cNvCxnSpPr>
            <a:stCxn id="119" idx="6"/>
            <a:endCxn id="112" idx="2"/>
          </p:cNvCxnSpPr>
          <p:nvPr/>
        </p:nvCxnSpPr>
        <p:spPr>
          <a:xfrm flipH="1" rot="10800000">
            <a:off x="4269575" y="1678688"/>
            <a:ext cx="1433100" cy="114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6"/>
          <p:cNvCxnSpPr>
            <a:stCxn id="118" idx="6"/>
            <a:endCxn id="114" idx="2"/>
          </p:cNvCxnSpPr>
          <p:nvPr/>
        </p:nvCxnSpPr>
        <p:spPr>
          <a:xfrm>
            <a:off x="4269575" y="1678688"/>
            <a:ext cx="1433100" cy="2286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6" name="Google Shape;756;p44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44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44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44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44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44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44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44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44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44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44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44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44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44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44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44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44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44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44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44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44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44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44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44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44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44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44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44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44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44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44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44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44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44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44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44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44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44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4" name="Google Shape;794;p44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5" name="Google Shape;795;p44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6" name="Google Shape;796;p44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7" name="Google Shape;797;p44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8" name="Google Shape;798;p44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9" name="Google Shape;799;p44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Google Shape;800;p44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1" name="Google Shape;801;p44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2" name="Google Shape;802;p44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3" name="Google Shape;803;p44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4" name="Google Shape;804;p44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5" name="Google Shape;805;p44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6" name="Google Shape;806;p44"/>
          <p:cNvSpPr/>
          <p:nvPr/>
        </p:nvSpPr>
        <p:spPr>
          <a:xfrm>
            <a:off x="4650125" y="260167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4"/>
          <p:cNvSpPr txBox="1"/>
          <p:nvPr/>
        </p:nvSpPr>
        <p:spPr>
          <a:xfrm>
            <a:off x="5738825" y="3843350"/>
            <a:ext cx="23091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Your number goes in here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08" name="Google Shape;808;p44"/>
          <p:cNvCxnSpPr>
            <a:stCxn id="807" idx="1"/>
          </p:cNvCxnSpPr>
          <p:nvPr/>
        </p:nvCxnSpPr>
        <p:spPr>
          <a:xfrm rot="10800000">
            <a:off x="4805225" y="2719250"/>
            <a:ext cx="933600" cy="1258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09" name="Google Shape;809;p44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810" name="Google Shape;810;p44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11" name="Google Shape;811;p44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12" name="Google Shape;81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813" name="Google Shape;813;p44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814" name="Google Shape;814;p4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5" name="Google Shape;815;p4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0" name="Google Shape;820;p45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45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45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45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45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45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45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45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45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45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45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45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45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45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45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45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45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45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45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45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45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45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45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45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45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45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45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45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45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45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45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45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45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45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45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45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45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45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8" name="Google Shape;858;p45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9" name="Google Shape;859;p45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0" name="Google Shape;860;p45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1" name="Google Shape;861;p45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2" name="Google Shape;862;p45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3" name="Google Shape;863;p45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4" name="Google Shape;864;p45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5" name="Google Shape;865;p45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6" name="Google Shape;866;p45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7" name="Google Shape;867;p45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8" name="Google Shape;868;p45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9" name="Google Shape;869;p45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0" name="Google Shape;870;p45"/>
          <p:cNvSpPr/>
          <p:nvPr/>
        </p:nvSpPr>
        <p:spPr>
          <a:xfrm>
            <a:off x="4650125" y="260167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1" name="Google Shape;871;p45"/>
          <p:cNvCxnSpPr>
            <a:stCxn id="870" idx="0"/>
          </p:cNvCxnSpPr>
          <p:nvPr/>
        </p:nvCxnSpPr>
        <p:spPr>
          <a:xfrm rot="10800000">
            <a:off x="4687475" y="1838175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72" name="Google Shape;872;p45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873" name="Google Shape;873;p45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74" name="Google Shape;874;p45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75" name="Google Shape;87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876" name="Google Shape;876;p45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877" name="Google Shape;877;p45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8" name="Google Shape;878;p4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3" name="Google Shape;883;p46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46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5" name="Google Shape;885;p46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886" name="Google Shape;886;p46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87" name="Google Shape;887;p46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888" name="Google Shape;888;p46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46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46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46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46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Google Shape;893;p46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46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46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46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46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46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46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46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46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46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46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46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46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46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46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46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46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46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46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46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46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46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46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46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46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46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46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46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46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46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46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4" name="Google Shape;924;p46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5" name="Google Shape;925;p46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6" name="Google Shape;926;p46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46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8" name="Google Shape;928;p46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9" name="Google Shape;929;p46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0" name="Google Shape;930;p46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1" name="Google Shape;931;p46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2" name="Google Shape;932;p46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3" name="Google Shape;933;p46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4" name="Google Shape;934;p46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5" name="Google Shape;935;p46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6" name="Google Shape;936;p46"/>
          <p:cNvSpPr/>
          <p:nvPr/>
        </p:nvSpPr>
        <p:spPr>
          <a:xfrm>
            <a:off x="4650125" y="260167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7" name="Google Shape;937;p46"/>
          <p:cNvCxnSpPr>
            <a:stCxn id="936" idx="0"/>
          </p:cNvCxnSpPr>
          <p:nvPr/>
        </p:nvCxnSpPr>
        <p:spPr>
          <a:xfrm rot="10800000">
            <a:off x="4687475" y="1838175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46"/>
          <p:cNvCxnSpPr/>
          <p:nvPr/>
        </p:nvCxnSpPr>
        <p:spPr>
          <a:xfrm rot="10800000">
            <a:off x="4610875" y="1737650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46"/>
          <p:cNvSpPr/>
          <p:nvPr/>
        </p:nvSpPr>
        <p:spPr>
          <a:xfrm>
            <a:off x="4204813" y="2083825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46"/>
          <p:cNvSpPr txBox="1"/>
          <p:nvPr/>
        </p:nvSpPr>
        <p:spPr>
          <a:xfrm>
            <a:off x="1511675" y="1211050"/>
            <a:ext cx="23091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squashed version comes out here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41" name="Google Shape;941;p46"/>
          <p:cNvCxnSpPr/>
          <p:nvPr/>
        </p:nvCxnSpPr>
        <p:spPr>
          <a:xfrm>
            <a:off x="3252800" y="1628775"/>
            <a:ext cx="847800" cy="36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2" name="Google Shape;94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943" name="Google Shape;943;p46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944" name="Google Shape;944;p4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45" name="Google Shape;945;p46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0" name="Google Shape;950;p47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47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2" name="Google Shape;952;p47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953" name="Google Shape;953;p47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54" name="Google Shape;954;p47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955" name="Google Shape;955;p47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47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47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47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47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47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47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47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47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47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47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47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47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47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47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47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p47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47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47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47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47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47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47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47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47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0" name="Google Shape;980;p47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47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47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47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47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47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47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47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47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47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47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1" name="Google Shape;991;p47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2" name="Google Shape;992;p47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3" name="Google Shape;993;p47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4" name="Google Shape;994;p47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5" name="Google Shape;995;p47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6" name="Google Shape;996;p47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7" name="Google Shape;997;p47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8" name="Google Shape;998;p47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9" name="Google Shape;999;p47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0" name="Google Shape;1000;p47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1" name="Google Shape;1001;p47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2" name="Google Shape;1002;p47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03" name="Google Shape;1003;p47"/>
          <p:cNvGrpSpPr/>
          <p:nvPr/>
        </p:nvGrpSpPr>
        <p:grpSpPr>
          <a:xfrm>
            <a:off x="4878725" y="1838175"/>
            <a:ext cx="74700" cy="838200"/>
            <a:chOff x="4650125" y="1838175"/>
            <a:chExt cx="74700" cy="838200"/>
          </a:xfrm>
        </p:grpSpPr>
        <p:sp>
          <p:nvSpPr>
            <p:cNvPr id="1004" name="Google Shape;1004;p47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05" name="Google Shape;1005;p47"/>
            <p:cNvCxnSpPr>
              <a:stCxn id="1004" idx="0"/>
            </p:cNvCxnSpPr>
            <p:nvPr/>
          </p:nvCxnSpPr>
          <p:spPr>
            <a:xfrm rot="10800000">
              <a:off x="4687475" y="1838175"/>
              <a:ext cx="0" cy="7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06" name="Google Shape;1006;p47"/>
          <p:cNvCxnSpPr/>
          <p:nvPr/>
        </p:nvCxnSpPr>
        <p:spPr>
          <a:xfrm rot="10800000">
            <a:off x="4610875" y="1572038"/>
            <a:ext cx="0" cy="7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7" name="Google Shape;1007;p47"/>
          <p:cNvSpPr/>
          <p:nvPr/>
        </p:nvSpPr>
        <p:spPr>
          <a:xfrm>
            <a:off x="4204813" y="1918213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1009" name="Google Shape;1009;p47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1010" name="Google Shape;1010;p4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1" name="Google Shape;1011;p47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6" name="Google Shape;1016;p48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48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8" name="Google Shape;1018;p48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1019" name="Google Shape;1019;p48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20" name="Google Shape;1020;p48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1021" name="Google Shape;1021;p48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48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48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48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48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48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48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48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Google Shape;1029;p48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Google Shape;1030;p48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48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48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p48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48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48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48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48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48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48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48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48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48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48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48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48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48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48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48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48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Google Shape;1050;p48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48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48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48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4" name="Google Shape;1054;p48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48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48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7" name="Google Shape;1057;p48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8" name="Google Shape;1058;p48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9" name="Google Shape;1059;p48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0" name="Google Shape;1060;p48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1" name="Google Shape;1061;p48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2" name="Google Shape;1062;p48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3" name="Google Shape;1063;p48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4" name="Google Shape;1064;p48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5" name="Google Shape;1065;p48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6" name="Google Shape;1066;p48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7" name="Google Shape;1067;p48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8" name="Google Shape;1068;p48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69" name="Google Shape;1069;p48"/>
          <p:cNvGrpSpPr/>
          <p:nvPr/>
        </p:nvGrpSpPr>
        <p:grpSpPr>
          <a:xfrm>
            <a:off x="5107325" y="1633575"/>
            <a:ext cx="74700" cy="1042800"/>
            <a:chOff x="4650125" y="1633575"/>
            <a:chExt cx="74700" cy="1042800"/>
          </a:xfrm>
        </p:grpSpPr>
        <p:sp>
          <p:nvSpPr>
            <p:cNvPr id="1070" name="Google Shape;1070;p48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1" name="Google Shape;1071;p48"/>
            <p:cNvCxnSpPr>
              <a:stCxn id="1070" idx="0"/>
            </p:cNvCxnSpPr>
            <p:nvPr/>
          </p:nvCxnSpPr>
          <p:spPr>
            <a:xfrm rot="10800000">
              <a:off x="4687475" y="1633575"/>
              <a:ext cx="0" cy="9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72" name="Google Shape;1072;p48"/>
          <p:cNvCxnSpPr/>
          <p:nvPr/>
        </p:nvCxnSpPr>
        <p:spPr>
          <a:xfrm>
            <a:off x="4229125" y="1820213"/>
            <a:ext cx="11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Google Shape;1073;p48"/>
          <p:cNvSpPr/>
          <p:nvPr/>
        </p:nvSpPr>
        <p:spPr>
          <a:xfrm>
            <a:off x="4204813" y="1784638"/>
            <a:ext cx="74700" cy="74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1075" name="Google Shape;1075;p48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1076" name="Google Shape;1076;p48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7" name="Google Shape;1077;p4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9"/>
          <p:cNvSpPr txBox="1"/>
          <p:nvPr>
            <p:ph type="title"/>
          </p:nvPr>
        </p:nvSpPr>
        <p:spPr>
          <a:xfrm>
            <a:off x="1036775" y="384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 matter what you start with, the answer stays between -1 and 1.</a:t>
            </a:r>
            <a:endParaRPr sz="1800"/>
          </a:p>
        </p:txBody>
      </p:sp>
      <p:cxnSp>
        <p:nvCxnSpPr>
          <p:cNvPr id="1083" name="Google Shape;1083;p49"/>
          <p:cNvCxnSpPr/>
          <p:nvPr/>
        </p:nvCxnSpPr>
        <p:spPr>
          <a:xfrm>
            <a:off x="1988425" y="2639025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4" name="Google Shape;1084;p49"/>
          <p:cNvCxnSpPr/>
          <p:nvPr/>
        </p:nvCxnSpPr>
        <p:spPr>
          <a:xfrm>
            <a:off x="4242175" y="1406350"/>
            <a:ext cx="0" cy="234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5" name="Google Shape;1085;p49"/>
          <p:cNvGrpSpPr/>
          <p:nvPr/>
        </p:nvGrpSpPr>
        <p:grpSpPr>
          <a:xfrm>
            <a:off x="1349490" y="1640675"/>
            <a:ext cx="5797852" cy="1996700"/>
            <a:chOff x="2561871" y="2071250"/>
            <a:chExt cx="3385607" cy="1996700"/>
          </a:xfrm>
        </p:grpSpPr>
        <p:sp>
          <p:nvSpPr>
            <p:cNvPr id="1086" name="Google Shape;1086;p49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87" name="Google Shape;1087;p49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1088" name="Google Shape;1088;p49"/>
          <p:cNvCxnSpPr/>
          <p:nvPr/>
        </p:nvCxnSpPr>
        <p:spPr>
          <a:xfrm>
            <a:off x="4204825" y="1640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49"/>
          <p:cNvCxnSpPr/>
          <p:nvPr/>
        </p:nvCxnSpPr>
        <p:spPr>
          <a:xfrm>
            <a:off x="4204825" y="1793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49"/>
          <p:cNvCxnSpPr/>
          <p:nvPr/>
        </p:nvCxnSpPr>
        <p:spPr>
          <a:xfrm>
            <a:off x="4204825" y="1945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49"/>
          <p:cNvCxnSpPr/>
          <p:nvPr/>
        </p:nvCxnSpPr>
        <p:spPr>
          <a:xfrm>
            <a:off x="4204825" y="2097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Google Shape;1092;p49"/>
          <p:cNvCxnSpPr/>
          <p:nvPr/>
        </p:nvCxnSpPr>
        <p:spPr>
          <a:xfrm>
            <a:off x="4204825" y="2250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49"/>
          <p:cNvCxnSpPr/>
          <p:nvPr/>
        </p:nvCxnSpPr>
        <p:spPr>
          <a:xfrm>
            <a:off x="4204825" y="2402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49"/>
          <p:cNvCxnSpPr/>
          <p:nvPr/>
        </p:nvCxnSpPr>
        <p:spPr>
          <a:xfrm>
            <a:off x="4204825" y="2859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49"/>
          <p:cNvCxnSpPr/>
          <p:nvPr/>
        </p:nvCxnSpPr>
        <p:spPr>
          <a:xfrm>
            <a:off x="4204825" y="30122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49"/>
          <p:cNvCxnSpPr/>
          <p:nvPr/>
        </p:nvCxnSpPr>
        <p:spPr>
          <a:xfrm>
            <a:off x="4204825" y="31646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7" name="Google Shape;1097;p49"/>
          <p:cNvCxnSpPr/>
          <p:nvPr/>
        </p:nvCxnSpPr>
        <p:spPr>
          <a:xfrm>
            <a:off x="4204825" y="33170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49"/>
          <p:cNvCxnSpPr/>
          <p:nvPr/>
        </p:nvCxnSpPr>
        <p:spPr>
          <a:xfrm>
            <a:off x="4204825" y="34694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49"/>
          <p:cNvCxnSpPr/>
          <p:nvPr/>
        </p:nvCxnSpPr>
        <p:spPr>
          <a:xfrm>
            <a:off x="4204825" y="362187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49"/>
          <p:cNvCxnSpPr/>
          <p:nvPr/>
        </p:nvCxnSpPr>
        <p:spPr>
          <a:xfrm rot="5400000">
            <a:off x="5107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49"/>
          <p:cNvCxnSpPr/>
          <p:nvPr/>
        </p:nvCxnSpPr>
        <p:spPr>
          <a:xfrm rot="5400000">
            <a:off x="4954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49"/>
          <p:cNvCxnSpPr/>
          <p:nvPr/>
        </p:nvCxnSpPr>
        <p:spPr>
          <a:xfrm rot="5400000">
            <a:off x="4802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49"/>
          <p:cNvCxnSpPr/>
          <p:nvPr/>
        </p:nvCxnSpPr>
        <p:spPr>
          <a:xfrm rot="5400000">
            <a:off x="4650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49"/>
          <p:cNvCxnSpPr/>
          <p:nvPr/>
        </p:nvCxnSpPr>
        <p:spPr>
          <a:xfrm rot="5400000">
            <a:off x="4497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49"/>
          <p:cNvCxnSpPr/>
          <p:nvPr/>
        </p:nvCxnSpPr>
        <p:spPr>
          <a:xfrm rot="5400000">
            <a:off x="4345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49"/>
          <p:cNvCxnSpPr/>
          <p:nvPr/>
        </p:nvCxnSpPr>
        <p:spPr>
          <a:xfrm rot="5400000">
            <a:off x="6021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49"/>
          <p:cNvCxnSpPr/>
          <p:nvPr/>
        </p:nvCxnSpPr>
        <p:spPr>
          <a:xfrm rot="5400000">
            <a:off x="5869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49"/>
          <p:cNvCxnSpPr/>
          <p:nvPr/>
        </p:nvCxnSpPr>
        <p:spPr>
          <a:xfrm rot="5400000">
            <a:off x="5716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49"/>
          <p:cNvCxnSpPr/>
          <p:nvPr/>
        </p:nvCxnSpPr>
        <p:spPr>
          <a:xfrm rot="5400000">
            <a:off x="5564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49"/>
          <p:cNvCxnSpPr/>
          <p:nvPr/>
        </p:nvCxnSpPr>
        <p:spPr>
          <a:xfrm rot="5400000">
            <a:off x="5412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49"/>
          <p:cNvCxnSpPr/>
          <p:nvPr/>
        </p:nvCxnSpPr>
        <p:spPr>
          <a:xfrm rot="5400000">
            <a:off x="5259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49"/>
          <p:cNvCxnSpPr/>
          <p:nvPr/>
        </p:nvCxnSpPr>
        <p:spPr>
          <a:xfrm rot="5400000">
            <a:off x="3126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49"/>
          <p:cNvCxnSpPr/>
          <p:nvPr/>
        </p:nvCxnSpPr>
        <p:spPr>
          <a:xfrm rot="5400000">
            <a:off x="2973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49"/>
          <p:cNvCxnSpPr/>
          <p:nvPr/>
        </p:nvCxnSpPr>
        <p:spPr>
          <a:xfrm rot="5400000">
            <a:off x="2821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5" name="Google Shape;1115;p49"/>
          <p:cNvCxnSpPr/>
          <p:nvPr/>
        </p:nvCxnSpPr>
        <p:spPr>
          <a:xfrm rot="5400000">
            <a:off x="2668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6" name="Google Shape;1116;p49"/>
          <p:cNvCxnSpPr/>
          <p:nvPr/>
        </p:nvCxnSpPr>
        <p:spPr>
          <a:xfrm rot="5400000">
            <a:off x="2516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49"/>
          <p:cNvCxnSpPr/>
          <p:nvPr/>
        </p:nvCxnSpPr>
        <p:spPr>
          <a:xfrm rot="5400000">
            <a:off x="2364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49"/>
          <p:cNvCxnSpPr/>
          <p:nvPr/>
        </p:nvCxnSpPr>
        <p:spPr>
          <a:xfrm rot="5400000">
            <a:off x="4040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49"/>
          <p:cNvCxnSpPr/>
          <p:nvPr/>
        </p:nvCxnSpPr>
        <p:spPr>
          <a:xfrm rot="5400000">
            <a:off x="38881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0" name="Google Shape;1120;p49"/>
          <p:cNvCxnSpPr/>
          <p:nvPr/>
        </p:nvCxnSpPr>
        <p:spPr>
          <a:xfrm rot="5400000">
            <a:off x="37357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49"/>
          <p:cNvCxnSpPr/>
          <p:nvPr/>
        </p:nvCxnSpPr>
        <p:spPr>
          <a:xfrm rot="5400000">
            <a:off x="35833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49"/>
          <p:cNvCxnSpPr/>
          <p:nvPr/>
        </p:nvCxnSpPr>
        <p:spPr>
          <a:xfrm rot="5400000">
            <a:off x="34309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49"/>
          <p:cNvCxnSpPr/>
          <p:nvPr/>
        </p:nvCxnSpPr>
        <p:spPr>
          <a:xfrm rot="5400000">
            <a:off x="3278525" y="263902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4" name="Google Shape;1124;p49"/>
          <p:cNvSpPr txBox="1"/>
          <p:nvPr/>
        </p:nvSpPr>
        <p:spPr>
          <a:xfrm>
            <a:off x="3748675" y="14547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5" name="Google Shape;1125;p49"/>
          <p:cNvSpPr txBox="1"/>
          <p:nvPr/>
        </p:nvSpPr>
        <p:spPr>
          <a:xfrm>
            <a:off x="3748675" y="1911950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6" name="Google Shape;1126;p49"/>
          <p:cNvSpPr txBox="1"/>
          <p:nvPr/>
        </p:nvSpPr>
        <p:spPr>
          <a:xfrm>
            <a:off x="4173275" y="34419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7" name="Google Shape;1127;p49"/>
          <p:cNvSpPr txBox="1"/>
          <p:nvPr/>
        </p:nvSpPr>
        <p:spPr>
          <a:xfrm>
            <a:off x="4173275" y="29847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8" name="Google Shape;1128;p49"/>
          <p:cNvSpPr txBox="1"/>
          <p:nvPr/>
        </p:nvSpPr>
        <p:spPr>
          <a:xfrm>
            <a:off x="48636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9" name="Google Shape;1129;p49"/>
          <p:cNvSpPr txBox="1"/>
          <p:nvPr/>
        </p:nvSpPr>
        <p:spPr>
          <a:xfrm>
            <a:off x="4354175" y="2626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0" name="Google Shape;1130;p49"/>
          <p:cNvSpPr txBox="1"/>
          <p:nvPr/>
        </p:nvSpPr>
        <p:spPr>
          <a:xfrm>
            <a:off x="53447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1" name="Google Shape;1131;p49"/>
          <p:cNvSpPr txBox="1"/>
          <p:nvPr/>
        </p:nvSpPr>
        <p:spPr>
          <a:xfrm>
            <a:off x="5801975" y="2626275"/>
            <a:ext cx="479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2" name="Google Shape;1132;p49"/>
          <p:cNvSpPr txBox="1"/>
          <p:nvPr/>
        </p:nvSpPr>
        <p:spPr>
          <a:xfrm>
            <a:off x="3034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3" name="Google Shape;1133;p49"/>
          <p:cNvSpPr txBox="1"/>
          <p:nvPr/>
        </p:nvSpPr>
        <p:spPr>
          <a:xfrm>
            <a:off x="34397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4" name="Google Shape;1134;p49"/>
          <p:cNvSpPr txBox="1"/>
          <p:nvPr/>
        </p:nvSpPr>
        <p:spPr>
          <a:xfrm>
            <a:off x="2581275" y="2245275"/>
            <a:ext cx="500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5" name="Google Shape;1135;p49"/>
          <p:cNvSpPr txBox="1"/>
          <p:nvPr/>
        </p:nvSpPr>
        <p:spPr>
          <a:xfrm>
            <a:off x="2109875" y="2245275"/>
            <a:ext cx="51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36" name="Google Shape;1136;p49"/>
          <p:cNvGrpSpPr/>
          <p:nvPr/>
        </p:nvGrpSpPr>
        <p:grpSpPr>
          <a:xfrm>
            <a:off x="6021725" y="1633575"/>
            <a:ext cx="74700" cy="1042800"/>
            <a:chOff x="4650125" y="1633575"/>
            <a:chExt cx="74700" cy="1042800"/>
          </a:xfrm>
        </p:grpSpPr>
        <p:sp>
          <p:nvSpPr>
            <p:cNvPr id="1137" name="Google Shape;1137;p49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8" name="Google Shape;1138;p49"/>
            <p:cNvCxnSpPr>
              <a:stCxn id="1137" idx="0"/>
            </p:cNvCxnSpPr>
            <p:nvPr/>
          </p:nvCxnSpPr>
          <p:spPr>
            <a:xfrm rot="10800000">
              <a:off x="4687475" y="1633575"/>
              <a:ext cx="0" cy="9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9" name="Google Shape;1139;p49"/>
          <p:cNvGrpSpPr/>
          <p:nvPr/>
        </p:nvGrpSpPr>
        <p:grpSpPr>
          <a:xfrm>
            <a:off x="4204813" y="1632238"/>
            <a:ext cx="2005513" cy="74700"/>
            <a:chOff x="4204813" y="1784638"/>
            <a:chExt cx="2005513" cy="74700"/>
          </a:xfrm>
        </p:grpSpPr>
        <p:cxnSp>
          <p:nvCxnSpPr>
            <p:cNvPr id="1140" name="Google Shape;1140;p49"/>
            <p:cNvCxnSpPr/>
            <p:nvPr/>
          </p:nvCxnSpPr>
          <p:spPr>
            <a:xfrm>
              <a:off x="4229125" y="1820213"/>
              <a:ext cx="198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1" name="Google Shape;1141;p49"/>
            <p:cNvSpPr/>
            <p:nvPr/>
          </p:nvSpPr>
          <p:spPr>
            <a:xfrm>
              <a:off x="4204813" y="1784638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2" name="Google Shape;114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squashing function</a:t>
            </a:r>
            <a:endParaRPr/>
          </a:p>
        </p:txBody>
      </p:sp>
      <p:grpSp>
        <p:nvGrpSpPr>
          <p:cNvPr id="1143" name="Google Shape;1143;p49"/>
          <p:cNvGrpSpPr/>
          <p:nvPr/>
        </p:nvGrpSpPr>
        <p:grpSpPr>
          <a:xfrm>
            <a:off x="8002875" y="617250"/>
            <a:ext cx="360300" cy="360300"/>
            <a:chOff x="2614600" y="1204350"/>
            <a:chExt cx="360300" cy="360300"/>
          </a:xfrm>
        </p:grpSpPr>
        <p:sp>
          <p:nvSpPr>
            <p:cNvPr id="1144" name="Google Shape;1144;p49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5" name="Google Shape;1145;p49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0" name="Google Shape;1150;p50"/>
          <p:cNvGrpSpPr/>
          <p:nvPr/>
        </p:nvGrpSpPr>
        <p:grpSpPr>
          <a:xfrm>
            <a:off x="3988875" y="2663125"/>
            <a:ext cx="533700" cy="501600"/>
            <a:chOff x="1931475" y="2358325"/>
            <a:chExt cx="533700" cy="501600"/>
          </a:xfrm>
        </p:grpSpPr>
        <p:sp>
          <p:nvSpPr>
            <p:cNvPr id="1151" name="Google Shape;1151;p5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6" name="Google Shape;1156;p50"/>
            <p:cNvCxnSpPr>
              <a:stCxn id="1151" idx="5"/>
              <a:endCxn id="115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50"/>
            <p:cNvCxnSpPr>
              <a:stCxn id="1151" idx="5"/>
              <a:endCxn id="115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50"/>
            <p:cNvCxnSpPr>
              <a:stCxn id="1153" idx="7"/>
              <a:endCxn id="115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50"/>
            <p:cNvCxnSpPr>
              <a:stCxn id="1153" idx="7"/>
              <a:endCxn id="115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50"/>
            <p:cNvCxnSpPr>
              <a:stCxn id="1152" idx="6"/>
              <a:endCxn id="115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50"/>
            <p:cNvCxnSpPr>
              <a:stCxn id="1152" idx="6"/>
              <a:endCxn id="115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2" name="Google Shape;1162;p50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Google Shape;1163;p50"/>
          <p:cNvGrpSpPr/>
          <p:nvPr/>
        </p:nvGrpSpPr>
        <p:grpSpPr>
          <a:xfrm>
            <a:off x="4522575" y="2733775"/>
            <a:ext cx="360300" cy="360300"/>
            <a:chOff x="2614600" y="1204350"/>
            <a:chExt cx="360300" cy="360300"/>
          </a:xfrm>
        </p:grpSpPr>
        <p:sp>
          <p:nvSpPr>
            <p:cNvPr id="1164" name="Google Shape;1164;p5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5" name="Google Shape;1165;p5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66" name="Google Shape;1166;p50"/>
          <p:cNvCxnSpPr>
            <a:stCxn id="1167" idx="6"/>
            <a:endCxn id="1162" idx="1"/>
          </p:cNvCxnSpPr>
          <p:nvPr/>
        </p:nvCxnSpPr>
        <p:spPr>
          <a:xfrm>
            <a:off x="3386275" y="2913425"/>
            <a:ext cx="6027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8" name="Google Shape;1168;p50"/>
          <p:cNvSpPr txBox="1"/>
          <p:nvPr/>
        </p:nvSpPr>
        <p:spPr>
          <a:xfrm>
            <a:off x="2381775" y="22451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9" name="Google Shape;1169;p50"/>
          <p:cNvSpPr txBox="1"/>
          <p:nvPr/>
        </p:nvSpPr>
        <p:spPr>
          <a:xfrm>
            <a:off x="2381775" y="27732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70" name="Google Shape;1170;p50"/>
          <p:cNvCxnSpPr>
            <a:stCxn id="1171" idx="3"/>
            <a:endCxn id="1172" idx="4"/>
          </p:cNvCxnSpPr>
          <p:nvPr/>
        </p:nvCxnSpPr>
        <p:spPr>
          <a:xfrm flipH="1" rot="10800000">
            <a:off x="5236175" y="20316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3" name="Google Shape;1173;p50"/>
          <p:cNvCxnSpPr/>
          <p:nvPr/>
        </p:nvCxnSpPr>
        <p:spPr>
          <a:xfrm rot="10800000">
            <a:off x="6044275" y="1031850"/>
            <a:ext cx="0" cy="1003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4" name="Google Shape;1174;p50"/>
          <p:cNvCxnSpPr/>
          <p:nvPr/>
        </p:nvCxnSpPr>
        <p:spPr>
          <a:xfrm rot="10800000">
            <a:off x="4985575" y="1564400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5" name="Google Shape;1175;p50"/>
          <p:cNvCxnSpPr>
            <a:endCxn id="1176" idx="0"/>
          </p:cNvCxnSpPr>
          <p:nvPr/>
        </p:nvCxnSpPr>
        <p:spPr>
          <a:xfrm rot="10800000">
            <a:off x="3566875" y="1564400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77" name="Google Shape;1177;p50"/>
          <p:cNvCxnSpPr>
            <a:stCxn id="1176" idx="2"/>
            <a:endCxn id="1168" idx="0"/>
          </p:cNvCxnSpPr>
          <p:nvPr/>
        </p:nvCxnSpPr>
        <p:spPr>
          <a:xfrm flipH="1">
            <a:off x="2931475" y="1564400"/>
            <a:ext cx="5802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67" name="Google Shape;1167;p50"/>
          <p:cNvSpPr/>
          <p:nvPr/>
        </p:nvSpPr>
        <p:spPr>
          <a:xfrm>
            <a:off x="3377275" y="27119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8" name="Google Shape;1178;p50"/>
          <p:cNvCxnSpPr>
            <a:stCxn id="1168" idx="2"/>
            <a:endCxn id="1167" idx="2"/>
          </p:cNvCxnSpPr>
          <p:nvPr/>
        </p:nvCxnSpPr>
        <p:spPr>
          <a:xfrm flipH="1" rot="-5400000">
            <a:off x="2847675" y="23840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79" name="Google Shape;1179;p50"/>
          <p:cNvCxnSpPr>
            <a:endCxn id="1167" idx="2"/>
          </p:cNvCxnSpPr>
          <p:nvPr/>
        </p:nvCxnSpPr>
        <p:spPr>
          <a:xfrm rot="-5400000">
            <a:off x="2784775" y="3044825"/>
            <a:ext cx="723900" cy="46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0" name="Google Shape;1180;p50"/>
          <p:cNvSpPr txBox="1"/>
          <p:nvPr/>
        </p:nvSpPr>
        <p:spPr>
          <a:xfrm>
            <a:off x="4966675" y="101480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6" name="Google Shape;1176;p50"/>
          <p:cNvSpPr txBox="1"/>
          <p:nvPr/>
        </p:nvSpPr>
        <p:spPr>
          <a:xfrm rot="5400000">
            <a:off x="2989675" y="15368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1" name="Google Shape;1181;p50"/>
          <p:cNvSpPr txBox="1"/>
          <p:nvPr/>
        </p:nvSpPr>
        <p:spPr>
          <a:xfrm>
            <a:off x="2989675" y="3400625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82" name="Google Shape;1182;p50"/>
          <p:cNvCxnSpPr/>
          <p:nvPr/>
        </p:nvCxnSpPr>
        <p:spPr>
          <a:xfrm>
            <a:off x="2915775" y="3626525"/>
            <a:ext cx="0" cy="26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1" name="Google Shape;1171;p50"/>
          <p:cNvSpPr txBox="1"/>
          <p:nvPr/>
        </p:nvSpPr>
        <p:spPr>
          <a:xfrm>
            <a:off x="4136975" y="27124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83" name="Google Shape;1183;p50"/>
          <p:cNvCxnSpPr>
            <a:stCxn id="1171" idx="3"/>
          </p:cNvCxnSpPr>
          <p:nvPr/>
        </p:nvCxnSpPr>
        <p:spPr>
          <a:xfrm rot="10800000">
            <a:off x="4910375" y="2913925"/>
            <a:ext cx="325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4" name="Google Shape;1184;p50"/>
          <p:cNvSpPr txBox="1"/>
          <p:nvPr>
            <p:ph type="title"/>
          </p:nvPr>
        </p:nvSpPr>
        <p:spPr>
          <a:xfrm>
            <a:off x="433875" y="569725"/>
            <a:ext cx="1735500" cy="19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Mistakes an RNN can make</a:t>
            </a:r>
            <a:endParaRPr/>
          </a:p>
        </p:txBody>
      </p:sp>
      <p:sp>
        <p:nvSpPr>
          <p:cNvPr id="1190" name="Google Shape;119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Doug saw Doug.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Jane saw Spot saw Doug saw 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Spot. Doug. Jane.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52"/>
          <p:cNvGrpSpPr/>
          <p:nvPr/>
        </p:nvGrpSpPr>
        <p:grpSpPr>
          <a:xfrm>
            <a:off x="3988875" y="2663125"/>
            <a:ext cx="533700" cy="501600"/>
            <a:chOff x="1931475" y="2358325"/>
            <a:chExt cx="533700" cy="501600"/>
          </a:xfrm>
        </p:grpSpPr>
        <p:sp>
          <p:nvSpPr>
            <p:cNvPr id="1196" name="Google Shape;1196;p5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1" name="Google Shape;1201;p52"/>
            <p:cNvCxnSpPr>
              <a:stCxn id="1196" idx="5"/>
              <a:endCxn id="1199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2" name="Google Shape;1202;p52"/>
            <p:cNvCxnSpPr>
              <a:stCxn id="1196" idx="5"/>
              <a:endCxn id="1200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3" name="Google Shape;1203;p52"/>
            <p:cNvCxnSpPr>
              <a:stCxn id="1198" idx="7"/>
              <a:endCxn id="1200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4" name="Google Shape;1204;p52"/>
            <p:cNvCxnSpPr>
              <a:stCxn id="1198" idx="7"/>
              <a:endCxn id="1199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52"/>
            <p:cNvCxnSpPr>
              <a:stCxn id="1197" idx="6"/>
              <a:endCxn id="1199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52"/>
            <p:cNvCxnSpPr>
              <a:stCxn id="1197" idx="6"/>
              <a:endCxn id="1200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7" name="Google Shape;1207;p5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52"/>
          <p:cNvGrpSpPr/>
          <p:nvPr/>
        </p:nvGrpSpPr>
        <p:grpSpPr>
          <a:xfrm>
            <a:off x="4522575" y="2733775"/>
            <a:ext cx="360300" cy="360300"/>
            <a:chOff x="2614600" y="1204350"/>
            <a:chExt cx="360300" cy="360300"/>
          </a:xfrm>
        </p:grpSpPr>
        <p:sp>
          <p:nvSpPr>
            <p:cNvPr id="1209" name="Google Shape;1209;p52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10" name="Google Shape;1210;p5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11" name="Google Shape;1211;p52"/>
          <p:cNvCxnSpPr>
            <a:stCxn id="1212" idx="6"/>
            <a:endCxn id="1207" idx="1"/>
          </p:cNvCxnSpPr>
          <p:nvPr/>
        </p:nvCxnSpPr>
        <p:spPr>
          <a:xfrm>
            <a:off x="3386275" y="2913425"/>
            <a:ext cx="6027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3" name="Google Shape;1213;p52"/>
          <p:cNvSpPr txBox="1"/>
          <p:nvPr/>
        </p:nvSpPr>
        <p:spPr>
          <a:xfrm>
            <a:off x="2381775" y="22451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4" name="Google Shape;1214;p52"/>
          <p:cNvSpPr txBox="1"/>
          <p:nvPr/>
        </p:nvSpPr>
        <p:spPr>
          <a:xfrm>
            <a:off x="2381775" y="27732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15" name="Google Shape;1215;p52"/>
          <p:cNvCxnSpPr>
            <a:stCxn id="1216" idx="3"/>
            <a:endCxn id="1217" idx="4"/>
          </p:cNvCxnSpPr>
          <p:nvPr/>
        </p:nvCxnSpPr>
        <p:spPr>
          <a:xfrm flipH="1" rot="10800000">
            <a:off x="5236175" y="20316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8" name="Google Shape;1218;p52"/>
          <p:cNvCxnSpPr/>
          <p:nvPr/>
        </p:nvCxnSpPr>
        <p:spPr>
          <a:xfrm rot="10800000">
            <a:off x="6044275" y="1031850"/>
            <a:ext cx="0" cy="1003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9" name="Google Shape;1219;p52"/>
          <p:cNvCxnSpPr/>
          <p:nvPr/>
        </p:nvCxnSpPr>
        <p:spPr>
          <a:xfrm rot="10800000">
            <a:off x="4985575" y="1564400"/>
            <a:ext cx="1077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0" name="Google Shape;1220;p52"/>
          <p:cNvCxnSpPr>
            <a:endCxn id="1221" idx="0"/>
          </p:cNvCxnSpPr>
          <p:nvPr/>
        </p:nvCxnSpPr>
        <p:spPr>
          <a:xfrm rot="10800000">
            <a:off x="3566875" y="1564400"/>
            <a:ext cx="131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52"/>
          <p:cNvCxnSpPr>
            <a:stCxn id="1221" idx="2"/>
            <a:endCxn id="1213" idx="0"/>
          </p:cNvCxnSpPr>
          <p:nvPr/>
        </p:nvCxnSpPr>
        <p:spPr>
          <a:xfrm flipH="1">
            <a:off x="2931475" y="1564400"/>
            <a:ext cx="580200" cy="6807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52"/>
          <p:cNvSpPr/>
          <p:nvPr/>
        </p:nvSpPr>
        <p:spPr>
          <a:xfrm>
            <a:off x="3377275" y="27119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3" name="Google Shape;1223;p52"/>
          <p:cNvCxnSpPr>
            <a:stCxn id="1213" idx="2"/>
            <a:endCxn id="1212" idx="2"/>
          </p:cNvCxnSpPr>
          <p:nvPr/>
        </p:nvCxnSpPr>
        <p:spPr>
          <a:xfrm flipH="1" rot="-5400000">
            <a:off x="2847675" y="23840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24" name="Google Shape;1224;p52"/>
          <p:cNvCxnSpPr>
            <a:endCxn id="1212" idx="2"/>
          </p:cNvCxnSpPr>
          <p:nvPr/>
        </p:nvCxnSpPr>
        <p:spPr>
          <a:xfrm rot="-5400000">
            <a:off x="2784775" y="3044825"/>
            <a:ext cx="723900" cy="4611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5" name="Google Shape;1225;p52"/>
          <p:cNvSpPr txBox="1"/>
          <p:nvPr/>
        </p:nvSpPr>
        <p:spPr>
          <a:xfrm>
            <a:off x="4966675" y="101480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1" name="Google Shape;1221;p52"/>
          <p:cNvSpPr txBox="1"/>
          <p:nvPr/>
        </p:nvSpPr>
        <p:spPr>
          <a:xfrm rot="5400000">
            <a:off x="2989675" y="15368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6" name="Google Shape;1226;p52"/>
          <p:cNvSpPr txBox="1"/>
          <p:nvPr/>
        </p:nvSpPr>
        <p:spPr>
          <a:xfrm>
            <a:off x="2989675" y="3400625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27" name="Google Shape;1227;p52"/>
          <p:cNvCxnSpPr/>
          <p:nvPr/>
        </p:nvCxnSpPr>
        <p:spPr>
          <a:xfrm>
            <a:off x="2915775" y="3626525"/>
            <a:ext cx="0" cy="26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6" name="Google Shape;1216;p52"/>
          <p:cNvSpPr txBox="1"/>
          <p:nvPr/>
        </p:nvSpPr>
        <p:spPr>
          <a:xfrm>
            <a:off x="4136975" y="27124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28" name="Google Shape;1228;p52"/>
          <p:cNvCxnSpPr>
            <a:stCxn id="1216" idx="3"/>
          </p:cNvCxnSpPr>
          <p:nvPr/>
        </p:nvCxnSpPr>
        <p:spPr>
          <a:xfrm rot="10800000">
            <a:off x="4910375" y="2913925"/>
            <a:ext cx="325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9" name="Google Shape;1229;p52"/>
          <p:cNvSpPr txBox="1"/>
          <p:nvPr>
            <p:ph type="title"/>
          </p:nvPr>
        </p:nvSpPr>
        <p:spPr>
          <a:xfrm>
            <a:off x="433875" y="569725"/>
            <a:ext cx="1735500" cy="19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4" name="Google Shape;1234;p53"/>
          <p:cNvGrpSpPr/>
          <p:nvPr/>
        </p:nvGrpSpPr>
        <p:grpSpPr>
          <a:xfrm>
            <a:off x="3988875" y="4415725"/>
            <a:ext cx="533700" cy="501600"/>
            <a:chOff x="1931475" y="2358325"/>
            <a:chExt cx="533700" cy="501600"/>
          </a:xfrm>
        </p:grpSpPr>
        <p:sp>
          <p:nvSpPr>
            <p:cNvPr id="1235" name="Google Shape;1235;p5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3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0" name="Google Shape;1240;p53"/>
            <p:cNvCxnSpPr>
              <a:stCxn id="1235" idx="5"/>
              <a:endCxn id="123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53"/>
            <p:cNvCxnSpPr>
              <a:stCxn id="1235" idx="5"/>
              <a:endCxn id="123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53"/>
            <p:cNvCxnSpPr>
              <a:stCxn id="1237" idx="7"/>
              <a:endCxn id="123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53"/>
            <p:cNvCxnSpPr>
              <a:stCxn id="1237" idx="7"/>
              <a:endCxn id="123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4" name="Google Shape;1244;p53"/>
            <p:cNvCxnSpPr>
              <a:stCxn id="1236" idx="6"/>
              <a:endCxn id="123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Google Shape;1245;p53"/>
            <p:cNvCxnSpPr>
              <a:stCxn id="1236" idx="6"/>
              <a:endCxn id="123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6" name="Google Shape;1246;p5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7" name="Google Shape;1247;p53"/>
          <p:cNvGrpSpPr/>
          <p:nvPr/>
        </p:nvGrpSpPr>
        <p:grpSpPr>
          <a:xfrm>
            <a:off x="4522575" y="4486375"/>
            <a:ext cx="360300" cy="360300"/>
            <a:chOff x="2614600" y="1204350"/>
            <a:chExt cx="360300" cy="360300"/>
          </a:xfrm>
        </p:grpSpPr>
        <p:sp>
          <p:nvSpPr>
            <p:cNvPr id="1248" name="Google Shape;1248;p5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9" name="Google Shape;1249;p53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50" name="Google Shape;1250;p53"/>
          <p:cNvCxnSpPr>
            <a:stCxn id="1251" idx="6"/>
            <a:endCxn id="1246" idx="1"/>
          </p:cNvCxnSpPr>
          <p:nvPr/>
        </p:nvCxnSpPr>
        <p:spPr>
          <a:xfrm>
            <a:off x="29290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2" name="Google Shape;1252;p53"/>
          <p:cNvSpPr txBox="1"/>
          <p:nvPr/>
        </p:nvSpPr>
        <p:spPr>
          <a:xfrm>
            <a:off x="19245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3" name="Google Shape;1253;p53"/>
          <p:cNvSpPr txBox="1"/>
          <p:nvPr/>
        </p:nvSpPr>
        <p:spPr>
          <a:xfrm>
            <a:off x="19245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54" name="Google Shape;1254;p53"/>
          <p:cNvCxnSpPr>
            <a:stCxn id="1255" idx="3"/>
            <a:endCxn id="1256" idx="4"/>
          </p:cNvCxnSpPr>
          <p:nvPr/>
        </p:nvCxnSpPr>
        <p:spPr>
          <a:xfrm flipH="1" rot="10800000">
            <a:off x="62267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7" name="Google Shape;1257;p53"/>
          <p:cNvCxnSpPr/>
          <p:nvPr/>
        </p:nvCxnSpPr>
        <p:spPr>
          <a:xfrm rot="10800000">
            <a:off x="7034875" y="131250"/>
            <a:ext cx="0" cy="365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8" name="Google Shape;1258;p53"/>
          <p:cNvCxnSpPr/>
          <p:nvPr/>
        </p:nvCxnSpPr>
        <p:spPr>
          <a:xfrm rot="10800000">
            <a:off x="65095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9" name="Google Shape;1259;p53"/>
          <p:cNvCxnSpPr>
            <a:stCxn id="1260" idx="1"/>
            <a:endCxn id="1261" idx="2"/>
          </p:cNvCxnSpPr>
          <p:nvPr/>
        </p:nvCxnSpPr>
        <p:spPr>
          <a:xfrm rot="10800000">
            <a:off x="35878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53"/>
          <p:cNvCxnSpPr>
            <a:stCxn id="1261" idx="2"/>
            <a:endCxn id="1252" idx="0"/>
          </p:cNvCxnSpPr>
          <p:nvPr/>
        </p:nvCxnSpPr>
        <p:spPr>
          <a:xfrm flipH="1">
            <a:off x="24742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53"/>
          <p:cNvSpPr/>
          <p:nvPr/>
        </p:nvSpPr>
        <p:spPr>
          <a:xfrm>
            <a:off x="29200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3" name="Google Shape;1263;p53"/>
          <p:cNvCxnSpPr>
            <a:stCxn id="1252" idx="2"/>
            <a:endCxn id="1251" idx="2"/>
          </p:cNvCxnSpPr>
          <p:nvPr/>
        </p:nvCxnSpPr>
        <p:spPr>
          <a:xfrm flipH="1" rot="-5400000">
            <a:off x="23904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64" name="Google Shape;1264;p53"/>
          <p:cNvCxnSpPr>
            <a:stCxn id="1253" idx="0"/>
            <a:endCxn id="1251" idx="2"/>
          </p:cNvCxnSpPr>
          <p:nvPr/>
        </p:nvCxnSpPr>
        <p:spPr>
          <a:xfrm rot="-5400000">
            <a:off x="24242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5" name="Google Shape;1265;p53"/>
          <p:cNvSpPr txBox="1"/>
          <p:nvPr/>
        </p:nvSpPr>
        <p:spPr>
          <a:xfrm>
            <a:off x="70745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1" name="Google Shape;1261;p53"/>
          <p:cNvSpPr txBox="1"/>
          <p:nvPr/>
        </p:nvSpPr>
        <p:spPr>
          <a:xfrm rot="5400000">
            <a:off x="30658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6" name="Google Shape;1266;p53"/>
          <p:cNvSpPr txBox="1"/>
          <p:nvPr/>
        </p:nvSpPr>
        <p:spPr>
          <a:xfrm>
            <a:off x="13911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67" name="Google Shape;1267;p53"/>
          <p:cNvCxnSpPr>
            <a:stCxn id="1253" idx="0"/>
          </p:cNvCxnSpPr>
          <p:nvPr/>
        </p:nvCxnSpPr>
        <p:spPr>
          <a:xfrm flipH="1">
            <a:off x="24585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5" name="Google Shape;1255;p53"/>
          <p:cNvSpPr txBox="1"/>
          <p:nvPr/>
        </p:nvSpPr>
        <p:spPr>
          <a:xfrm>
            <a:off x="51275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68" name="Google Shape;1268;p53"/>
          <p:cNvCxnSpPr>
            <a:stCxn id="1255" idx="3"/>
            <a:endCxn id="1248" idx="6"/>
          </p:cNvCxnSpPr>
          <p:nvPr/>
        </p:nvCxnSpPr>
        <p:spPr>
          <a:xfrm rot="10800000">
            <a:off x="48827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9" name="Google Shape;1269;p5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6px-Supreme_pizza.png"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70" y="1412926"/>
            <a:ext cx="12320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135" name="Google Shape;1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8" y="2380925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136" name="Google Shape;13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57026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/>
          <p:nvPr/>
        </p:nvSpPr>
        <p:spPr>
          <a:xfrm>
            <a:off x="57026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/>
          <p:nvPr/>
        </p:nvSpPr>
        <p:spPr>
          <a:xfrm>
            <a:off x="57026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2806625" y="1397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2806625" y="2540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806625" y="3683950"/>
            <a:ext cx="131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3950075" y="1518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3950075" y="2661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3950075" y="3804938"/>
            <a:ext cx="319500" cy="319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27"/>
          <p:cNvCxnSpPr>
            <a:stCxn id="146" idx="6"/>
            <a:endCxn id="141" idx="2"/>
          </p:cNvCxnSpPr>
          <p:nvPr/>
        </p:nvCxnSpPr>
        <p:spPr>
          <a:xfrm>
            <a:off x="4269575" y="1678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7"/>
          <p:cNvCxnSpPr>
            <a:stCxn id="147" idx="6"/>
            <a:endCxn id="142" idx="2"/>
          </p:cNvCxnSpPr>
          <p:nvPr/>
        </p:nvCxnSpPr>
        <p:spPr>
          <a:xfrm>
            <a:off x="4269575" y="2821688"/>
            <a:ext cx="1433100" cy="114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7"/>
          <p:cNvCxnSpPr>
            <a:stCxn id="148" idx="6"/>
            <a:endCxn id="140" idx="2"/>
          </p:cNvCxnSpPr>
          <p:nvPr/>
        </p:nvCxnSpPr>
        <p:spPr>
          <a:xfrm flipH="1" rot="10800000">
            <a:off x="4269575" y="1678688"/>
            <a:ext cx="1433100" cy="2286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for dinner?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4" name="Google Shape;1274;p54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275" name="Google Shape;1275;p5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0" name="Google Shape;1280;p54"/>
            <p:cNvCxnSpPr>
              <a:stCxn id="1275" idx="5"/>
              <a:endCxn id="127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54"/>
            <p:cNvCxnSpPr>
              <a:stCxn id="1275" idx="5"/>
              <a:endCxn id="127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54"/>
            <p:cNvCxnSpPr>
              <a:stCxn id="1277" idx="7"/>
              <a:endCxn id="127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54"/>
            <p:cNvCxnSpPr>
              <a:stCxn id="1277" idx="7"/>
              <a:endCxn id="127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54"/>
            <p:cNvCxnSpPr>
              <a:stCxn id="1276" idx="6"/>
              <a:endCxn id="127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54"/>
            <p:cNvCxnSpPr>
              <a:stCxn id="1276" idx="6"/>
              <a:endCxn id="127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6" name="Google Shape;1286;p5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7" name="Google Shape;1287;p54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288" name="Google Shape;1288;p5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3" name="Google Shape;1293;p54"/>
            <p:cNvCxnSpPr>
              <a:stCxn id="1288" idx="5"/>
              <a:endCxn id="129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54"/>
            <p:cNvCxnSpPr>
              <a:stCxn id="1288" idx="5"/>
              <a:endCxn id="129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54"/>
            <p:cNvCxnSpPr>
              <a:stCxn id="1290" idx="7"/>
              <a:endCxn id="129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54"/>
            <p:cNvCxnSpPr>
              <a:stCxn id="1290" idx="7"/>
              <a:endCxn id="129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54"/>
            <p:cNvCxnSpPr>
              <a:stCxn id="1289" idx="6"/>
              <a:endCxn id="129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8" name="Google Shape;1298;p54"/>
            <p:cNvCxnSpPr>
              <a:stCxn id="1289" idx="6"/>
              <a:endCxn id="129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99" name="Google Shape;1299;p5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54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301" name="Google Shape;1301;p5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2" name="Google Shape;1302;p5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03" name="Google Shape;1303;p54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1304" name="Google Shape;1304;p5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5" name="Google Shape;1305;p5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06" name="Google Shape;1306;p54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307" name="Google Shape;1307;p54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8" name="Google Shape;1308;p54"/>
            <p:cNvCxnSpPr>
              <a:stCxn id="1307" idx="0"/>
              <a:endCxn id="1307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9" name="Google Shape;1309;p54"/>
            <p:cNvCxnSpPr>
              <a:stCxn id="1307" idx="2"/>
              <a:endCxn id="1307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10" name="Google Shape;1310;p54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311" name="Google Shape;1311;p5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2" name="Google Shape;1312;p54"/>
            <p:cNvCxnSpPr>
              <a:stCxn id="1311" idx="7"/>
              <a:endCxn id="1311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Google Shape;1313;p54"/>
            <p:cNvCxnSpPr>
              <a:stCxn id="1311" idx="1"/>
              <a:endCxn id="1311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14" name="Google Shape;1314;p54"/>
          <p:cNvCxnSpPr>
            <a:stCxn id="1315" idx="6"/>
            <a:endCxn id="1286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Google Shape;1316;p54"/>
          <p:cNvCxnSpPr>
            <a:stCxn id="1315" idx="6"/>
            <a:endCxn id="1299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7" name="Google Shape;1317;p54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8" name="Google Shape;1318;p54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19" name="Google Shape;1319;p54"/>
          <p:cNvCxnSpPr>
            <a:endCxn id="1311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0" name="Google Shape;1320;p54"/>
          <p:cNvCxnSpPr>
            <a:stCxn id="1311" idx="6"/>
            <a:endCxn id="1307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1" name="Google Shape;1321;p54"/>
          <p:cNvCxnSpPr/>
          <p:nvPr/>
        </p:nvCxnSpPr>
        <p:spPr>
          <a:xfrm rot="10800000">
            <a:off x="6882475" y="2816525"/>
            <a:ext cx="0" cy="102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2" name="Google Shape;1322;p54"/>
          <p:cNvCxnSpPr>
            <a:stCxn id="1323" idx="3"/>
            <a:endCxn id="1324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5" name="Google Shape;1325;p54"/>
          <p:cNvCxnSpPr>
            <a:stCxn id="1326" idx="1"/>
            <a:endCxn id="1311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27" name="Google Shape;1327;p54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8" name="Google Shape;1328;p54"/>
          <p:cNvCxnSpPr>
            <a:stCxn id="1307" idx="0"/>
          </p:cNvCxnSpPr>
          <p:nvPr/>
        </p:nvCxnSpPr>
        <p:spPr>
          <a:xfrm rot="10800000">
            <a:off x="6882475" y="131275"/>
            <a:ext cx="0" cy="244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Google Shape;1329;p54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0" name="Google Shape;1330;p54"/>
          <p:cNvCxnSpPr>
            <a:stCxn id="1331" idx="1"/>
            <a:endCxn id="1332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33" name="Google Shape;1333;p54"/>
          <p:cNvCxnSpPr>
            <a:stCxn id="1332" idx="2"/>
            <a:endCxn id="1317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15" name="Google Shape;1315;p54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4" name="Google Shape;1334;p54"/>
          <p:cNvCxnSpPr>
            <a:stCxn id="1317" idx="2"/>
            <a:endCxn id="1315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54"/>
          <p:cNvCxnSpPr>
            <a:stCxn id="1318" idx="0"/>
            <a:endCxn id="1315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6" name="Google Shape;1336;p54"/>
          <p:cNvSpPr txBox="1"/>
          <p:nvPr/>
        </p:nvSpPr>
        <p:spPr>
          <a:xfrm>
            <a:off x="6922175" y="264250"/>
            <a:ext cx="1198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rediction + memories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7" name="Google Shape;1337;p54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8" name="Google Shape;1338;p54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2" name="Google Shape;1332;p54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9" name="Google Shape;1339;p54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40" name="Google Shape;1340;p54"/>
          <p:cNvCxnSpPr>
            <a:stCxn id="1318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3" name="Google Shape;1323;p54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41" name="Google Shape;1341;p54"/>
          <p:cNvCxnSpPr>
            <a:stCxn id="1323" idx="3"/>
            <a:endCxn id="1301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2" name="Google Shape;1342;p54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343" name="Google Shape;1343;p54"/>
          <p:cNvSpPr txBox="1"/>
          <p:nvPr/>
        </p:nvSpPr>
        <p:spPr>
          <a:xfrm>
            <a:off x="6922175" y="33884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Plus junction: element-by-element addition</a:t>
            </a:r>
            <a:endParaRPr/>
          </a:p>
        </p:txBody>
      </p:sp>
      <p:sp>
        <p:nvSpPr>
          <p:cNvPr id="1349" name="Google Shape;1349;p55"/>
          <p:cNvSpPr/>
          <p:nvPr/>
        </p:nvSpPr>
        <p:spPr>
          <a:xfrm>
            <a:off x="877716" y="31893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50" name="Google Shape;1350;p55"/>
          <p:cNvSpPr/>
          <p:nvPr/>
        </p:nvSpPr>
        <p:spPr>
          <a:xfrm>
            <a:off x="877716" y="376993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351" name="Google Shape;1351;p55"/>
          <p:cNvSpPr/>
          <p:nvPr/>
        </p:nvSpPr>
        <p:spPr>
          <a:xfrm>
            <a:off x="877716" y="435049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52" name="Google Shape;1352;p55"/>
          <p:cNvSpPr/>
          <p:nvPr/>
        </p:nvSpPr>
        <p:spPr>
          <a:xfrm>
            <a:off x="877716" y="11435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53" name="Google Shape;1353;p55"/>
          <p:cNvSpPr/>
          <p:nvPr/>
        </p:nvSpPr>
        <p:spPr>
          <a:xfrm>
            <a:off x="877716" y="17240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54" name="Google Shape;1354;p55"/>
          <p:cNvSpPr/>
          <p:nvPr/>
        </p:nvSpPr>
        <p:spPr>
          <a:xfrm>
            <a:off x="877716" y="23046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grpSp>
        <p:nvGrpSpPr>
          <p:cNvPr id="1355" name="Google Shape;1355;p55"/>
          <p:cNvGrpSpPr/>
          <p:nvPr/>
        </p:nvGrpSpPr>
        <p:grpSpPr>
          <a:xfrm>
            <a:off x="2144325" y="2890225"/>
            <a:ext cx="216900" cy="216900"/>
            <a:chOff x="3770050" y="3263650"/>
            <a:chExt cx="216900" cy="216900"/>
          </a:xfrm>
        </p:grpSpPr>
        <p:sp>
          <p:nvSpPr>
            <p:cNvPr id="1356" name="Google Shape;1356;p55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7" name="Google Shape;1357;p55"/>
            <p:cNvCxnSpPr>
              <a:stCxn id="1356" idx="0"/>
              <a:endCxn id="1356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Google Shape;1358;p55"/>
            <p:cNvCxnSpPr>
              <a:stCxn id="1356" idx="2"/>
              <a:endCxn id="1356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59" name="Google Shape;1359;p55"/>
          <p:cNvCxnSpPr>
            <a:stCxn id="1353" idx="3"/>
            <a:endCxn id="1356" idx="1"/>
          </p:cNvCxnSpPr>
          <p:nvPr/>
        </p:nvCxnSpPr>
        <p:spPr>
          <a:xfrm>
            <a:off x="1455516" y="2012985"/>
            <a:ext cx="720600" cy="90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0" name="Google Shape;1360;p55"/>
          <p:cNvCxnSpPr>
            <a:stCxn id="1350" idx="3"/>
            <a:endCxn id="1356" idx="3"/>
          </p:cNvCxnSpPr>
          <p:nvPr/>
        </p:nvCxnSpPr>
        <p:spPr>
          <a:xfrm flipH="1" rot="10800000">
            <a:off x="1455516" y="3075435"/>
            <a:ext cx="720600" cy="983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1" name="Google Shape;1361;p55"/>
          <p:cNvSpPr txBox="1"/>
          <p:nvPr/>
        </p:nvSpPr>
        <p:spPr>
          <a:xfrm>
            <a:off x="27123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362" name="Google Shape;1362;p55"/>
          <p:cNvSpPr/>
          <p:nvPr/>
        </p:nvSpPr>
        <p:spPr>
          <a:xfrm>
            <a:off x="4152436" y="2129225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+ 6</a:t>
            </a:r>
            <a:endParaRPr/>
          </a:p>
        </p:txBody>
      </p:sp>
      <p:sp>
        <p:nvSpPr>
          <p:cNvPr id="1363" name="Google Shape;1363;p55"/>
          <p:cNvSpPr/>
          <p:nvPr/>
        </p:nvSpPr>
        <p:spPr>
          <a:xfrm>
            <a:off x="4152436" y="2709777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+ 7</a:t>
            </a:r>
            <a:endParaRPr/>
          </a:p>
        </p:txBody>
      </p:sp>
      <p:sp>
        <p:nvSpPr>
          <p:cNvPr id="1364" name="Google Shape;1364;p55"/>
          <p:cNvSpPr/>
          <p:nvPr/>
        </p:nvSpPr>
        <p:spPr>
          <a:xfrm>
            <a:off x="4152436" y="3290329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+ 8</a:t>
            </a:r>
            <a:endParaRPr/>
          </a:p>
        </p:txBody>
      </p:sp>
      <p:sp>
        <p:nvSpPr>
          <p:cNvPr id="1365" name="Google Shape;1365;p55"/>
          <p:cNvSpPr/>
          <p:nvPr/>
        </p:nvSpPr>
        <p:spPr>
          <a:xfrm>
            <a:off x="7278516" y="21341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366" name="Google Shape;1366;p55"/>
          <p:cNvSpPr/>
          <p:nvPr/>
        </p:nvSpPr>
        <p:spPr>
          <a:xfrm>
            <a:off x="7278516" y="27146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367" name="Google Shape;1367;p55"/>
          <p:cNvSpPr/>
          <p:nvPr/>
        </p:nvSpPr>
        <p:spPr>
          <a:xfrm>
            <a:off x="7278516" y="32952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368" name="Google Shape;1368;p55"/>
          <p:cNvSpPr txBox="1"/>
          <p:nvPr/>
        </p:nvSpPr>
        <p:spPr>
          <a:xfrm>
            <a:off x="59889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grpSp>
        <p:nvGrpSpPr>
          <p:cNvPr id="1369" name="Google Shape;1369;p55"/>
          <p:cNvGrpSpPr/>
          <p:nvPr/>
        </p:nvGrpSpPr>
        <p:grpSpPr>
          <a:xfrm>
            <a:off x="7634200" y="432711"/>
            <a:ext cx="577800" cy="577800"/>
            <a:chOff x="3770050" y="3263650"/>
            <a:chExt cx="216900" cy="216900"/>
          </a:xfrm>
        </p:grpSpPr>
        <p:sp>
          <p:nvSpPr>
            <p:cNvPr id="1370" name="Google Shape;1370;p55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71" name="Google Shape;1371;p55"/>
            <p:cNvCxnSpPr>
              <a:stCxn id="1370" idx="0"/>
              <a:endCxn id="1370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2" name="Google Shape;1372;p55"/>
            <p:cNvCxnSpPr>
              <a:stCxn id="1370" idx="2"/>
              <a:endCxn id="1370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</a:t>
            </a:r>
            <a:r>
              <a:rPr lang="en"/>
              <a:t> junction: element-by-element multiplication</a:t>
            </a:r>
            <a:endParaRPr/>
          </a:p>
        </p:txBody>
      </p:sp>
      <p:sp>
        <p:nvSpPr>
          <p:cNvPr id="1378" name="Google Shape;1378;p56"/>
          <p:cNvSpPr/>
          <p:nvPr/>
        </p:nvSpPr>
        <p:spPr>
          <a:xfrm>
            <a:off x="877716" y="31893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79" name="Google Shape;1379;p56"/>
          <p:cNvSpPr/>
          <p:nvPr/>
        </p:nvSpPr>
        <p:spPr>
          <a:xfrm>
            <a:off x="877716" y="376993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380" name="Google Shape;1380;p56"/>
          <p:cNvSpPr/>
          <p:nvPr/>
        </p:nvSpPr>
        <p:spPr>
          <a:xfrm>
            <a:off x="877716" y="435049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81" name="Google Shape;1381;p56"/>
          <p:cNvSpPr/>
          <p:nvPr/>
        </p:nvSpPr>
        <p:spPr>
          <a:xfrm>
            <a:off x="877716" y="11435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82" name="Google Shape;1382;p56"/>
          <p:cNvSpPr/>
          <p:nvPr/>
        </p:nvSpPr>
        <p:spPr>
          <a:xfrm>
            <a:off x="877716" y="17240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83" name="Google Shape;1383;p56"/>
          <p:cNvSpPr/>
          <p:nvPr/>
        </p:nvSpPr>
        <p:spPr>
          <a:xfrm>
            <a:off x="877716" y="23046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384" name="Google Shape;1384;p56"/>
          <p:cNvCxnSpPr>
            <a:stCxn id="1382" idx="3"/>
            <a:endCxn id="1385" idx="1"/>
          </p:cNvCxnSpPr>
          <p:nvPr/>
        </p:nvCxnSpPr>
        <p:spPr>
          <a:xfrm>
            <a:off x="1455516" y="2012985"/>
            <a:ext cx="720600" cy="90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6" name="Google Shape;1386;p56"/>
          <p:cNvCxnSpPr>
            <a:stCxn id="1379" idx="3"/>
            <a:endCxn id="1385" idx="3"/>
          </p:cNvCxnSpPr>
          <p:nvPr/>
        </p:nvCxnSpPr>
        <p:spPr>
          <a:xfrm flipH="1" rot="10800000">
            <a:off x="1455516" y="3075435"/>
            <a:ext cx="720600" cy="983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7" name="Google Shape;1387;p56"/>
          <p:cNvSpPr txBox="1"/>
          <p:nvPr/>
        </p:nvSpPr>
        <p:spPr>
          <a:xfrm>
            <a:off x="27123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388" name="Google Shape;1388;p56"/>
          <p:cNvSpPr/>
          <p:nvPr/>
        </p:nvSpPr>
        <p:spPr>
          <a:xfrm>
            <a:off x="4152436" y="2129225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x 6</a:t>
            </a:r>
            <a:endParaRPr/>
          </a:p>
        </p:txBody>
      </p:sp>
      <p:sp>
        <p:nvSpPr>
          <p:cNvPr id="1389" name="Google Shape;1389;p56"/>
          <p:cNvSpPr/>
          <p:nvPr/>
        </p:nvSpPr>
        <p:spPr>
          <a:xfrm>
            <a:off x="4152436" y="2709777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x 7</a:t>
            </a:r>
            <a:endParaRPr/>
          </a:p>
        </p:txBody>
      </p:sp>
      <p:sp>
        <p:nvSpPr>
          <p:cNvPr id="1390" name="Google Shape;1390;p56"/>
          <p:cNvSpPr/>
          <p:nvPr/>
        </p:nvSpPr>
        <p:spPr>
          <a:xfrm>
            <a:off x="4152436" y="3290329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x 8</a:t>
            </a:r>
            <a:endParaRPr/>
          </a:p>
        </p:txBody>
      </p:sp>
      <p:sp>
        <p:nvSpPr>
          <p:cNvPr id="1391" name="Google Shape;1391;p56"/>
          <p:cNvSpPr/>
          <p:nvPr/>
        </p:nvSpPr>
        <p:spPr>
          <a:xfrm>
            <a:off x="7278516" y="21341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392" name="Google Shape;1392;p56"/>
          <p:cNvSpPr/>
          <p:nvPr/>
        </p:nvSpPr>
        <p:spPr>
          <a:xfrm>
            <a:off x="7278516" y="27146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</a:t>
            </a:r>
            <a:endParaRPr/>
          </a:p>
        </p:txBody>
      </p:sp>
      <p:sp>
        <p:nvSpPr>
          <p:cNvPr id="1393" name="Google Shape;1393;p56"/>
          <p:cNvSpPr/>
          <p:nvPr/>
        </p:nvSpPr>
        <p:spPr>
          <a:xfrm>
            <a:off x="7278516" y="32952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</a:t>
            </a:r>
            <a:endParaRPr/>
          </a:p>
        </p:txBody>
      </p:sp>
      <p:sp>
        <p:nvSpPr>
          <p:cNvPr id="1394" name="Google Shape;1394;p56"/>
          <p:cNvSpPr txBox="1"/>
          <p:nvPr/>
        </p:nvSpPr>
        <p:spPr>
          <a:xfrm>
            <a:off x="59889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grpSp>
        <p:nvGrpSpPr>
          <p:cNvPr id="1395" name="Google Shape;1395;p56"/>
          <p:cNvGrpSpPr/>
          <p:nvPr/>
        </p:nvGrpSpPr>
        <p:grpSpPr>
          <a:xfrm>
            <a:off x="2183375" y="2896125"/>
            <a:ext cx="216900" cy="216900"/>
            <a:chOff x="3999800" y="3405025"/>
            <a:chExt cx="216900" cy="216900"/>
          </a:xfrm>
        </p:grpSpPr>
        <p:sp>
          <p:nvSpPr>
            <p:cNvPr id="1396" name="Google Shape;1396;p5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97" name="Google Shape;1397;p56"/>
            <p:cNvCxnSpPr>
              <a:stCxn id="1396" idx="7"/>
              <a:endCxn id="139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8" name="Google Shape;1398;p56"/>
            <p:cNvCxnSpPr>
              <a:stCxn id="1396" idx="1"/>
              <a:endCxn id="139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99" name="Google Shape;1399;p56"/>
          <p:cNvGrpSpPr/>
          <p:nvPr/>
        </p:nvGrpSpPr>
        <p:grpSpPr>
          <a:xfrm>
            <a:off x="8324481" y="399532"/>
            <a:ext cx="694405" cy="694405"/>
            <a:chOff x="3999800" y="3405025"/>
            <a:chExt cx="216900" cy="216900"/>
          </a:xfrm>
        </p:grpSpPr>
        <p:sp>
          <p:nvSpPr>
            <p:cNvPr id="1400" name="Google Shape;1400;p5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01" name="Google Shape;1401;p56"/>
            <p:cNvCxnSpPr>
              <a:stCxn id="1400" idx="7"/>
              <a:endCxn id="140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56"/>
            <p:cNvCxnSpPr>
              <a:stCxn id="1400" idx="1"/>
              <a:endCxn id="140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57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Gating</a:t>
            </a:r>
            <a:endParaRPr/>
          </a:p>
        </p:txBody>
      </p:sp>
      <p:sp>
        <p:nvSpPr>
          <p:cNvPr id="1408" name="Google Shape;1408;p57"/>
          <p:cNvSpPr/>
          <p:nvPr/>
        </p:nvSpPr>
        <p:spPr>
          <a:xfrm>
            <a:off x="1715916" y="31893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1.0</a:t>
            </a:r>
            <a:endParaRPr/>
          </a:p>
        </p:txBody>
      </p:sp>
      <p:sp>
        <p:nvSpPr>
          <p:cNvPr id="1409" name="Google Shape;1409;p57"/>
          <p:cNvSpPr/>
          <p:nvPr/>
        </p:nvSpPr>
        <p:spPr>
          <a:xfrm>
            <a:off x="1715916" y="376993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</a:t>
            </a:r>
            <a:endParaRPr/>
          </a:p>
        </p:txBody>
      </p:sp>
      <p:sp>
        <p:nvSpPr>
          <p:cNvPr id="1410" name="Google Shape;1410;p57"/>
          <p:cNvSpPr/>
          <p:nvPr/>
        </p:nvSpPr>
        <p:spPr>
          <a:xfrm>
            <a:off x="1715916" y="435049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1411" name="Google Shape;1411;p57"/>
          <p:cNvSpPr/>
          <p:nvPr/>
        </p:nvSpPr>
        <p:spPr>
          <a:xfrm>
            <a:off x="1715916" y="11435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</a:t>
            </a:r>
            <a:endParaRPr/>
          </a:p>
        </p:txBody>
      </p:sp>
      <p:sp>
        <p:nvSpPr>
          <p:cNvPr id="1412" name="Google Shape;1412;p57"/>
          <p:cNvSpPr/>
          <p:nvPr/>
        </p:nvSpPr>
        <p:spPr>
          <a:xfrm>
            <a:off x="1715916" y="17240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</a:t>
            </a:r>
            <a:endParaRPr/>
          </a:p>
        </p:txBody>
      </p:sp>
      <p:sp>
        <p:nvSpPr>
          <p:cNvPr id="1413" name="Google Shape;1413;p57"/>
          <p:cNvSpPr/>
          <p:nvPr/>
        </p:nvSpPr>
        <p:spPr>
          <a:xfrm>
            <a:off x="1715916" y="23046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</a:t>
            </a:r>
            <a:endParaRPr/>
          </a:p>
        </p:txBody>
      </p:sp>
      <p:cxnSp>
        <p:nvCxnSpPr>
          <p:cNvPr id="1414" name="Google Shape;1414;p57"/>
          <p:cNvCxnSpPr>
            <a:stCxn id="1412" idx="3"/>
            <a:endCxn id="1415" idx="1"/>
          </p:cNvCxnSpPr>
          <p:nvPr/>
        </p:nvCxnSpPr>
        <p:spPr>
          <a:xfrm>
            <a:off x="2293716" y="2012985"/>
            <a:ext cx="720600" cy="90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6" name="Google Shape;1416;p57"/>
          <p:cNvCxnSpPr>
            <a:stCxn id="1409" idx="3"/>
            <a:endCxn id="1415" idx="3"/>
          </p:cNvCxnSpPr>
          <p:nvPr/>
        </p:nvCxnSpPr>
        <p:spPr>
          <a:xfrm flipH="1" rot="10800000">
            <a:off x="2293716" y="3075435"/>
            <a:ext cx="720600" cy="983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7" name="Google Shape;1417;p57"/>
          <p:cNvSpPr txBox="1"/>
          <p:nvPr/>
        </p:nvSpPr>
        <p:spPr>
          <a:xfrm>
            <a:off x="35505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418" name="Google Shape;1418;p57"/>
          <p:cNvSpPr/>
          <p:nvPr/>
        </p:nvSpPr>
        <p:spPr>
          <a:xfrm>
            <a:off x="4762036" y="2129225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 x 1.0</a:t>
            </a:r>
            <a:endParaRPr/>
          </a:p>
        </p:txBody>
      </p:sp>
      <p:sp>
        <p:nvSpPr>
          <p:cNvPr id="1419" name="Google Shape;1419;p57"/>
          <p:cNvSpPr/>
          <p:nvPr/>
        </p:nvSpPr>
        <p:spPr>
          <a:xfrm>
            <a:off x="4762036" y="2709777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 x 0.5</a:t>
            </a:r>
            <a:endParaRPr/>
          </a:p>
        </p:txBody>
      </p:sp>
      <p:sp>
        <p:nvSpPr>
          <p:cNvPr id="1420" name="Google Shape;1420;p57"/>
          <p:cNvSpPr/>
          <p:nvPr/>
        </p:nvSpPr>
        <p:spPr>
          <a:xfrm>
            <a:off x="4762036" y="3290329"/>
            <a:ext cx="12684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 x 0.0</a:t>
            </a:r>
            <a:endParaRPr/>
          </a:p>
        </p:txBody>
      </p:sp>
      <p:sp>
        <p:nvSpPr>
          <p:cNvPr id="1421" name="Google Shape;1421;p57"/>
          <p:cNvSpPr/>
          <p:nvPr/>
        </p:nvSpPr>
        <p:spPr>
          <a:xfrm>
            <a:off x="7278516" y="213412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</a:t>
            </a:r>
            <a:endParaRPr/>
          </a:p>
        </p:txBody>
      </p:sp>
      <p:sp>
        <p:nvSpPr>
          <p:cNvPr id="1422" name="Google Shape;1422;p57"/>
          <p:cNvSpPr/>
          <p:nvPr/>
        </p:nvSpPr>
        <p:spPr>
          <a:xfrm>
            <a:off x="7278516" y="271468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</a:t>
            </a:r>
            <a:endParaRPr/>
          </a:p>
        </p:txBody>
      </p:sp>
      <p:sp>
        <p:nvSpPr>
          <p:cNvPr id="1423" name="Google Shape;1423;p57"/>
          <p:cNvSpPr/>
          <p:nvPr/>
        </p:nvSpPr>
        <p:spPr>
          <a:xfrm>
            <a:off x="7278516" y="329524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</a:t>
            </a:r>
            <a:endParaRPr/>
          </a:p>
        </p:txBody>
      </p:sp>
      <p:sp>
        <p:nvSpPr>
          <p:cNvPr id="1424" name="Google Shape;1424;p57"/>
          <p:cNvSpPr txBox="1"/>
          <p:nvPr/>
        </p:nvSpPr>
        <p:spPr>
          <a:xfrm>
            <a:off x="6293725" y="236112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grpSp>
        <p:nvGrpSpPr>
          <p:cNvPr id="1425" name="Google Shape;1425;p57"/>
          <p:cNvGrpSpPr/>
          <p:nvPr/>
        </p:nvGrpSpPr>
        <p:grpSpPr>
          <a:xfrm>
            <a:off x="3021575" y="2896125"/>
            <a:ext cx="216900" cy="216900"/>
            <a:chOff x="3999800" y="3405025"/>
            <a:chExt cx="216900" cy="216900"/>
          </a:xfrm>
        </p:grpSpPr>
        <p:sp>
          <p:nvSpPr>
            <p:cNvPr id="1426" name="Google Shape;1426;p57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7" name="Google Shape;1427;p57"/>
            <p:cNvCxnSpPr>
              <a:stCxn id="1426" idx="7"/>
              <a:endCxn id="142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8" name="Google Shape;1428;p57"/>
            <p:cNvCxnSpPr>
              <a:stCxn id="1426" idx="1"/>
              <a:endCxn id="142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9" name="Google Shape;1429;p57"/>
          <p:cNvSpPr txBox="1"/>
          <p:nvPr/>
        </p:nvSpPr>
        <p:spPr>
          <a:xfrm>
            <a:off x="1028775" y="1844600"/>
            <a:ext cx="8349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Signal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0" name="Google Shape;1430;p57"/>
          <p:cNvSpPr txBox="1"/>
          <p:nvPr/>
        </p:nvSpPr>
        <p:spPr>
          <a:xfrm>
            <a:off x="876375" y="3673400"/>
            <a:ext cx="881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 / Off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gating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58"/>
          <p:cNvGrpSpPr/>
          <p:nvPr/>
        </p:nvGrpSpPr>
        <p:grpSpPr>
          <a:xfrm>
            <a:off x="361784" y="1748366"/>
            <a:ext cx="7593578" cy="1416858"/>
            <a:chOff x="2561871" y="2071250"/>
            <a:chExt cx="3385607" cy="1996700"/>
          </a:xfrm>
        </p:grpSpPr>
        <p:sp>
          <p:nvSpPr>
            <p:cNvPr id="1436" name="Google Shape;1436;p58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37" name="Google Shape;1437;p58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38" name="Google Shape;143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</a:t>
            </a:r>
            <a:r>
              <a:rPr lang="en"/>
              <a:t> (sigmoid) squashing function</a:t>
            </a:r>
            <a:endParaRPr/>
          </a:p>
        </p:txBody>
      </p:sp>
      <p:cxnSp>
        <p:nvCxnSpPr>
          <p:cNvPr id="1439" name="Google Shape;1439;p58"/>
          <p:cNvCxnSpPr/>
          <p:nvPr/>
        </p:nvCxnSpPr>
        <p:spPr>
          <a:xfrm>
            <a:off x="1988420" y="3157402"/>
            <a:ext cx="463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0" name="Google Shape;1440;p58"/>
          <p:cNvCxnSpPr/>
          <p:nvPr/>
        </p:nvCxnSpPr>
        <p:spPr>
          <a:xfrm>
            <a:off x="4242177" y="1406350"/>
            <a:ext cx="0" cy="23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58"/>
          <p:cNvCxnSpPr/>
          <p:nvPr/>
        </p:nvCxnSpPr>
        <p:spPr>
          <a:xfrm>
            <a:off x="4204827" y="1739216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58"/>
          <p:cNvCxnSpPr/>
          <p:nvPr/>
        </p:nvCxnSpPr>
        <p:spPr>
          <a:xfrm>
            <a:off x="4204827" y="195570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58"/>
          <p:cNvCxnSpPr/>
          <p:nvPr/>
        </p:nvCxnSpPr>
        <p:spPr>
          <a:xfrm>
            <a:off x="4204827" y="2172193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4" name="Google Shape;1444;p58"/>
          <p:cNvCxnSpPr/>
          <p:nvPr/>
        </p:nvCxnSpPr>
        <p:spPr>
          <a:xfrm>
            <a:off x="4204827" y="2388682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Google Shape;1445;p58"/>
          <p:cNvCxnSpPr/>
          <p:nvPr/>
        </p:nvCxnSpPr>
        <p:spPr>
          <a:xfrm>
            <a:off x="4204827" y="2605171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58"/>
          <p:cNvCxnSpPr/>
          <p:nvPr/>
        </p:nvCxnSpPr>
        <p:spPr>
          <a:xfrm>
            <a:off x="4204827" y="2821660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58"/>
          <p:cNvCxnSpPr/>
          <p:nvPr/>
        </p:nvCxnSpPr>
        <p:spPr>
          <a:xfrm>
            <a:off x="4204827" y="3471126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Google Shape;1448;p58"/>
          <p:cNvCxnSpPr/>
          <p:nvPr/>
        </p:nvCxnSpPr>
        <p:spPr>
          <a:xfrm>
            <a:off x="4204827" y="3687615"/>
            <a:ext cx="7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9" name="Google Shape;1449;p58"/>
          <p:cNvCxnSpPr/>
          <p:nvPr/>
        </p:nvCxnSpPr>
        <p:spPr>
          <a:xfrm rot="5400000">
            <a:off x="5091579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0" name="Google Shape;1450;p58"/>
          <p:cNvCxnSpPr/>
          <p:nvPr/>
        </p:nvCxnSpPr>
        <p:spPr>
          <a:xfrm rot="5400000">
            <a:off x="4939179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1" name="Google Shape;1451;p58"/>
          <p:cNvCxnSpPr/>
          <p:nvPr/>
        </p:nvCxnSpPr>
        <p:spPr>
          <a:xfrm rot="5400000">
            <a:off x="4786778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2" name="Google Shape;1452;p58"/>
          <p:cNvCxnSpPr/>
          <p:nvPr/>
        </p:nvCxnSpPr>
        <p:spPr>
          <a:xfrm rot="5400000">
            <a:off x="4634378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3" name="Google Shape;1453;p58"/>
          <p:cNvCxnSpPr/>
          <p:nvPr/>
        </p:nvCxnSpPr>
        <p:spPr>
          <a:xfrm rot="5400000">
            <a:off x="4481978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4" name="Google Shape;1454;p58"/>
          <p:cNvCxnSpPr/>
          <p:nvPr/>
        </p:nvCxnSpPr>
        <p:spPr>
          <a:xfrm rot="5400000">
            <a:off x="4329577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Google Shape;1455;p58"/>
          <p:cNvCxnSpPr/>
          <p:nvPr/>
        </p:nvCxnSpPr>
        <p:spPr>
          <a:xfrm rot="5400000">
            <a:off x="6005982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6" name="Google Shape;1456;p58"/>
          <p:cNvCxnSpPr/>
          <p:nvPr/>
        </p:nvCxnSpPr>
        <p:spPr>
          <a:xfrm rot="5400000">
            <a:off x="5853582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7" name="Google Shape;1457;p58"/>
          <p:cNvCxnSpPr/>
          <p:nvPr/>
        </p:nvCxnSpPr>
        <p:spPr>
          <a:xfrm rot="5400000">
            <a:off x="5701181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8" name="Google Shape;1458;p58"/>
          <p:cNvCxnSpPr/>
          <p:nvPr/>
        </p:nvCxnSpPr>
        <p:spPr>
          <a:xfrm rot="5400000">
            <a:off x="5548781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58"/>
          <p:cNvCxnSpPr/>
          <p:nvPr/>
        </p:nvCxnSpPr>
        <p:spPr>
          <a:xfrm rot="5400000">
            <a:off x="5396380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Google Shape;1460;p58"/>
          <p:cNvCxnSpPr/>
          <p:nvPr/>
        </p:nvCxnSpPr>
        <p:spPr>
          <a:xfrm rot="5400000">
            <a:off x="5243980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1" name="Google Shape;1461;p58"/>
          <p:cNvCxnSpPr/>
          <p:nvPr/>
        </p:nvCxnSpPr>
        <p:spPr>
          <a:xfrm rot="5400000">
            <a:off x="3110374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Google Shape;1462;p58"/>
          <p:cNvCxnSpPr/>
          <p:nvPr/>
        </p:nvCxnSpPr>
        <p:spPr>
          <a:xfrm rot="5400000">
            <a:off x="2957973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3" name="Google Shape;1463;p58"/>
          <p:cNvCxnSpPr/>
          <p:nvPr/>
        </p:nvCxnSpPr>
        <p:spPr>
          <a:xfrm rot="5400000">
            <a:off x="2805573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58"/>
          <p:cNvCxnSpPr/>
          <p:nvPr/>
        </p:nvCxnSpPr>
        <p:spPr>
          <a:xfrm rot="5400000">
            <a:off x="2653172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58"/>
          <p:cNvCxnSpPr/>
          <p:nvPr/>
        </p:nvCxnSpPr>
        <p:spPr>
          <a:xfrm rot="5400000">
            <a:off x="2500772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58"/>
          <p:cNvCxnSpPr/>
          <p:nvPr/>
        </p:nvCxnSpPr>
        <p:spPr>
          <a:xfrm rot="5400000">
            <a:off x="2348371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58"/>
          <p:cNvCxnSpPr/>
          <p:nvPr/>
        </p:nvCxnSpPr>
        <p:spPr>
          <a:xfrm rot="5400000">
            <a:off x="4024776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58"/>
          <p:cNvCxnSpPr/>
          <p:nvPr/>
        </p:nvCxnSpPr>
        <p:spPr>
          <a:xfrm rot="5400000">
            <a:off x="3872376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9" name="Google Shape;1469;p58"/>
          <p:cNvCxnSpPr/>
          <p:nvPr/>
        </p:nvCxnSpPr>
        <p:spPr>
          <a:xfrm rot="5400000">
            <a:off x="3719975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0" name="Google Shape;1470;p58"/>
          <p:cNvCxnSpPr/>
          <p:nvPr/>
        </p:nvCxnSpPr>
        <p:spPr>
          <a:xfrm rot="5400000">
            <a:off x="3567575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1" name="Google Shape;1471;p58"/>
          <p:cNvCxnSpPr/>
          <p:nvPr/>
        </p:nvCxnSpPr>
        <p:spPr>
          <a:xfrm rot="5400000">
            <a:off x="3415175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2" name="Google Shape;1472;p58"/>
          <p:cNvCxnSpPr/>
          <p:nvPr/>
        </p:nvCxnSpPr>
        <p:spPr>
          <a:xfrm rot="5400000">
            <a:off x="3262774" y="3157445"/>
            <a:ext cx="1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3" name="Google Shape;1473;p58"/>
          <p:cNvSpPr txBox="1"/>
          <p:nvPr/>
        </p:nvSpPr>
        <p:spPr>
          <a:xfrm>
            <a:off x="3748675" y="1475104"/>
            <a:ext cx="514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4" name="Google Shape;1474;p58"/>
          <p:cNvSpPr txBox="1"/>
          <p:nvPr/>
        </p:nvSpPr>
        <p:spPr>
          <a:xfrm>
            <a:off x="3748675" y="2124570"/>
            <a:ext cx="514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5" name="Google Shape;1475;p58"/>
          <p:cNvSpPr txBox="1"/>
          <p:nvPr/>
        </p:nvSpPr>
        <p:spPr>
          <a:xfrm>
            <a:off x="4406479" y="3215490"/>
            <a:ext cx="514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6" name="Google Shape;1476;p58"/>
          <p:cNvSpPr txBox="1"/>
          <p:nvPr/>
        </p:nvSpPr>
        <p:spPr>
          <a:xfrm>
            <a:off x="4963781" y="3215490"/>
            <a:ext cx="4797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7" name="Google Shape;1477;p58"/>
          <p:cNvSpPr txBox="1"/>
          <p:nvPr/>
        </p:nvSpPr>
        <p:spPr>
          <a:xfrm>
            <a:off x="3492073" y="3207668"/>
            <a:ext cx="514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8" name="Google Shape;1478;p58"/>
          <p:cNvSpPr txBox="1"/>
          <p:nvPr/>
        </p:nvSpPr>
        <p:spPr>
          <a:xfrm>
            <a:off x="2948071" y="3207668"/>
            <a:ext cx="514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9" name="Google Shape;1479;p58"/>
          <p:cNvSpPr txBox="1"/>
          <p:nvPr>
            <p:ph type="title"/>
          </p:nvPr>
        </p:nvSpPr>
        <p:spPr>
          <a:xfrm>
            <a:off x="1036775" y="384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 matter what you start with, the answer stays between 0 and 1.</a:t>
            </a:r>
            <a:endParaRPr sz="1800"/>
          </a:p>
        </p:txBody>
      </p:sp>
      <p:grpSp>
        <p:nvGrpSpPr>
          <p:cNvPr id="1480" name="Google Shape;1480;p58"/>
          <p:cNvGrpSpPr/>
          <p:nvPr/>
        </p:nvGrpSpPr>
        <p:grpSpPr>
          <a:xfrm>
            <a:off x="7760725" y="556928"/>
            <a:ext cx="501300" cy="501300"/>
            <a:chOff x="3059125" y="1201778"/>
            <a:chExt cx="501300" cy="501300"/>
          </a:xfrm>
        </p:grpSpPr>
        <p:sp>
          <p:nvSpPr>
            <p:cNvPr id="1481" name="Google Shape;1481;p58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82" name="Google Shape;1482;p5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Google Shape;1487;p59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488" name="Google Shape;1488;p59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9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3" name="Google Shape;1493;p59"/>
            <p:cNvCxnSpPr>
              <a:stCxn id="1488" idx="5"/>
              <a:endCxn id="149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4" name="Google Shape;1494;p59"/>
            <p:cNvCxnSpPr>
              <a:stCxn id="1488" idx="5"/>
              <a:endCxn id="149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5" name="Google Shape;1495;p59"/>
            <p:cNvCxnSpPr>
              <a:stCxn id="1490" idx="7"/>
              <a:endCxn id="149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6" name="Google Shape;1496;p59"/>
            <p:cNvCxnSpPr>
              <a:stCxn id="1490" idx="7"/>
              <a:endCxn id="149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7" name="Google Shape;1497;p59"/>
            <p:cNvCxnSpPr>
              <a:stCxn id="1489" idx="6"/>
              <a:endCxn id="149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8" name="Google Shape;1498;p59"/>
            <p:cNvCxnSpPr>
              <a:stCxn id="1489" idx="6"/>
              <a:endCxn id="149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9" name="Google Shape;1499;p5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0" name="Google Shape;1500;p59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501" name="Google Shape;1501;p59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9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6" name="Google Shape;1506;p59"/>
            <p:cNvCxnSpPr>
              <a:stCxn id="1501" idx="5"/>
              <a:endCxn id="150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7" name="Google Shape;1507;p59"/>
            <p:cNvCxnSpPr>
              <a:stCxn id="1501" idx="5"/>
              <a:endCxn id="150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8" name="Google Shape;1508;p59"/>
            <p:cNvCxnSpPr>
              <a:stCxn id="1503" idx="7"/>
              <a:endCxn id="150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Google Shape;1509;p59"/>
            <p:cNvCxnSpPr>
              <a:stCxn id="1503" idx="7"/>
              <a:endCxn id="150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Google Shape;1510;p59"/>
            <p:cNvCxnSpPr>
              <a:stCxn id="1502" idx="6"/>
              <a:endCxn id="150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1" name="Google Shape;1511;p59"/>
            <p:cNvCxnSpPr>
              <a:stCxn id="1502" idx="6"/>
              <a:endCxn id="150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2" name="Google Shape;1512;p5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3" name="Google Shape;1513;p59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514" name="Google Shape;1514;p59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15" name="Google Shape;1515;p59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6" name="Google Shape;1516;p59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1517" name="Google Shape;1517;p59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18" name="Google Shape;1518;p59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9" name="Google Shape;1519;p59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520" name="Google Shape;1520;p59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1" name="Google Shape;1521;p59"/>
            <p:cNvCxnSpPr>
              <a:stCxn id="1520" idx="0"/>
              <a:endCxn id="1520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Google Shape;1522;p59"/>
            <p:cNvCxnSpPr>
              <a:stCxn id="1520" idx="2"/>
              <a:endCxn id="1520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23" name="Google Shape;1523;p59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524" name="Google Shape;1524;p59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5" name="Google Shape;1525;p59"/>
            <p:cNvCxnSpPr>
              <a:stCxn id="1524" idx="7"/>
              <a:endCxn id="152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6" name="Google Shape;1526;p59"/>
            <p:cNvCxnSpPr>
              <a:stCxn id="1524" idx="1"/>
              <a:endCxn id="152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27" name="Google Shape;1527;p59"/>
          <p:cNvCxnSpPr>
            <a:stCxn id="1528" idx="6"/>
            <a:endCxn id="1499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9" name="Google Shape;1529;p59"/>
          <p:cNvCxnSpPr>
            <a:stCxn id="1528" idx="6"/>
            <a:endCxn id="1512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0" name="Google Shape;1530;p59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1" name="Google Shape;1531;p59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32" name="Google Shape;1532;p59"/>
          <p:cNvCxnSpPr>
            <a:endCxn id="1524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3" name="Google Shape;1533;p59"/>
          <p:cNvCxnSpPr>
            <a:stCxn id="1524" idx="6"/>
            <a:endCxn id="1520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4" name="Google Shape;1534;p59"/>
          <p:cNvCxnSpPr/>
          <p:nvPr/>
        </p:nvCxnSpPr>
        <p:spPr>
          <a:xfrm rot="10800000">
            <a:off x="6882475" y="2816525"/>
            <a:ext cx="0" cy="102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5" name="Google Shape;1535;p59"/>
          <p:cNvCxnSpPr>
            <a:stCxn id="1536" idx="3"/>
            <a:endCxn id="1537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8" name="Google Shape;1538;p59"/>
          <p:cNvCxnSpPr>
            <a:stCxn id="1539" idx="1"/>
            <a:endCxn id="1524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40" name="Google Shape;1540;p59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1" name="Google Shape;1541;p59"/>
          <p:cNvCxnSpPr>
            <a:stCxn id="1520" idx="0"/>
          </p:cNvCxnSpPr>
          <p:nvPr/>
        </p:nvCxnSpPr>
        <p:spPr>
          <a:xfrm rot="10800000">
            <a:off x="6882475" y="131275"/>
            <a:ext cx="0" cy="244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2" name="Google Shape;1542;p59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3" name="Google Shape;1543;p59"/>
          <p:cNvCxnSpPr>
            <a:stCxn id="1544" idx="1"/>
            <a:endCxn id="1545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46" name="Google Shape;1546;p59"/>
          <p:cNvCxnSpPr>
            <a:stCxn id="1545" idx="2"/>
            <a:endCxn id="1530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528" name="Google Shape;1528;p59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7" name="Google Shape;1547;p59"/>
          <p:cNvCxnSpPr>
            <a:stCxn id="1530" idx="2"/>
            <a:endCxn id="1528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48" name="Google Shape;1548;p59"/>
          <p:cNvCxnSpPr>
            <a:stCxn id="1531" idx="0"/>
            <a:endCxn id="1528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9" name="Google Shape;1549;p59"/>
          <p:cNvSpPr txBox="1"/>
          <p:nvPr/>
        </p:nvSpPr>
        <p:spPr>
          <a:xfrm>
            <a:off x="6922175" y="264250"/>
            <a:ext cx="1198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 and memories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0" name="Google Shape;1550;p59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1" name="Google Shape;1551;p59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5" name="Google Shape;1545;p59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2" name="Google Shape;1552;p59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53" name="Google Shape;1553;p59"/>
          <p:cNvCxnSpPr>
            <a:stCxn id="1531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6" name="Google Shape;1536;p59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54" name="Google Shape;1554;p59"/>
          <p:cNvCxnSpPr>
            <a:stCxn id="1536" idx="3"/>
            <a:endCxn id="1514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5" name="Google Shape;1555;p59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556" name="Google Shape;1556;p59"/>
          <p:cNvSpPr txBox="1"/>
          <p:nvPr/>
        </p:nvSpPr>
        <p:spPr>
          <a:xfrm>
            <a:off x="6922175" y="33884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1" name="Google Shape;1561;p60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562" name="Google Shape;1562;p6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60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6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6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6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7" name="Google Shape;1567;p60"/>
            <p:cNvCxnSpPr>
              <a:stCxn id="1562" idx="5"/>
              <a:endCxn id="1565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8" name="Google Shape;1568;p60"/>
            <p:cNvCxnSpPr>
              <a:stCxn id="1562" idx="5"/>
              <a:endCxn id="1566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9" name="Google Shape;1569;p60"/>
            <p:cNvCxnSpPr>
              <a:stCxn id="1564" idx="7"/>
              <a:endCxn id="1566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0" name="Google Shape;1570;p60"/>
            <p:cNvCxnSpPr>
              <a:stCxn id="1564" idx="7"/>
              <a:endCxn id="1565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1" name="Google Shape;1571;p60"/>
            <p:cNvCxnSpPr>
              <a:stCxn id="1563" idx="6"/>
              <a:endCxn id="1565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2" name="Google Shape;1572;p60"/>
            <p:cNvCxnSpPr>
              <a:stCxn id="1563" idx="6"/>
              <a:endCxn id="1566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3" name="Google Shape;1573;p60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4" name="Google Shape;1574;p60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1575" name="Google Shape;1575;p6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60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6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6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6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80" name="Google Shape;1580;p60"/>
            <p:cNvCxnSpPr>
              <a:stCxn id="1575" idx="5"/>
              <a:endCxn id="157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1" name="Google Shape;1581;p60"/>
            <p:cNvCxnSpPr>
              <a:stCxn id="1575" idx="5"/>
              <a:endCxn id="157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2" name="Google Shape;1582;p60"/>
            <p:cNvCxnSpPr>
              <a:stCxn id="1577" idx="7"/>
              <a:endCxn id="157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3" name="Google Shape;1583;p60"/>
            <p:cNvCxnSpPr>
              <a:stCxn id="1577" idx="7"/>
              <a:endCxn id="157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4" name="Google Shape;1584;p60"/>
            <p:cNvCxnSpPr>
              <a:stCxn id="1576" idx="6"/>
              <a:endCxn id="157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60"/>
            <p:cNvCxnSpPr>
              <a:stCxn id="1576" idx="6"/>
              <a:endCxn id="157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86" name="Google Shape;1586;p60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60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588" name="Google Shape;1588;p6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60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6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6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6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93" name="Google Shape;1593;p60"/>
            <p:cNvCxnSpPr>
              <a:stCxn id="1588" idx="5"/>
              <a:endCxn id="159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4" name="Google Shape;1594;p60"/>
            <p:cNvCxnSpPr>
              <a:stCxn id="1588" idx="5"/>
              <a:endCxn id="159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5" name="Google Shape;1595;p60"/>
            <p:cNvCxnSpPr>
              <a:stCxn id="1590" idx="7"/>
              <a:endCxn id="159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6" name="Google Shape;1596;p60"/>
            <p:cNvCxnSpPr>
              <a:stCxn id="1590" idx="7"/>
              <a:endCxn id="159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7" name="Google Shape;1597;p60"/>
            <p:cNvCxnSpPr>
              <a:stCxn id="1589" idx="6"/>
              <a:endCxn id="159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8" name="Google Shape;1598;p60"/>
            <p:cNvCxnSpPr>
              <a:stCxn id="1589" idx="6"/>
              <a:endCxn id="159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9" name="Google Shape;1599;p60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0" name="Google Shape;1600;p60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1601" name="Google Shape;1601;p60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2" name="Google Shape;1602;p6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03" name="Google Shape;1603;p60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604" name="Google Shape;1604;p6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5" name="Google Shape;1605;p6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06" name="Google Shape;1606;p60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1607" name="Google Shape;1607;p60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8" name="Google Shape;1608;p6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09" name="Google Shape;1609;p60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610" name="Google Shape;1610;p60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1" name="Google Shape;1611;p60"/>
            <p:cNvCxnSpPr>
              <a:stCxn id="1610" idx="0"/>
              <a:endCxn id="1610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2" name="Google Shape;1612;p60"/>
            <p:cNvCxnSpPr>
              <a:stCxn id="1610" idx="2"/>
              <a:endCxn id="1610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13" name="Google Shape;1613;p60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614" name="Google Shape;1614;p6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5" name="Google Shape;1615;p60"/>
            <p:cNvCxnSpPr>
              <a:stCxn id="1614" idx="7"/>
              <a:endCxn id="161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6" name="Google Shape;1616;p60"/>
            <p:cNvCxnSpPr>
              <a:stCxn id="1614" idx="1"/>
              <a:endCxn id="161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17" name="Google Shape;1617;p60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1618" name="Google Shape;1618;p6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9" name="Google Shape;1619;p60"/>
            <p:cNvCxnSpPr>
              <a:stCxn id="1618" idx="7"/>
              <a:endCxn id="1618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0" name="Google Shape;1620;p60"/>
            <p:cNvCxnSpPr>
              <a:stCxn id="1618" idx="1"/>
              <a:endCxn id="161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21" name="Google Shape;1621;p60"/>
          <p:cNvCxnSpPr>
            <a:stCxn id="1622" idx="6"/>
            <a:endCxn id="1573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3" name="Google Shape;1623;p60"/>
          <p:cNvCxnSpPr>
            <a:stCxn id="1622" idx="6"/>
            <a:endCxn id="1586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4" name="Google Shape;1624;p60"/>
          <p:cNvCxnSpPr>
            <a:stCxn id="1622" idx="6"/>
            <a:endCxn id="1599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5" name="Google Shape;1625;p60"/>
          <p:cNvCxnSpPr>
            <a:endCxn id="1618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6" name="Google Shape;1626;p60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7" name="Google Shape;1627;p60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28" name="Google Shape;1628;p60"/>
          <p:cNvCxnSpPr>
            <a:endCxn id="1614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9" name="Google Shape;1629;p60"/>
          <p:cNvCxnSpPr>
            <a:stCxn id="1614" idx="6"/>
            <a:endCxn id="1610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0" name="Google Shape;1630;p60"/>
          <p:cNvCxnSpPr>
            <a:endCxn id="1610" idx="4"/>
          </p:cNvCxnSpPr>
          <p:nvPr/>
        </p:nvCxnSpPr>
        <p:spPr>
          <a:xfrm rot="10800000">
            <a:off x="6882475" y="2793775"/>
            <a:ext cx="0" cy="103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1" name="Google Shape;1631;p60"/>
          <p:cNvCxnSpPr>
            <a:stCxn id="1610" idx="0"/>
            <a:endCxn id="1632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3" name="Google Shape;1633;p60"/>
          <p:cNvCxnSpPr>
            <a:stCxn id="1634" idx="1"/>
            <a:endCxn id="1614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35" name="Google Shape;1635;p60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6" name="Google Shape;1636;p60"/>
          <p:cNvCxnSpPr>
            <a:stCxn id="1618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7" name="Google Shape;1637;p60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8" name="Google Shape;1638;p60"/>
          <p:cNvCxnSpPr>
            <a:stCxn id="1639" idx="1"/>
            <a:endCxn id="1640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41" name="Google Shape;1641;p60"/>
          <p:cNvCxnSpPr>
            <a:stCxn id="1640" idx="2"/>
            <a:endCxn id="1626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22" name="Google Shape;1622;p60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2" name="Google Shape;1642;p60"/>
          <p:cNvCxnSpPr>
            <a:stCxn id="1626" idx="2"/>
            <a:endCxn id="1622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43" name="Google Shape;1643;p60"/>
          <p:cNvCxnSpPr>
            <a:stCxn id="1627" idx="0"/>
            <a:endCxn id="1622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4" name="Google Shape;1644;p60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5" name="Google Shape;1645;p60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6" name="Google Shape;1646;p60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7" name="Google Shape;1647;p60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48" name="Google Shape;1648;p60"/>
          <p:cNvCxnSpPr>
            <a:stCxn id="1649" idx="3"/>
            <a:endCxn id="1650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1" name="Google Shape;1651;p60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2" name="Google Shape;1652;p60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653" name="Google Shape;1653;p60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1632" name="Google Shape;1632;p6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4" name="Google Shape;1654;p6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55" name="Google Shape;1655;p60"/>
          <p:cNvCxnSpPr>
            <a:stCxn id="1632" idx="0"/>
            <a:endCxn id="1618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0" name="Google Shape;1640;p60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6" name="Google Shape;1656;p60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57" name="Google Shape;1657;p60"/>
          <p:cNvCxnSpPr>
            <a:stCxn id="1627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9" name="Google Shape;1649;p60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58" name="Google Shape;1658;p60"/>
          <p:cNvCxnSpPr>
            <a:stCxn id="1649" idx="3"/>
            <a:endCxn id="1604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9" name="Google Shape;1659;p60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61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665" name="Google Shape;1665;p6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6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61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6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6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0" name="Google Shape;1670;p61"/>
            <p:cNvCxnSpPr>
              <a:stCxn id="1665" idx="5"/>
              <a:endCxn id="166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1" name="Google Shape;1671;p61"/>
            <p:cNvCxnSpPr>
              <a:stCxn id="1665" idx="5"/>
              <a:endCxn id="166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2" name="Google Shape;1672;p61"/>
            <p:cNvCxnSpPr>
              <a:stCxn id="1667" idx="7"/>
              <a:endCxn id="166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3" name="Google Shape;1673;p61"/>
            <p:cNvCxnSpPr>
              <a:stCxn id="1667" idx="7"/>
              <a:endCxn id="166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4" name="Google Shape;1674;p61"/>
            <p:cNvCxnSpPr>
              <a:stCxn id="1666" idx="6"/>
              <a:endCxn id="166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5" name="Google Shape;1675;p61"/>
            <p:cNvCxnSpPr>
              <a:stCxn id="1666" idx="6"/>
              <a:endCxn id="166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6" name="Google Shape;1676;p6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7" name="Google Shape;1677;p61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1678" name="Google Shape;1678;p6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6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61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6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6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3" name="Google Shape;1683;p61"/>
            <p:cNvCxnSpPr>
              <a:stCxn id="1678" idx="5"/>
              <a:endCxn id="168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4" name="Google Shape;1684;p61"/>
            <p:cNvCxnSpPr>
              <a:stCxn id="1678" idx="5"/>
              <a:endCxn id="168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5" name="Google Shape;1685;p61"/>
            <p:cNvCxnSpPr>
              <a:stCxn id="1680" idx="7"/>
              <a:endCxn id="168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6" name="Google Shape;1686;p61"/>
            <p:cNvCxnSpPr>
              <a:stCxn id="1680" idx="7"/>
              <a:endCxn id="168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7" name="Google Shape;1687;p61"/>
            <p:cNvCxnSpPr>
              <a:stCxn id="1679" idx="6"/>
              <a:endCxn id="168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8" name="Google Shape;1688;p61"/>
            <p:cNvCxnSpPr>
              <a:stCxn id="1679" idx="6"/>
              <a:endCxn id="168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89" name="Google Shape;1689;p6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0" name="Google Shape;1690;p61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691" name="Google Shape;1691;p6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6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61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6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6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96" name="Google Shape;1696;p61"/>
            <p:cNvCxnSpPr>
              <a:stCxn id="1691" idx="5"/>
              <a:endCxn id="169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7" name="Google Shape;1697;p61"/>
            <p:cNvCxnSpPr>
              <a:stCxn id="1691" idx="5"/>
              <a:endCxn id="169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8" name="Google Shape;1698;p61"/>
            <p:cNvCxnSpPr>
              <a:stCxn id="1693" idx="7"/>
              <a:endCxn id="169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9" name="Google Shape;1699;p61"/>
            <p:cNvCxnSpPr>
              <a:stCxn id="1693" idx="7"/>
              <a:endCxn id="169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0" name="Google Shape;1700;p61"/>
            <p:cNvCxnSpPr>
              <a:stCxn id="1692" idx="6"/>
              <a:endCxn id="169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1" name="Google Shape;1701;p61"/>
            <p:cNvCxnSpPr>
              <a:stCxn id="1692" idx="6"/>
              <a:endCxn id="169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2" name="Google Shape;1702;p6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3" name="Google Shape;1703;p61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1704" name="Google Shape;1704;p6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6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61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6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6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09" name="Google Shape;1709;p61"/>
            <p:cNvCxnSpPr>
              <a:stCxn id="1704" idx="5"/>
              <a:endCxn id="170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0" name="Google Shape;1710;p61"/>
            <p:cNvCxnSpPr>
              <a:stCxn id="1704" idx="5"/>
              <a:endCxn id="170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1" name="Google Shape;1711;p61"/>
            <p:cNvCxnSpPr>
              <a:stCxn id="1706" idx="7"/>
              <a:endCxn id="170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2" name="Google Shape;1712;p61"/>
            <p:cNvCxnSpPr>
              <a:stCxn id="1706" idx="7"/>
              <a:endCxn id="170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3" name="Google Shape;1713;p61"/>
            <p:cNvCxnSpPr>
              <a:stCxn id="1705" idx="6"/>
              <a:endCxn id="170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4" name="Google Shape;1714;p61"/>
            <p:cNvCxnSpPr>
              <a:stCxn id="1705" idx="6"/>
              <a:endCxn id="170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5" name="Google Shape;1715;p6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6" name="Google Shape;1716;p61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1717" name="Google Shape;1717;p61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18" name="Google Shape;1718;p6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19" name="Google Shape;1719;p61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720" name="Google Shape;1720;p61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1" name="Google Shape;1721;p6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2" name="Google Shape;1722;p61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1723" name="Google Shape;1723;p61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4" name="Google Shape;1724;p6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5" name="Google Shape;1725;p61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1726" name="Google Shape;1726;p61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7" name="Google Shape;1727;p6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8" name="Google Shape;1728;p61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729" name="Google Shape;1729;p61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0" name="Google Shape;1730;p61"/>
            <p:cNvCxnSpPr>
              <a:stCxn id="1729" idx="0"/>
              <a:endCxn id="1729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1" name="Google Shape;1731;p61"/>
            <p:cNvCxnSpPr>
              <a:stCxn id="1729" idx="2"/>
              <a:endCxn id="1729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32" name="Google Shape;1732;p61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733" name="Google Shape;1733;p6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4" name="Google Shape;1734;p61"/>
            <p:cNvCxnSpPr>
              <a:stCxn id="1733" idx="7"/>
              <a:endCxn id="173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5" name="Google Shape;1735;p61"/>
            <p:cNvCxnSpPr>
              <a:stCxn id="1733" idx="1"/>
              <a:endCxn id="173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36" name="Google Shape;1736;p61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1737" name="Google Shape;1737;p6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8" name="Google Shape;1738;p61"/>
            <p:cNvCxnSpPr>
              <a:stCxn id="1737" idx="7"/>
              <a:endCxn id="1737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9" name="Google Shape;1739;p61"/>
            <p:cNvCxnSpPr>
              <a:stCxn id="1737" idx="1"/>
              <a:endCxn id="173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40" name="Google Shape;1740;p61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1741" name="Google Shape;1741;p6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2" name="Google Shape;1742;p61"/>
            <p:cNvCxnSpPr>
              <a:stCxn id="1741" idx="7"/>
              <a:endCxn id="1741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3" name="Google Shape;1743;p61"/>
            <p:cNvCxnSpPr>
              <a:stCxn id="1741" idx="1"/>
              <a:endCxn id="1741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744" name="Google Shape;1744;p61"/>
          <p:cNvCxnSpPr>
            <a:stCxn id="1745" idx="6"/>
            <a:endCxn id="1676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6" name="Google Shape;1746;p61"/>
          <p:cNvCxnSpPr>
            <a:stCxn id="1745" idx="6"/>
            <a:endCxn id="1689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7" name="Google Shape;1747;p61"/>
          <p:cNvCxnSpPr>
            <a:stCxn id="1745" idx="6"/>
            <a:endCxn id="1715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8" name="Google Shape;1748;p61"/>
          <p:cNvCxnSpPr>
            <a:stCxn id="1745" idx="6"/>
            <a:endCxn id="1702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9" name="Google Shape;1749;p61"/>
          <p:cNvCxnSpPr>
            <a:endCxn id="1741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0" name="Google Shape;1750;p61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1" name="Google Shape;1751;p61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52" name="Google Shape;1752;p61"/>
          <p:cNvCxnSpPr>
            <a:endCxn id="1733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3" name="Google Shape;1753;p61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4" name="Google Shape;1754;p61"/>
          <p:cNvCxnSpPr>
            <a:stCxn id="1733" idx="6"/>
            <a:endCxn id="1729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5" name="Google Shape;1755;p61"/>
          <p:cNvCxnSpPr>
            <a:stCxn id="1737" idx="0"/>
            <a:endCxn id="1729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6" name="Google Shape;1756;p61"/>
          <p:cNvCxnSpPr>
            <a:stCxn id="1729" idx="0"/>
            <a:endCxn id="1757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8" name="Google Shape;1758;p61"/>
          <p:cNvCxnSpPr>
            <a:stCxn id="1759" idx="3"/>
            <a:endCxn id="1737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0" name="Google Shape;1760;p61"/>
          <p:cNvCxnSpPr>
            <a:stCxn id="1761" idx="1"/>
            <a:endCxn id="1733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62" name="Google Shape;1762;p61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3" name="Google Shape;1763;p61"/>
          <p:cNvCxnSpPr>
            <a:stCxn id="1741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4" name="Google Shape;1764;p61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5" name="Google Shape;1765;p61"/>
          <p:cNvCxnSpPr>
            <a:stCxn id="1766" idx="1"/>
            <a:endCxn id="1767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68" name="Google Shape;1768;p61"/>
          <p:cNvCxnSpPr>
            <a:stCxn id="1767" idx="2"/>
            <a:endCxn id="1750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745" name="Google Shape;1745;p61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9" name="Google Shape;1769;p61"/>
          <p:cNvCxnSpPr>
            <a:stCxn id="1750" idx="2"/>
            <a:endCxn id="1745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70" name="Google Shape;1770;p61"/>
          <p:cNvCxnSpPr>
            <a:stCxn id="1751" idx="0"/>
            <a:endCxn id="1745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1" name="Google Shape;1771;p61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2" name="Google Shape;1772;p61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3" name="Google Shape;1773;p61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4" name="Google Shape;1774;p61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5" name="Google Shape;1775;p61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6" name="Google Shape;1776;p61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7" name="Google Shape;1777;p61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8" name="Google Shape;1778;p61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779" name="Google Shape;1779;p61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1757" name="Google Shape;1757;p61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80" name="Google Shape;1780;p6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781" name="Google Shape;1781;p61"/>
          <p:cNvCxnSpPr>
            <a:stCxn id="1757" idx="0"/>
            <a:endCxn id="1741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7" name="Google Shape;1767;p61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2" name="Google Shape;1782;p61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83" name="Google Shape;1783;p61"/>
          <p:cNvCxnSpPr>
            <a:stCxn id="1751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9" name="Google Shape;1759;p61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84" name="Google Shape;1784;p61"/>
          <p:cNvCxnSpPr>
            <a:stCxn id="1759" idx="3"/>
            <a:endCxn id="1720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5" name="Google Shape;1785;p61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0" name="Google Shape;1790;p62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791" name="Google Shape;1791;p6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6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6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6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6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6" name="Google Shape;1796;p62"/>
            <p:cNvCxnSpPr>
              <a:stCxn id="1791" idx="5"/>
              <a:endCxn id="179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7" name="Google Shape;1797;p62"/>
            <p:cNvCxnSpPr>
              <a:stCxn id="1791" idx="5"/>
              <a:endCxn id="179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8" name="Google Shape;1798;p62"/>
            <p:cNvCxnSpPr>
              <a:stCxn id="1793" idx="7"/>
              <a:endCxn id="179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9" name="Google Shape;1799;p62"/>
            <p:cNvCxnSpPr>
              <a:stCxn id="1793" idx="7"/>
              <a:endCxn id="179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0" name="Google Shape;1800;p62"/>
            <p:cNvCxnSpPr>
              <a:stCxn id="1792" idx="6"/>
              <a:endCxn id="179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1" name="Google Shape;1801;p62"/>
            <p:cNvCxnSpPr>
              <a:stCxn id="1792" idx="6"/>
              <a:endCxn id="179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02" name="Google Shape;1802;p6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3" name="Google Shape;1803;p62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1804" name="Google Shape;1804;p6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6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6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6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6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09" name="Google Shape;1809;p62"/>
            <p:cNvCxnSpPr>
              <a:stCxn id="1804" idx="5"/>
              <a:endCxn id="180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0" name="Google Shape;1810;p62"/>
            <p:cNvCxnSpPr>
              <a:stCxn id="1804" idx="5"/>
              <a:endCxn id="180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1" name="Google Shape;1811;p62"/>
            <p:cNvCxnSpPr>
              <a:stCxn id="1806" idx="7"/>
              <a:endCxn id="180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2" name="Google Shape;1812;p62"/>
            <p:cNvCxnSpPr>
              <a:stCxn id="1806" idx="7"/>
              <a:endCxn id="180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3" name="Google Shape;1813;p62"/>
            <p:cNvCxnSpPr>
              <a:stCxn id="1805" idx="6"/>
              <a:endCxn id="180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4" name="Google Shape;1814;p62"/>
            <p:cNvCxnSpPr>
              <a:stCxn id="1805" idx="6"/>
              <a:endCxn id="180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15" name="Google Shape;1815;p6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6" name="Google Shape;1816;p62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817" name="Google Shape;1817;p6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6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6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6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6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22" name="Google Shape;1822;p62"/>
            <p:cNvCxnSpPr>
              <a:stCxn id="1817" idx="5"/>
              <a:endCxn id="182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3" name="Google Shape;1823;p62"/>
            <p:cNvCxnSpPr>
              <a:stCxn id="1817" idx="5"/>
              <a:endCxn id="182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4" name="Google Shape;1824;p62"/>
            <p:cNvCxnSpPr>
              <a:stCxn id="1819" idx="7"/>
              <a:endCxn id="182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5" name="Google Shape;1825;p62"/>
            <p:cNvCxnSpPr>
              <a:stCxn id="1819" idx="7"/>
              <a:endCxn id="182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6" name="Google Shape;1826;p62"/>
            <p:cNvCxnSpPr>
              <a:stCxn id="1818" idx="6"/>
              <a:endCxn id="182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7" name="Google Shape;1827;p62"/>
            <p:cNvCxnSpPr>
              <a:stCxn id="1818" idx="6"/>
              <a:endCxn id="182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8" name="Google Shape;1828;p6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9" name="Google Shape;1829;p62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1830" name="Google Shape;1830;p6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6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6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6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6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35" name="Google Shape;1835;p62"/>
            <p:cNvCxnSpPr>
              <a:stCxn id="1830" idx="5"/>
              <a:endCxn id="183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6" name="Google Shape;1836;p62"/>
            <p:cNvCxnSpPr>
              <a:stCxn id="1830" idx="5"/>
              <a:endCxn id="183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7" name="Google Shape;1837;p62"/>
            <p:cNvCxnSpPr>
              <a:stCxn id="1832" idx="7"/>
              <a:endCxn id="183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8" name="Google Shape;1838;p62"/>
            <p:cNvCxnSpPr>
              <a:stCxn id="1832" idx="7"/>
              <a:endCxn id="183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9" name="Google Shape;1839;p62"/>
            <p:cNvCxnSpPr>
              <a:stCxn id="1831" idx="6"/>
              <a:endCxn id="183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0" name="Google Shape;1840;p62"/>
            <p:cNvCxnSpPr>
              <a:stCxn id="1831" idx="6"/>
              <a:endCxn id="183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41" name="Google Shape;1841;p6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2" name="Google Shape;1842;p62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1843" name="Google Shape;1843;p62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4" name="Google Shape;1844;p62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45" name="Google Shape;1845;p62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846" name="Google Shape;1846;p62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7" name="Google Shape;1847;p6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48" name="Google Shape;1848;p62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1849" name="Google Shape;1849;p62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0" name="Google Shape;1850;p62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1" name="Google Shape;1851;p62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1852" name="Google Shape;1852;p62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3" name="Google Shape;1853;p62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4" name="Google Shape;1854;p62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855" name="Google Shape;1855;p62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6" name="Google Shape;1856;p62"/>
            <p:cNvCxnSpPr>
              <a:stCxn id="1855" idx="0"/>
              <a:endCxn id="1855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7" name="Google Shape;1857;p62"/>
            <p:cNvCxnSpPr>
              <a:stCxn id="1855" idx="2"/>
              <a:endCxn id="1855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8" name="Google Shape;1858;p62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859" name="Google Shape;1859;p6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0" name="Google Shape;1860;p62"/>
            <p:cNvCxnSpPr>
              <a:stCxn id="1859" idx="7"/>
              <a:endCxn id="1859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1" name="Google Shape;1861;p62"/>
            <p:cNvCxnSpPr>
              <a:stCxn id="1859" idx="1"/>
              <a:endCxn id="1859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62" name="Google Shape;1862;p62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1863" name="Google Shape;1863;p6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4" name="Google Shape;1864;p62"/>
            <p:cNvCxnSpPr>
              <a:stCxn id="1863" idx="7"/>
              <a:endCxn id="186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5" name="Google Shape;1865;p62"/>
            <p:cNvCxnSpPr>
              <a:stCxn id="1863" idx="1"/>
              <a:endCxn id="186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66" name="Google Shape;1866;p62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1867" name="Google Shape;1867;p6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8" name="Google Shape;1868;p62"/>
            <p:cNvCxnSpPr>
              <a:stCxn id="1867" idx="7"/>
              <a:endCxn id="1867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9" name="Google Shape;1869;p62"/>
            <p:cNvCxnSpPr>
              <a:stCxn id="1867" idx="1"/>
              <a:endCxn id="186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870" name="Google Shape;1870;p62"/>
          <p:cNvCxnSpPr>
            <a:stCxn id="1871" idx="6"/>
            <a:endCxn id="1802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2" name="Google Shape;1872;p62"/>
          <p:cNvCxnSpPr>
            <a:stCxn id="1871" idx="6"/>
            <a:endCxn id="1815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3" name="Google Shape;1873;p62"/>
          <p:cNvCxnSpPr>
            <a:stCxn id="1871" idx="6"/>
            <a:endCxn id="1841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4" name="Google Shape;1874;p62"/>
          <p:cNvCxnSpPr>
            <a:stCxn id="1871" idx="6"/>
            <a:endCxn id="1828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5" name="Google Shape;1875;p62"/>
          <p:cNvCxnSpPr>
            <a:endCxn id="1867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6" name="Google Shape;1876;p62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77" name="Google Shape;1877;p62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78" name="Google Shape;1878;p62"/>
          <p:cNvCxnSpPr>
            <a:endCxn id="1859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9" name="Google Shape;1879;p62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0" name="Google Shape;1880;p62"/>
          <p:cNvCxnSpPr>
            <a:stCxn id="1859" idx="6"/>
            <a:endCxn id="1855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1" name="Google Shape;1881;p62"/>
          <p:cNvCxnSpPr>
            <a:stCxn id="1863" idx="0"/>
            <a:endCxn id="1855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2" name="Google Shape;1882;p62"/>
          <p:cNvCxnSpPr>
            <a:stCxn id="1855" idx="0"/>
            <a:endCxn id="1883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4" name="Google Shape;1884;p62"/>
          <p:cNvCxnSpPr>
            <a:stCxn id="1885" idx="3"/>
            <a:endCxn id="1863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6" name="Google Shape;1886;p62"/>
          <p:cNvCxnSpPr>
            <a:stCxn id="1887" idx="1"/>
            <a:endCxn id="1859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88" name="Google Shape;1888;p62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9" name="Google Shape;1889;p62"/>
          <p:cNvCxnSpPr>
            <a:stCxn id="1867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0" name="Google Shape;1890;p62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1" name="Google Shape;1891;p62"/>
          <p:cNvCxnSpPr>
            <a:stCxn id="1892" idx="1"/>
            <a:endCxn id="1893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94" name="Google Shape;1894;p62"/>
          <p:cNvCxnSpPr>
            <a:stCxn id="1893" idx="2"/>
            <a:endCxn id="1876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71" name="Google Shape;1871;p62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5" name="Google Shape;1895;p62"/>
          <p:cNvCxnSpPr>
            <a:stCxn id="1876" idx="2"/>
            <a:endCxn id="1871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96" name="Google Shape;1896;p62"/>
          <p:cNvCxnSpPr>
            <a:stCxn id="1877" idx="0"/>
            <a:endCxn id="1871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7" name="Google Shape;1897;p62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8" name="Google Shape;1898;p62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9" name="Google Shape;1899;p62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0" name="Google Shape;1900;p62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901" name="Google Shape;1901;p62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1883" name="Google Shape;1883;p62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2" name="Google Shape;1902;p6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03" name="Google Shape;1903;p62"/>
          <p:cNvCxnSpPr>
            <a:stCxn id="1883" idx="0"/>
            <a:endCxn id="1867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3" name="Google Shape;1893;p62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4" name="Google Shape;1904;p62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905" name="Google Shape;1905;p62"/>
          <p:cNvCxnSpPr>
            <a:stCxn id="1877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5" name="Google Shape;1885;p62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06" name="Google Shape;1906;p62"/>
          <p:cNvCxnSpPr>
            <a:stCxn id="1885" idx="3"/>
            <a:endCxn id="1846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7" name="Google Shape;1907;p62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908" name="Google Shape;1908;p62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9" name="Google Shape;1909;p62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0" name="Google Shape;1910;p62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1" name="Google Shape;1911;p62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6" name="Google Shape;1916;p63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1917" name="Google Shape;1917;p6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3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2" name="Google Shape;1922;p63"/>
            <p:cNvCxnSpPr>
              <a:stCxn id="1917" idx="5"/>
              <a:endCxn id="192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3" name="Google Shape;1923;p63"/>
            <p:cNvCxnSpPr>
              <a:stCxn id="1917" idx="5"/>
              <a:endCxn id="192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4" name="Google Shape;1924;p63"/>
            <p:cNvCxnSpPr>
              <a:stCxn id="1919" idx="7"/>
              <a:endCxn id="192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5" name="Google Shape;1925;p63"/>
            <p:cNvCxnSpPr>
              <a:stCxn id="1919" idx="7"/>
              <a:endCxn id="192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6" name="Google Shape;1926;p63"/>
            <p:cNvCxnSpPr>
              <a:stCxn id="1918" idx="6"/>
              <a:endCxn id="192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7" name="Google Shape;1927;p63"/>
            <p:cNvCxnSpPr>
              <a:stCxn id="1918" idx="6"/>
              <a:endCxn id="192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8" name="Google Shape;1928;p6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9" name="Google Shape;1929;p63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1930" name="Google Shape;1930;p6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3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35" name="Google Shape;1935;p63"/>
            <p:cNvCxnSpPr>
              <a:stCxn id="1930" idx="5"/>
              <a:endCxn id="193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6" name="Google Shape;1936;p63"/>
            <p:cNvCxnSpPr>
              <a:stCxn id="1930" idx="5"/>
              <a:endCxn id="193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7" name="Google Shape;1937;p63"/>
            <p:cNvCxnSpPr>
              <a:stCxn id="1932" idx="7"/>
              <a:endCxn id="193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8" name="Google Shape;1938;p63"/>
            <p:cNvCxnSpPr>
              <a:stCxn id="1932" idx="7"/>
              <a:endCxn id="193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9" name="Google Shape;1939;p63"/>
            <p:cNvCxnSpPr>
              <a:stCxn id="1931" idx="6"/>
              <a:endCxn id="193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0" name="Google Shape;1940;p63"/>
            <p:cNvCxnSpPr>
              <a:stCxn id="1931" idx="6"/>
              <a:endCxn id="193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1" name="Google Shape;1941;p6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2" name="Google Shape;1942;p63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1943" name="Google Shape;1943;p6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3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8" name="Google Shape;1948;p63"/>
            <p:cNvCxnSpPr>
              <a:stCxn id="1943" idx="5"/>
              <a:endCxn id="1946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9" name="Google Shape;1949;p63"/>
            <p:cNvCxnSpPr>
              <a:stCxn id="1943" idx="5"/>
              <a:endCxn id="1947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0" name="Google Shape;1950;p63"/>
            <p:cNvCxnSpPr>
              <a:stCxn id="1945" idx="7"/>
              <a:endCxn id="1947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1" name="Google Shape;1951;p63"/>
            <p:cNvCxnSpPr>
              <a:stCxn id="1945" idx="7"/>
              <a:endCxn id="1946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2" name="Google Shape;1952;p63"/>
            <p:cNvCxnSpPr>
              <a:stCxn id="1944" idx="6"/>
              <a:endCxn id="1946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3" name="Google Shape;1953;p63"/>
            <p:cNvCxnSpPr>
              <a:stCxn id="1944" idx="6"/>
              <a:endCxn id="1947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4" name="Google Shape;1954;p6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5" name="Google Shape;1955;p63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1956" name="Google Shape;1956;p6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3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1" name="Google Shape;1961;p63"/>
            <p:cNvCxnSpPr>
              <a:stCxn id="1956" idx="5"/>
              <a:endCxn id="1959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2" name="Google Shape;1962;p63"/>
            <p:cNvCxnSpPr>
              <a:stCxn id="1956" idx="5"/>
              <a:endCxn id="1960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3" name="Google Shape;1963;p63"/>
            <p:cNvCxnSpPr>
              <a:stCxn id="1958" idx="7"/>
              <a:endCxn id="1960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4" name="Google Shape;1964;p63"/>
            <p:cNvCxnSpPr>
              <a:stCxn id="1958" idx="7"/>
              <a:endCxn id="1959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5" name="Google Shape;1965;p63"/>
            <p:cNvCxnSpPr>
              <a:stCxn id="1957" idx="6"/>
              <a:endCxn id="1959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6" name="Google Shape;1966;p63"/>
            <p:cNvCxnSpPr>
              <a:stCxn id="1957" idx="6"/>
              <a:endCxn id="1960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67" name="Google Shape;1967;p6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8" name="Google Shape;1968;p63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1969" name="Google Shape;1969;p6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0" name="Google Shape;1970;p6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71" name="Google Shape;1971;p63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1972" name="Google Shape;1972;p6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3" name="Google Shape;1973;p63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74" name="Google Shape;1974;p63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1975" name="Google Shape;1975;p6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6" name="Google Shape;1976;p6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77" name="Google Shape;1977;p63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1978" name="Google Shape;1978;p6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9" name="Google Shape;1979;p6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80" name="Google Shape;1980;p63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1981" name="Google Shape;1981;p63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82" name="Google Shape;1982;p63"/>
            <p:cNvCxnSpPr>
              <a:stCxn id="1981" idx="0"/>
              <a:endCxn id="1981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3" name="Google Shape;1983;p63"/>
            <p:cNvCxnSpPr>
              <a:stCxn id="1981" idx="2"/>
              <a:endCxn id="1981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84" name="Google Shape;1984;p63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1985" name="Google Shape;1985;p6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86" name="Google Shape;1986;p63"/>
            <p:cNvCxnSpPr>
              <a:stCxn id="1985" idx="7"/>
              <a:endCxn id="1985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7" name="Google Shape;1987;p63"/>
            <p:cNvCxnSpPr>
              <a:stCxn id="1985" idx="1"/>
              <a:endCxn id="1985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88" name="Google Shape;1988;p63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1989" name="Google Shape;1989;p6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0" name="Google Shape;1990;p63"/>
            <p:cNvCxnSpPr>
              <a:stCxn id="1989" idx="7"/>
              <a:endCxn id="1989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1" name="Google Shape;1991;p63"/>
            <p:cNvCxnSpPr>
              <a:stCxn id="1989" idx="1"/>
              <a:endCxn id="1989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92" name="Google Shape;1992;p63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1993" name="Google Shape;1993;p6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4" name="Google Shape;1994;p63"/>
            <p:cNvCxnSpPr>
              <a:stCxn id="1993" idx="7"/>
              <a:endCxn id="199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5" name="Google Shape;1995;p63"/>
            <p:cNvCxnSpPr>
              <a:stCxn id="1993" idx="1"/>
              <a:endCxn id="199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96" name="Google Shape;1996;p63"/>
          <p:cNvCxnSpPr>
            <a:stCxn id="1997" idx="6"/>
            <a:endCxn id="1928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8" name="Google Shape;1998;p63"/>
          <p:cNvCxnSpPr>
            <a:stCxn id="1997" idx="6"/>
            <a:endCxn id="1941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9" name="Google Shape;1999;p63"/>
          <p:cNvCxnSpPr>
            <a:stCxn id="1997" idx="6"/>
            <a:endCxn id="1967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0" name="Google Shape;2000;p63"/>
          <p:cNvCxnSpPr>
            <a:stCxn id="1997" idx="6"/>
            <a:endCxn id="1954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1" name="Google Shape;2001;p63"/>
          <p:cNvCxnSpPr>
            <a:endCxn id="1993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2" name="Google Shape;2002;p63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3" name="Google Shape;2003;p63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04" name="Google Shape;2004;p63"/>
          <p:cNvCxnSpPr>
            <a:endCxn id="1985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5" name="Google Shape;2005;p63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6" name="Google Shape;2006;p63"/>
          <p:cNvCxnSpPr>
            <a:stCxn id="1985" idx="6"/>
            <a:endCxn id="1981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7" name="Google Shape;2007;p63"/>
          <p:cNvCxnSpPr>
            <a:stCxn id="1989" idx="0"/>
            <a:endCxn id="1981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8" name="Google Shape;2008;p63"/>
          <p:cNvCxnSpPr>
            <a:stCxn id="1981" idx="0"/>
            <a:endCxn id="2009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0" name="Google Shape;2010;p63"/>
          <p:cNvCxnSpPr>
            <a:stCxn id="2011" idx="3"/>
            <a:endCxn id="1989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2" name="Google Shape;2012;p63"/>
          <p:cNvCxnSpPr>
            <a:stCxn id="2013" idx="1"/>
            <a:endCxn id="1985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14" name="Google Shape;2014;p63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5" name="Google Shape;2015;p63"/>
          <p:cNvCxnSpPr>
            <a:stCxn id="1993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6" name="Google Shape;2016;p63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7" name="Google Shape;2017;p63"/>
          <p:cNvCxnSpPr>
            <a:stCxn id="2018" idx="1"/>
            <a:endCxn id="2019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20" name="Google Shape;2020;p63"/>
          <p:cNvCxnSpPr>
            <a:stCxn id="2019" idx="2"/>
            <a:endCxn id="2002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97" name="Google Shape;1997;p63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1" name="Google Shape;2021;p63"/>
          <p:cNvCxnSpPr>
            <a:stCxn id="2002" idx="2"/>
            <a:endCxn id="1997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22" name="Google Shape;2022;p63"/>
          <p:cNvCxnSpPr>
            <a:stCxn id="2003" idx="0"/>
            <a:endCxn id="1997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3" name="Google Shape;2023;p63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4" name="Google Shape;2024;p63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5" name="Google Shape;2025;p63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6" name="Google Shape;2026;p63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027" name="Google Shape;2027;p63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009" name="Google Shape;2009;p6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8" name="Google Shape;2028;p63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029" name="Google Shape;2029;p63"/>
          <p:cNvCxnSpPr>
            <a:stCxn id="2009" idx="0"/>
            <a:endCxn id="1993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9" name="Google Shape;2019;p63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0" name="Google Shape;2030;p63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031" name="Google Shape;2031;p63"/>
          <p:cNvCxnSpPr>
            <a:stCxn id="2003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1" name="Google Shape;2011;p63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32" name="Google Shape;2032;p63"/>
          <p:cNvCxnSpPr>
            <a:stCxn id="2011" idx="3"/>
            <a:endCxn id="1972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3" name="Google Shape;2033;p63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034" name="Google Shape;2034;p63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035" name="Google Shape;2035;p63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6" name="Google Shape;2036;p63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7" name="Google Shape;2037;p63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8" name="Google Shape;2038;p63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6px-Supreme_pizza.png"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70" y="1412926"/>
            <a:ext cx="12320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8" y="2380925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159" name="Google Shape;15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2411525" y="29219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2411525" y="36839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2411525" y="43697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4407285" y="3078782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4407285" y="3804929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4407285" y="4531077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8"/>
          <p:cNvCxnSpPr>
            <a:stCxn id="169" idx="6"/>
            <a:endCxn id="167" idx="2"/>
          </p:cNvCxnSpPr>
          <p:nvPr/>
        </p:nvCxnSpPr>
        <p:spPr>
          <a:xfrm flipH="1" rot="10800000">
            <a:off x="4610263" y="2839771"/>
            <a:ext cx="910500" cy="340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8"/>
          <p:cNvCxnSpPr>
            <a:stCxn id="170" idx="6"/>
            <a:endCxn id="168" idx="2"/>
          </p:cNvCxnSpPr>
          <p:nvPr/>
        </p:nvCxnSpPr>
        <p:spPr>
          <a:xfrm>
            <a:off x="4610263" y="3906419"/>
            <a:ext cx="910500" cy="40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8"/>
          <p:cNvCxnSpPr>
            <a:stCxn id="171" idx="6"/>
            <a:endCxn id="166" idx="2"/>
          </p:cNvCxnSpPr>
          <p:nvPr/>
        </p:nvCxnSpPr>
        <p:spPr>
          <a:xfrm flipH="1" rot="10800000">
            <a:off x="4610263" y="1656267"/>
            <a:ext cx="910500" cy="297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-73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for dinner?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4407285" y="945182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4407285" y="1671329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4407285" y="2397477"/>
            <a:ext cx="202978" cy="202978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28"/>
          <p:cNvCxnSpPr>
            <a:stCxn id="179" idx="6"/>
            <a:endCxn id="177" idx="2"/>
          </p:cNvCxnSpPr>
          <p:nvPr/>
        </p:nvCxnSpPr>
        <p:spPr>
          <a:xfrm>
            <a:off x="4610263" y="1046671"/>
            <a:ext cx="910500" cy="1793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8"/>
          <p:cNvCxnSpPr>
            <a:stCxn id="180" idx="6"/>
            <a:endCxn id="178" idx="2"/>
          </p:cNvCxnSpPr>
          <p:nvPr/>
        </p:nvCxnSpPr>
        <p:spPr>
          <a:xfrm>
            <a:off x="4610263" y="1772819"/>
            <a:ext cx="910500" cy="2174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8"/>
          <p:cNvCxnSpPr>
            <a:stCxn id="181" idx="6"/>
            <a:endCxn id="176" idx="2"/>
          </p:cNvCxnSpPr>
          <p:nvPr/>
        </p:nvCxnSpPr>
        <p:spPr>
          <a:xfrm flipH="1" rot="10800000">
            <a:off x="4610263" y="1656267"/>
            <a:ext cx="910500" cy="842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8"/>
          <p:cNvSpPr txBox="1"/>
          <p:nvPr/>
        </p:nvSpPr>
        <p:spPr>
          <a:xfrm>
            <a:off x="1120475" y="788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</a:t>
            </a:r>
            <a:r>
              <a:rPr lang="en" sz="1800">
                <a:solidFill>
                  <a:srgbClr val="FFFFFF"/>
                </a:solidFill>
              </a:rPr>
              <a:t>pizza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1120475" y="1550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</a:t>
            </a:r>
            <a:r>
              <a:rPr lang="en" sz="1800">
                <a:solidFill>
                  <a:srgbClr val="FFFFFF"/>
                </a:solidFill>
              </a:rPr>
              <a:t>sushi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1120475" y="22361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</a:t>
            </a:r>
            <a:r>
              <a:rPr lang="en" sz="1800">
                <a:solidFill>
                  <a:srgbClr val="FFFFFF"/>
                </a:solidFill>
              </a:rPr>
              <a:t>waffles for yesterday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3" name="Google Shape;2043;p64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044" name="Google Shape;2044;p6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49" name="Google Shape;2049;p64"/>
            <p:cNvCxnSpPr>
              <a:stCxn id="2044" idx="5"/>
              <a:endCxn id="204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0" name="Google Shape;2050;p64"/>
            <p:cNvCxnSpPr>
              <a:stCxn id="2044" idx="5"/>
              <a:endCxn id="204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1" name="Google Shape;2051;p64"/>
            <p:cNvCxnSpPr>
              <a:stCxn id="2046" idx="7"/>
              <a:endCxn id="204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2" name="Google Shape;2052;p64"/>
            <p:cNvCxnSpPr>
              <a:stCxn id="2046" idx="7"/>
              <a:endCxn id="204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3" name="Google Shape;2053;p64"/>
            <p:cNvCxnSpPr>
              <a:stCxn id="2045" idx="6"/>
              <a:endCxn id="204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4" name="Google Shape;2054;p64"/>
            <p:cNvCxnSpPr>
              <a:stCxn id="2045" idx="6"/>
              <a:endCxn id="204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5" name="Google Shape;2055;p6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6" name="Google Shape;2056;p64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057" name="Google Shape;2057;p6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2" name="Google Shape;2062;p64"/>
            <p:cNvCxnSpPr>
              <a:stCxn id="2057" idx="5"/>
              <a:endCxn id="206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3" name="Google Shape;2063;p64"/>
            <p:cNvCxnSpPr>
              <a:stCxn id="2057" idx="5"/>
              <a:endCxn id="206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4" name="Google Shape;2064;p64"/>
            <p:cNvCxnSpPr>
              <a:stCxn id="2059" idx="7"/>
              <a:endCxn id="206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5" name="Google Shape;2065;p64"/>
            <p:cNvCxnSpPr>
              <a:stCxn id="2059" idx="7"/>
              <a:endCxn id="206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6" name="Google Shape;2066;p64"/>
            <p:cNvCxnSpPr>
              <a:stCxn id="2058" idx="6"/>
              <a:endCxn id="206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7" name="Google Shape;2067;p64"/>
            <p:cNvCxnSpPr>
              <a:stCxn id="2058" idx="6"/>
              <a:endCxn id="206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68" name="Google Shape;2068;p6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64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070" name="Google Shape;2070;p6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75" name="Google Shape;2075;p64"/>
            <p:cNvCxnSpPr>
              <a:stCxn id="2070" idx="5"/>
              <a:endCxn id="207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6" name="Google Shape;2076;p64"/>
            <p:cNvCxnSpPr>
              <a:stCxn id="2070" idx="5"/>
              <a:endCxn id="207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7" name="Google Shape;2077;p64"/>
            <p:cNvCxnSpPr>
              <a:stCxn id="2072" idx="7"/>
              <a:endCxn id="207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8" name="Google Shape;2078;p64"/>
            <p:cNvCxnSpPr>
              <a:stCxn id="2072" idx="7"/>
              <a:endCxn id="207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9" name="Google Shape;2079;p64"/>
            <p:cNvCxnSpPr>
              <a:stCxn id="2071" idx="6"/>
              <a:endCxn id="207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0" name="Google Shape;2080;p64"/>
            <p:cNvCxnSpPr>
              <a:stCxn id="2071" idx="6"/>
              <a:endCxn id="207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81" name="Google Shape;2081;p6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2" name="Google Shape;2082;p64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083" name="Google Shape;2083;p6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88" name="Google Shape;2088;p64"/>
            <p:cNvCxnSpPr>
              <a:stCxn id="2083" idx="5"/>
              <a:endCxn id="2086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9" name="Google Shape;2089;p64"/>
            <p:cNvCxnSpPr>
              <a:stCxn id="2083" idx="5"/>
              <a:endCxn id="2087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0" name="Google Shape;2090;p64"/>
            <p:cNvCxnSpPr>
              <a:stCxn id="2085" idx="7"/>
              <a:endCxn id="2087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1" name="Google Shape;2091;p64"/>
            <p:cNvCxnSpPr>
              <a:stCxn id="2085" idx="7"/>
              <a:endCxn id="2086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2" name="Google Shape;2092;p64"/>
            <p:cNvCxnSpPr>
              <a:stCxn id="2084" idx="6"/>
              <a:endCxn id="2086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3" name="Google Shape;2093;p64"/>
            <p:cNvCxnSpPr>
              <a:stCxn id="2084" idx="6"/>
              <a:endCxn id="2087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94" name="Google Shape;2094;p6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5" name="Google Shape;2095;p64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096" name="Google Shape;2096;p6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97" name="Google Shape;2097;p6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98" name="Google Shape;2098;p64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099" name="Google Shape;2099;p6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0" name="Google Shape;2100;p6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01" name="Google Shape;2101;p64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102" name="Google Shape;2102;p6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3" name="Google Shape;2103;p6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04" name="Google Shape;2104;p64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105" name="Google Shape;2105;p6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6" name="Google Shape;2106;p6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07" name="Google Shape;2107;p64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108" name="Google Shape;2108;p64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09" name="Google Shape;2109;p64"/>
            <p:cNvCxnSpPr>
              <a:stCxn id="2108" idx="0"/>
              <a:endCxn id="2108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0" name="Google Shape;2110;p64"/>
            <p:cNvCxnSpPr>
              <a:stCxn id="2108" idx="2"/>
              <a:endCxn id="2108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11" name="Google Shape;2111;p64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112" name="Google Shape;2112;p6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13" name="Google Shape;2113;p64"/>
            <p:cNvCxnSpPr>
              <a:stCxn id="2112" idx="7"/>
              <a:endCxn id="2112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4" name="Google Shape;2114;p64"/>
            <p:cNvCxnSpPr>
              <a:stCxn id="2112" idx="1"/>
              <a:endCxn id="2112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15" name="Google Shape;2115;p64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116" name="Google Shape;2116;p6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17" name="Google Shape;2117;p64"/>
            <p:cNvCxnSpPr>
              <a:stCxn id="2116" idx="7"/>
              <a:endCxn id="211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8" name="Google Shape;2118;p64"/>
            <p:cNvCxnSpPr>
              <a:stCxn id="2116" idx="1"/>
              <a:endCxn id="211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19" name="Google Shape;2119;p64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120" name="Google Shape;2120;p6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21" name="Google Shape;2121;p64"/>
            <p:cNvCxnSpPr>
              <a:stCxn id="2120" idx="7"/>
              <a:endCxn id="212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2" name="Google Shape;2122;p64"/>
            <p:cNvCxnSpPr>
              <a:stCxn id="2120" idx="1"/>
              <a:endCxn id="212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23" name="Google Shape;2123;p64"/>
          <p:cNvCxnSpPr>
            <a:stCxn id="2124" idx="6"/>
            <a:endCxn id="2055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5" name="Google Shape;2125;p64"/>
          <p:cNvCxnSpPr>
            <a:stCxn id="2124" idx="6"/>
            <a:endCxn id="2068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6" name="Google Shape;2126;p64"/>
          <p:cNvCxnSpPr>
            <a:stCxn id="2124" idx="6"/>
            <a:endCxn id="2094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7" name="Google Shape;2127;p64"/>
          <p:cNvCxnSpPr>
            <a:stCxn id="2124" idx="6"/>
            <a:endCxn id="2081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8" name="Google Shape;2128;p64"/>
          <p:cNvCxnSpPr>
            <a:endCxn id="2120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9" name="Google Shape;2129;p64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0" name="Google Shape;2130;p64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31" name="Google Shape;2131;p64"/>
          <p:cNvCxnSpPr>
            <a:endCxn id="2112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2" name="Google Shape;2132;p64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3" name="Google Shape;2133;p64"/>
          <p:cNvCxnSpPr>
            <a:stCxn id="2112" idx="6"/>
            <a:endCxn id="2108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4" name="Google Shape;2134;p64"/>
          <p:cNvCxnSpPr>
            <a:stCxn id="2116" idx="0"/>
            <a:endCxn id="2108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5" name="Google Shape;2135;p64"/>
          <p:cNvCxnSpPr>
            <a:stCxn id="2108" idx="0"/>
            <a:endCxn id="2136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7" name="Google Shape;2137;p64"/>
          <p:cNvCxnSpPr>
            <a:stCxn id="2138" idx="3"/>
            <a:endCxn id="2116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9" name="Google Shape;2139;p64"/>
          <p:cNvCxnSpPr>
            <a:stCxn id="2140" idx="1"/>
            <a:endCxn id="2112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41" name="Google Shape;2141;p64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2" name="Google Shape;2142;p64"/>
          <p:cNvCxnSpPr>
            <a:stCxn id="2120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3" name="Google Shape;2143;p64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4" name="Google Shape;2144;p64"/>
          <p:cNvCxnSpPr>
            <a:stCxn id="2145" idx="1"/>
            <a:endCxn id="2146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47" name="Google Shape;2147;p64"/>
          <p:cNvCxnSpPr>
            <a:stCxn id="2146" idx="2"/>
            <a:endCxn id="2129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124" name="Google Shape;2124;p64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8" name="Google Shape;2148;p64"/>
          <p:cNvCxnSpPr>
            <a:stCxn id="2129" idx="2"/>
            <a:endCxn id="2124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49" name="Google Shape;2149;p64"/>
          <p:cNvCxnSpPr>
            <a:stCxn id="2130" idx="0"/>
            <a:endCxn id="2124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0" name="Google Shape;2150;p64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1" name="Google Shape;2151;p64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2" name="Google Shape;2152;p64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3" name="Google Shape;2153;p64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154" name="Google Shape;2154;p64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136" name="Google Shape;2136;p6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5" name="Google Shape;2155;p6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56" name="Google Shape;2156;p64"/>
          <p:cNvCxnSpPr>
            <a:stCxn id="2136" idx="0"/>
            <a:endCxn id="2120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6" name="Google Shape;2146;p64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7" name="Google Shape;2157;p64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158" name="Google Shape;2158;p64"/>
          <p:cNvCxnSpPr>
            <a:stCxn id="2130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8" name="Google Shape;2138;p64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59" name="Google Shape;2159;p64"/>
          <p:cNvCxnSpPr>
            <a:stCxn id="2138" idx="3"/>
            <a:endCxn id="2099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0" name="Google Shape;2160;p64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161" name="Google Shape;2161;p64"/>
          <p:cNvSpPr txBox="1"/>
          <p:nvPr/>
        </p:nvSpPr>
        <p:spPr>
          <a:xfrm>
            <a:off x="6887000" y="39162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162" name="Google Shape;2162;p64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163" name="Google Shape;2163;p64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4" name="Google Shape;2164;p64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5" name="Google Shape;2165;p64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0" name="Google Shape;2170;p65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171" name="Google Shape;2171;p6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6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6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6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6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76" name="Google Shape;2176;p65"/>
            <p:cNvCxnSpPr>
              <a:stCxn id="2171" idx="5"/>
              <a:endCxn id="217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7" name="Google Shape;2177;p65"/>
            <p:cNvCxnSpPr>
              <a:stCxn id="2171" idx="5"/>
              <a:endCxn id="217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8" name="Google Shape;2178;p65"/>
            <p:cNvCxnSpPr>
              <a:stCxn id="2173" idx="7"/>
              <a:endCxn id="217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9" name="Google Shape;2179;p65"/>
            <p:cNvCxnSpPr>
              <a:stCxn id="2173" idx="7"/>
              <a:endCxn id="217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0" name="Google Shape;2180;p65"/>
            <p:cNvCxnSpPr>
              <a:stCxn id="2172" idx="6"/>
              <a:endCxn id="217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1" name="Google Shape;2181;p65"/>
            <p:cNvCxnSpPr>
              <a:stCxn id="2172" idx="6"/>
              <a:endCxn id="217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82" name="Google Shape;2182;p6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65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184" name="Google Shape;2184;p6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6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6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6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6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89" name="Google Shape;2189;p65"/>
            <p:cNvCxnSpPr>
              <a:stCxn id="2184" idx="5"/>
              <a:endCxn id="218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0" name="Google Shape;2190;p65"/>
            <p:cNvCxnSpPr>
              <a:stCxn id="2184" idx="5"/>
              <a:endCxn id="218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1" name="Google Shape;2191;p65"/>
            <p:cNvCxnSpPr>
              <a:stCxn id="2186" idx="7"/>
              <a:endCxn id="218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2" name="Google Shape;2192;p65"/>
            <p:cNvCxnSpPr>
              <a:stCxn id="2186" idx="7"/>
              <a:endCxn id="218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3" name="Google Shape;2193;p65"/>
            <p:cNvCxnSpPr>
              <a:stCxn id="2185" idx="6"/>
              <a:endCxn id="218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4" name="Google Shape;2194;p65"/>
            <p:cNvCxnSpPr>
              <a:stCxn id="2185" idx="6"/>
              <a:endCxn id="218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95" name="Google Shape;2195;p6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6" name="Google Shape;2196;p65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197" name="Google Shape;2197;p6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6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6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6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6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02" name="Google Shape;2202;p65"/>
            <p:cNvCxnSpPr>
              <a:stCxn id="2197" idx="5"/>
              <a:endCxn id="220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3" name="Google Shape;2203;p65"/>
            <p:cNvCxnSpPr>
              <a:stCxn id="2197" idx="5"/>
              <a:endCxn id="220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4" name="Google Shape;2204;p65"/>
            <p:cNvCxnSpPr>
              <a:stCxn id="2199" idx="7"/>
              <a:endCxn id="220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5" name="Google Shape;2205;p65"/>
            <p:cNvCxnSpPr>
              <a:stCxn id="2199" idx="7"/>
              <a:endCxn id="220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6" name="Google Shape;2206;p65"/>
            <p:cNvCxnSpPr>
              <a:stCxn id="2198" idx="6"/>
              <a:endCxn id="220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7" name="Google Shape;2207;p65"/>
            <p:cNvCxnSpPr>
              <a:stCxn id="2198" idx="6"/>
              <a:endCxn id="220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08" name="Google Shape;2208;p6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9" name="Google Shape;2209;p65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210" name="Google Shape;2210;p6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6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6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6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6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5" name="Google Shape;2215;p65"/>
            <p:cNvCxnSpPr>
              <a:stCxn id="2210" idx="5"/>
              <a:endCxn id="221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6" name="Google Shape;2216;p65"/>
            <p:cNvCxnSpPr>
              <a:stCxn id="2210" idx="5"/>
              <a:endCxn id="221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7" name="Google Shape;2217;p65"/>
            <p:cNvCxnSpPr>
              <a:stCxn id="2212" idx="7"/>
              <a:endCxn id="221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8" name="Google Shape;2218;p65"/>
            <p:cNvCxnSpPr>
              <a:stCxn id="2212" idx="7"/>
              <a:endCxn id="221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9" name="Google Shape;2219;p65"/>
            <p:cNvCxnSpPr>
              <a:stCxn id="2211" idx="6"/>
              <a:endCxn id="221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0" name="Google Shape;2220;p65"/>
            <p:cNvCxnSpPr>
              <a:stCxn id="2211" idx="6"/>
              <a:endCxn id="221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21" name="Google Shape;2221;p6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2" name="Google Shape;2222;p65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223" name="Google Shape;2223;p65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24" name="Google Shape;2224;p6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25" name="Google Shape;2225;p65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226" name="Google Shape;2226;p65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27" name="Google Shape;2227;p6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28" name="Google Shape;2228;p65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229" name="Google Shape;2229;p65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0" name="Google Shape;2230;p6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31" name="Google Shape;2231;p65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232" name="Google Shape;2232;p65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3" name="Google Shape;2233;p6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34" name="Google Shape;2234;p65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235" name="Google Shape;2235;p65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6" name="Google Shape;2236;p65"/>
            <p:cNvCxnSpPr>
              <a:stCxn id="2235" idx="0"/>
              <a:endCxn id="2235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7" name="Google Shape;2237;p65"/>
            <p:cNvCxnSpPr>
              <a:stCxn id="2235" idx="2"/>
              <a:endCxn id="2235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38" name="Google Shape;2238;p65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239" name="Google Shape;2239;p65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0" name="Google Shape;2240;p65"/>
            <p:cNvCxnSpPr>
              <a:stCxn id="2239" idx="7"/>
              <a:endCxn id="2239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1" name="Google Shape;2241;p65"/>
            <p:cNvCxnSpPr>
              <a:stCxn id="2239" idx="1"/>
              <a:endCxn id="2239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42" name="Google Shape;2242;p65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243" name="Google Shape;2243;p65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4" name="Google Shape;2244;p65"/>
            <p:cNvCxnSpPr>
              <a:stCxn id="2243" idx="7"/>
              <a:endCxn id="224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5" name="Google Shape;2245;p65"/>
            <p:cNvCxnSpPr>
              <a:stCxn id="2243" idx="1"/>
              <a:endCxn id="224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46" name="Google Shape;2246;p65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247" name="Google Shape;2247;p65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8" name="Google Shape;2248;p65"/>
            <p:cNvCxnSpPr>
              <a:stCxn id="2247" idx="7"/>
              <a:endCxn id="2247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9" name="Google Shape;2249;p65"/>
            <p:cNvCxnSpPr>
              <a:stCxn id="2247" idx="1"/>
              <a:endCxn id="224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250" name="Google Shape;2250;p65"/>
          <p:cNvCxnSpPr>
            <a:stCxn id="2251" idx="6"/>
            <a:endCxn id="2182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2" name="Google Shape;2252;p65"/>
          <p:cNvCxnSpPr>
            <a:stCxn id="2251" idx="6"/>
            <a:endCxn id="2195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3" name="Google Shape;2253;p65"/>
          <p:cNvCxnSpPr>
            <a:stCxn id="2251" idx="6"/>
            <a:endCxn id="2221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4" name="Google Shape;2254;p65"/>
          <p:cNvCxnSpPr>
            <a:stCxn id="2251" idx="6"/>
            <a:endCxn id="2208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5" name="Google Shape;2255;p65"/>
          <p:cNvCxnSpPr>
            <a:endCxn id="2247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6" name="Google Shape;2256;p65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7" name="Google Shape;2257;p65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58" name="Google Shape;2258;p65"/>
          <p:cNvCxnSpPr>
            <a:endCxn id="2239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9" name="Google Shape;2259;p65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0" name="Google Shape;2260;p65"/>
          <p:cNvCxnSpPr>
            <a:stCxn id="2239" idx="6"/>
            <a:endCxn id="2235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1" name="Google Shape;2261;p65"/>
          <p:cNvCxnSpPr>
            <a:stCxn id="2243" idx="0"/>
            <a:endCxn id="2235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2" name="Google Shape;2262;p65"/>
          <p:cNvCxnSpPr>
            <a:stCxn id="2235" idx="0"/>
            <a:endCxn id="2263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4" name="Google Shape;2264;p65"/>
          <p:cNvCxnSpPr>
            <a:stCxn id="2265" idx="3"/>
            <a:endCxn id="2243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6" name="Google Shape;2266;p65"/>
          <p:cNvCxnSpPr>
            <a:stCxn id="2267" idx="1"/>
            <a:endCxn id="2239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68" name="Google Shape;2268;p65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9" name="Google Shape;2269;p65"/>
          <p:cNvCxnSpPr>
            <a:stCxn id="2247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0" name="Google Shape;2270;p65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1" name="Google Shape;2271;p65"/>
          <p:cNvCxnSpPr>
            <a:stCxn id="2272" idx="1"/>
            <a:endCxn id="2273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74" name="Google Shape;2274;p65"/>
          <p:cNvCxnSpPr>
            <a:stCxn id="2273" idx="2"/>
            <a:endCxn id="2256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51" name="Google Shape;2251;p65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5" name="Google Shape;2275;p65"/>
          <p:cNvCxnSpPr>
            <a:stCxn id="2256" idx="2"/>
            <a:endCxn id="2251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76" name="Google Shape;2276;p65"/>
          <p:cNvCxnSpPr>
            <a:stCxn id="2257" idx="0"/>
            <a:endCxn id="2251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7" name="Google Shape;2277;p65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8" name="Google Shape;2278;p65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9" name="Google Shape;2279;p65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0" name="Google Shape;2280;p65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281" name="Google Shape;2281;p65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263" name="Google Shape;2263;p65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2" name="Google Shape;2282;p6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283" name="Google Shape;2283;p65"/>
          <p:cNvCxnSpPr>
            <a:stCxn id="2263" idx="0"/>
            <a:endCxn id="2247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3" name="Google Shape;2273;p65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4" name="Google Shape;2284;p65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285" name="Google Shape;2285;p65"/>
          <p:cNvCxnSpPr>
            <a:stCxn id="2257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5" name="Google Shape;2265;p65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86" name="Google Shape;2286;p65"/>
          <p:cNvCxnSpPr>
            <a:stCxn id="2265" idx="3"/>
            <a:endCxn id="2226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7" name="Google Shape;2287;p65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288" name="Google Shape;2288;p65"/>
          <p:cNvSpPr txBox="1"/>
          <p:nvPr/>
        </p:nvSpPr>
        <p:spPr>
          <a:xfrm>
            <a:off x="6887000" y="39162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289" name="Google Shape;2289;p65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290" name="Google Shape;2290;p65"/>
          <p:cNvSpPr txBox="1"/>
          <p:nvPr/>
        </p:nvSpPr>
        <p:spPr>
          <a:xfrm>
            <a:off x="6886875" y="2822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291" name="Google Shape;2291;p65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2" name="Google Shape;2292;p65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7" name="Google Shape;2297;p66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298" name="Google Shape;2298;p6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6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6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6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6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03" name="Google Shape;2303;p66"/>
            <p:cNvCxnSpPr>
              <a:stCxn id="2298" idx="5"/>
              <a:endCxn id="230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4" name="Google Shape;2304;p66"/>
            <p:cNvCxnSpPr>
              <a:stCxn id="2298" idx="5"/>
              <a:endCxn id="230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5" name="Google Shape;2305;p66"/>
            <p:cNvCxnSpPr>
              <a:stCxn id="2300" idx="7"/>
              <a:endCxn id="230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6" name="Google Shape;2306;p66"/>
            <p:cNvCxnSpPr>
              <a:stCxn id="2300" idx="7"/>
              <a:endCxn id="230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7" name="Google Shape;2307;p66"/>
            <p:cNvCxnSpPr>
              <a:stCxn id="2299" idx="6"/>
              <a:endCxn id="230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8" name="Google Shape;2308;p66"/>
            <p:cNvCxnSpPr>
              <a:stCxn id="2299" idx="6"/>
              <a:endCxn id="230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09" name="Google Shape;2309;p6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0" name="Google Shape;2310;p66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311" name="Google Shape;2311;p6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6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6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6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6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16" name="Google Shape;2316;p66"/>
            <p:cNvCxnSpPr>
              <a:stCxn id="2311" idx="5"/>
              <a:endCxn id="231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7" name="Google Shape;2317;p66"/>
            <p:cNvCxnSpPr>
              <a:stCxn id="2311" idx="5"/>
              <a:endCxn id="231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8" name="Google Shape;2318;p66"/>
            <p:cNvCxnSpPr>
              <a:stCxn id="2313" idx="7"/>
              <a:endCxn id="231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9" name="Google Shape;2319;p66"/>
            <p:cNvCxnSpPr>
              <a:stCxn id="2313" idx="7"/>
              <a:endCxn id="231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0" name="Google Shape;2320;p66"/>
            <p:cNvCxnSpPr>
              <a:stCxn id="2312" idx="6"/>
              <a:endCxn id="231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1" name="Google Shape;2321;p66"/>
            <p:cNvCxnSpPr>
              <a:stCxn id="2312" idx="6"/>
              <a:endCxn id="231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22" name="Google Shape;2322;p6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3" name="Google Shape;2323;p66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324" name="Google Shape;2324;p6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6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6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6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6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29" name="Google Shape;2329;p66"/>
            <p:cNvCxnSpPr>
              <a:stCxn id="2324" idx="5"/>
              <a:endCxn id="232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0" name="Google Shape;2330;p66"/>
            <p:cNvCxnSpPr>
              <a:stCxn id="2324" idx="5"/>
              <a:endCxn id="232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1" name="Google Shape;2331;p66"/>
            <p:cNvCxnSpPr>
              <a:stCxn id="2326" idx="7"/>
              <a:endCxn id="232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2" name="Google Shape;2332;p66"/>
            <p:cNvCxnSpPr>
              <a:stCxn id="2326" idx="7"/>
              <a:endCxn id="232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3" name="Google Shape;2333;p66"/>
            <p:cNvCxnSpPr>
              <a:stCxn id="2325" idx="6"/>
              <a:endCxn id="232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4" name="Google Shape;2334;p66"/>
            <p:cNvCxnSpPr>
              <a:stCxn id="2325" idx="6"/>
              <a:endCxn id="232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35" name="Google Shape;2335;p6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6" name="Google Shape;2336;p66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337" name="Google Shape;2337;p6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6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6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6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6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42" name="Google Shape;2342;p66"/>
            <p:cNvCxnSpPr>
              <a:stCxn id="2337" idx="5"/>
              <a:endCxn id="234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3" name="Google Shape;2343;p66"/>
            <p:cNvCxnSpPr>
              <a:stCxn id="2337" idx="5"/>
              <a:endCxn id="234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4" name="Google Shape;2344;p66"/>
            <p:cNvCxnSpPr>
              <a:stCxn id="2339" idx="7"/>
              <a:endCxn id="234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5" name="Google Shape;2345;p66"/>
            <p:cNvCxnSpPr>
              <a:stCxn id="2339" idx="7"/>
              <a:endCxn id="234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6" name="Google Shape;2346;p66"/>
            <p:cNvCxnSpPr>
              <a:stCxn id="2338" idx="6"/>
              <a:endCxn id="234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7" name="Google Shape;2347;p66"/>
            <p:cNvCxnSpPr>
              <a:stCxn id="2338" idx="6"/>
              <a:endCxn id="234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48" name="Google Shape;2348;p6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66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350" name="Google Shape;2350;p6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1" name="Google Shape;2351;p66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52" name="Google Shape;2352;p66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353" name="Google Shape;2353;p6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4" name="Google Shape;2354;p66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55" name="Google Shape;2355;p66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356" name="Google Shape;2356;p6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7" name="Google Shape;2357;p66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58" name="Google Shape;2358;p66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359" name="Google Shape;2359;p6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0" name="Google Shape;2360;p66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61" name="Google Shape;2361;p66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362" name="Google Shape;2362;p66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3" name="Google Shape;2363;p66"/>
            <p:cNvCxnSpPr>
              <a:stCxn id="2362" idx="0"/>
              <a:endCxn id="2362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4" name="Google Shape;2364;p66"/>
            <p:cNvCxnSpPr>
              <a:stCxn id="2362" idx="2"/>
              <a:endCxn id="2362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65" name="Google Shape;2365;p66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366" name="Google Shape;2366;p6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7" name="Google Shape;2367;p66"/>
            <p:cNvCxnSpPr>
              <a:stCxn id="2366" idx="7"/>
              <a:endCxn id="236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8" name="Google Shape;2368;p66"/>
            <p:cNvCxnSpPr>
              <a:stCxn id="2366" idx="1"/>
              <a:endCxn id="236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69" name="Google Shape;2369;p66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370" name="Google Shape;2370;p6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71" name="Google Shape;2371;p66"/>
            <p:cNvCxnSpPr>
              <a:stCxn id="2370" idx="7"/>
              <a:endCxn id="237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2" name="Google Shape;2372;p66"/>
            <p:cNvCxnSpPr>
              <a:stCxn id="2370" idx="1"/>
              <a:endCxn id="237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73" name="Google Shape;2373;p66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374" name="Google Shape;2374;p6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75" name="Google Shape;2375;p66"/>
            <p:cNvCxnSpPr>
              <a:stCxn id="2374" idx="7"/>
              <a:endCxn id="237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6" name="Google Shape;2376;p66"/>
            <p:cNvCxnSpPr>
              <a:stCxn id="2374" idx="1"/>
              <a:endCxn id="237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377" name="Google Shape;2377;p66"/>
          <p:cNvCxnSpPr>
            <a:stCxn id="2378" idx="6"/>
            <a:endCxn id="2309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9" name="Google Shape;2379;p66"/>
          <p:cNvCxnSpPr>
            <a:stCxn id="2378" idx="6"/>
            <a:endCxn id="2322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0" name="Google Shape;2380;p66"/>
          <p:cNvCxnSpPr>
            <a:stCxn id="2378" idx="6"/>
            <a:endCxn id="2348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1" name="Google Shape;2381;p66"/>
          <p:cNvCxnSpPr>
            <a:stCxn id="2378" idx="6"/>
            <a:endCxn id="2335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2" name="Google Shape;2382;p66"/>
          <p:cNvCxnSpPr>
            <a:endCxn id="2374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3" name="Google Shape;2383;p66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84" name="Google Shape;2384;p66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85" name="Google Shape;2385;p66"/>
          <p:cNvCxnSpPr>
            <a:endCxn id="2366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6" name="Google Shape;2386;p66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7" name="Google Shape;2387;p66"/>
          <p:cNvCxnSpPr>
            <a:stCxn id="2366" idx="6"/>
            <a:endCxn id="2362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8" name="Google Shape;2388;p66"/>
          <p:cNvCxnSpPr>
            <a:stCxn id="2370" idx="0"/>
            <a:endCxn id="2362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9" name="Google Shape;2389;p66"/>
          <p:cNvCxnSpPr>
            <a:stCxn id="2362" idx="0"/>
            <a:endCxn id="2390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1" name="Google Shape;2391;p66"/>
          <p:cNvCxnSpPr>
            <a:stCxn id="2392" idx="3"/>
            <a:endCxn id="2370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3" name="Google Shape;2393;p66"/>
          <p:cNvCxnSpPr>
            <a:stCxn id="2394" idx="1"/>
            <a:endCxn id="2366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95" name="Google Shape;2395;p66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6" name="Google Shape;2396;p66"/>
          <p:cNvCxnSpPr>
            <a:stCxn id="2374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7" name="Google Shape;2397;p66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8" name="Google Shape;2398;p66"/>
          <p:cNvCxnSpPr>
            <a:stCxn id="2399" idx="1"/>
            <a:endCxn id="2400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01" name="Google Shape;2401;p66"/>
          <p:cNvCxnSpPr>
            <a:stCxn id="2400" idx="2"/>
            <a:endCxn id="2383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378" name="Google Shape;2378;p66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2" name="Google Shape;2402;p66"/>
          <p:cNvCxnSpPr>
            <a:stCxn id="2383" idx="2"/>
            <a:endCxn id="2378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03" name="Google Shape;2403;p66"/>
          <p:cNvCxnSpPr>
            <a:stCxn id="2384" idx="0"/>
            <a:endCxn id="2378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4" name="Google Shape;2404;p66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5" name="Google Shape;2405;p66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6" name="Google Shape;2406;p66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7" name="Google Shape;2407;p66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408" name="Google Shape;2408;p66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390" name="Google Shape;2390;p6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09" name="Google Shape;2409;p66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410" name="Google Shape;2410;p66"/>
          <p:cNvCxnSpPr>
            <a:stCxn id="2390" idx="0"/>
            <a:endCxn id="2374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0" name="Google Shape;2400;p66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1" name="Google Shape;2411;p66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412" name="Google Shape;2412;p66"/>
          <p:cNvCxnSpPr>
            <a:stCxn id="2384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2" name="Google Shape;2392;p66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13" name="Google Shape;2413;p66"/>
          <p:cNvCxnSpPr>
            <a:stCxn id="2392" idx="3"/>
            <a:endCxn id="2353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4" name="Google Shape;2414;p66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415" name="Google Shape;2415;p66"/>
          <p:cNvSpPr txBox="1"/>
          <p:nvPr/>
        </p:nvSpPr>
        <p:spPr>
          <a:xfrm>
            <a:off x="6887000" y="39162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416" name="Google Shape;2416;p66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17" name="Google Shape;2417;p66"/>
          <p:cNvSpPr txBox="1"/>
          <p:nvPr/>
        </p:nvSpPr>
        <p:spPr>
          <a:xfrm>
            <a:off x="6886875" y="2822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418" name="Google Shape;2418;p66"/>
          <p:cNvSpPr txBox="1"/>
          <p:nvPr/>
        </p:nvSpPr>
        <p:spPr>
          <a:xfrm>
            <a:off x="6886875" y="18315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419" name="Google Shape;2419;p66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4" name="Google Shape;2424;p67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425" name="Google Shape;2425;p6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67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6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6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67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0" name="Google Shape;2430;p67"/>
            <p:cNvCxnSpPr>
              <a:stCxn id="2425" idx="5"/>
              <a:endCxn id="242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1" name="Google Shape;2431;p67"/>
            <p:cNvCxnSpPr>
              <a:stCxn id="2425" idx="5"/>
              <a:endCxn id="242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2" name="Google Shape;2432;p67"/>
            <p:cNvCxnSpPr>
              <a:stCxn id="2427" idx="7"/>
              <a:endCxn id="242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3" name="Google Shape;2433;p67"/>
            <p:cNvCxnSpPr>
              <a:stCxn id="2427" idx="7"/>
              <a:endCxn id="242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4" name="Google Shape;2434;p67"/>
            <p:cNvCxnSpPr>
              <a:stCxn id="2426" idx="6"/>
              <a:endCxn id="242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5" name="Google Shape;2435;p67"/>
            <p:cNvCxnSpPr>
              <a:stCxn id="2426" idx="6"/>
              <a:endCxn id="242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36" name="Google Shape;2436;p67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7" name="Google Shape;2437;p67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438" name="Google Shape;2438;p6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67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6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6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67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3" name="Google Shape;2443;p67"/>
            <p:cNvCxnSpPr>
              <a:stCxn id="2438" idx="5"/>
              <a:endCxn id="244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4" name="Google Shape;2444;p67"/>
            <p:cNvCxnSpPr>
              <a:stCxn id="2438" idx="5"/>
              <a:endCxn id="244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5" name="Google Shape;2445;p67"/>
            <p:cNvCxnSpPr>
              <a:stCxn id="2440" idx="7"/>
              <a:endCxn id="244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6" name="Google Shape;2446;p67"/>
            <p:cNvCxnSpPr>
              <a:stCxn id="2440" idx="7"/>
              <a:endCxn id="244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7" name="Google Shape;2447;p67"/>
            <p:cNvCxnSpPr>
              <a:stCxn id="2439" idx="6"/>
              <a:endCxn id="244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8" name="Google Shape;2448;p67"/>
            <p:cNvCxnSpPr>
              <a:stCxn id="2439" idx="6"/>
              <a:endCxn id="244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9" name="Google Shape;2449;p67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0" name="Google Shape;2450;p67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451" name="Google Shape;2451;p6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67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6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6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67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56" name="Google Shape;2456;p67"/>
            <p:cNvCxnSpPr>
              <a:stCxn id="2451" idx="5"/>
              <a:endCxn id="245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7" name="Google Shape;2457;p67"/>
            <p:cNvCxnSpPr>
              <a:stCxn id="2451" idx="5"/>
              <a:endCxn id="245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8" name="Google Shape;2458;p67"/>
            <p:cNvCxnSpPr>
              <a:stCxn id="2453" idx="7"/>
              <a:endCxn id="245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9" name="Google Shape;2459;p67"/>
            <p:cNvCxnSpPr>
              <a:stCxn id="2453" idx="7"/>
              <a:endCxn id="245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0" name="Google Shape;2460;p67"/>
            <p:cNvCxnSpPr>
              <a:stCxn id="2452" idx="6"/>
              <a:endCxn id="245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1" name="Google Shape;2461;p67"/>
            <p:cNvCxnSpPr>
              <a:stCxn id="2452" idx="6"/>
              <a:endCxn id="245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62" name="Google Shape;2462;p67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3" name="Google Shape;2463;p67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464" name="Google Shape;2464;p67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67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67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67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67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69" name="Google Shape;2469;p67"/>
            <p:cNvCxnSpPr>
              <a:stCxn id="2464" idx="5"/>
              <a:endCxn id="246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0" name="Google Shape;2470;p67"/>
            <p:cNvCxnSpPr>
              <a:stCxn id="2464" idx="5"/>
              <a:endCxn id="246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1" name="Google Shape;2471;p67"/>
            <p:cNvCxnSpPr>
              <a:stCxn id="2466" idx="7"/>
              <a:endCxn id="246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2" name="Google Shape;2472;p67"/>
            <p:cNvCxnSpPr>
              <a:stCxn id="2466" idx="7"/>
              <a:endCxn id="246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3" name="Google Shape;2473;p67"/>
            <p:cNvCxnSpPr>
              <a:stCxn id="2465" idx="6"/>
              <a:endCxn id="246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4" name="Google Shape;2474;p67"/>
            <p:cNvCxnSpPr>
              <a:stCxn id="2465" idx="6"/>
              <a:endCxn id="246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75" name="Google Shape;2475;p67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6" name="Google Shape;2476;p67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477" name="Google Shape;2477;p67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8" name="Google Shape;2478;p6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79" name="Google Shape;2479;p67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480" name="Google Shape;2480;p6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1" name="Google Shape;2481;p67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82" name="Google Shape;2482;p67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483" name="Google Shape;2483;p67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4" name="Google Shape;2484;p6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85" name="Google Shape;2485;p67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486" name="Google Shape;2486;p67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7" name="Google Shape;2487;p67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88" name="Google Shape;2488;p67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489" name="Google Shape;2489;p67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0" name="Google Shape;2490;p67"/>
            <p:cNvCxnSpPr>
              <a:stCxn id="2489" idx="0"/>
              <a:endCxn id="2489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1" name="Google Shape;2491;p67"/>
            <p:cNvCxnSpPr>
              <a:stCxn id="2489" idx="2"/>
              <a:endCxn id="2489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92" name="Google Shape;2492;p67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493" name="Google Shape;2493;p67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4" name="Google Shape;2494;p67"/>
            <p:cNvCxnSpPr>
              <a:stCxn id="2493" idx="7"/>
              <a:endCxn id="249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5" name="Google Shape;2495;p67"/>
            <p:cNvCxnSpPr>
              <a:stCxn id="2493" idx="1"/>
              <a:endCxn id="249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96" name="Google Shape;2496;p67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497" name="Google Shape;2497;p67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8" name="Google Shape;2498;p67"/>
            <p:cNvCxnSpPr>
              <a:stCxn id="2497" idx="7"/>
              <a:endCxn id="2497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9" name="Google Shape;2499;p67"/>
            <p:cNvCxnSpPr>
              <a:stCxn id="2497" idx="1"/>
              <a:endCxn id="249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00" name="Google Shape;2500;p67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501" name="Google Shape;2501;p67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02" name="Google Shape;2502;p67"/>
            <p:cNvCxnSpPr>
              <a:stCxn id="2501" idx="7"/>
              <a:endCxn id="2501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3" name="Google Shape;2503;p67"/>
            <p:cNvCxnSpPr>
              <a:stCxn id="2501" idx="1"/>
              <a:endCxn id="2501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04" name="Google Shape;2504;p67"/>
          <p:cNvCxnSpPr>
            <a:stCxn id="2505" idx="6"/>
            <a:endCxn id="2436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6" name="Google Shape;2506;p67"/>
          <p:cNvCxnSpPr>
            <a:stCxn id="2505" idx="6"/>
            <a:endCxn id="2449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7" name="Google Shape;2507;p67"/>
          <p:cNvCxnSpPr>
            <a:stCxn id="2505" idx="6"/>
            <a:endCxn id="2475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8" name="Google Shape;2508;p67"/>
          <p:cNvCxnSpPr>
            <a:stCxn id="2505" idx="6"/>
            <a:endCxn id="2462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9" name="Google Shape;2509;p67"/>
          <p:cNvCxnSpPr>
            <a:endCxn id="2501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0" name="Google Shape;2510;p67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1" name="Google Shape;2511;p67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12" name="Google Shape;2512;p67"/>
          <p:cNvCxnSpPr>
            <a:endCxn id="2493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3" name="Google Shape;2513;p67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4" name="Google Shape;2514;p67"/>
          <p:cNvCxnSpPr>
            <a:stCxn id="2493" idx="6"/>
            <a:endCxn id="2489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5" name="Google Shape;2515;p67"/>
          <p:cNvCxnSpPr>
            <a:stCxn id="2497" idx="0"/>
            <a:endCxn id="2489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6" name="Google Shape;2516;p67"/>
          <p:cNvCxnSpPr>
            <a:stCxn id="2489" idx="0"/>
            <a:endCxn id="2517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8" name="Google Shape;2518;p67"/>
          <p:cNvCxnSpPr>
            <a:stCxn id="2519" idx="3"/>
            <a:endCxn id="2497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0" name="Google Shape;2520;p67"/>
          <p:cNvCxnSpPr>
            <a:stCxn id="2521" idx="1"/>
            <a:endCxn id="2493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22" name="Google Shape;2522;p67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3" name="Google Shape;2523;p67"/>
          <p:cNvCxnSpPr>
            <a:stCxn id="2501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4" name="Google Shape;2524;p67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5" name="Google Shape;2525;p67"/>
          <p:cNvCxnSpPr>
            <a:stCxn id="2526" idx="1"/>
            <a:endCxn id="2527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28" name="Google Shape;2528;p67"/>
          <p:cNvCxnSpPr>
            <a:stCxn id="2527" idx="2"/>
            <a:endCxn id="2510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505" name="Google Shape;2505;p67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9" name="Google Shape;2529;p67"/>
          <p:cNvCxnSpPr>
            <a:stCxn id="2510" idx="2"/>
            <a:endCxn id="2505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30" name="Google Shape;2530;p67"/>
          <p:cNvCxnSpPr>
            <a:stCxn id="2511" idx="0"/>
            <a:endCxn id="2505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1" name="Google Shape;2531;p67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2" name="Google Shape;2532;p67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3" name="Google Shape;2533;p67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4" name="Google Shape;2534;p67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535" name="Google Shape;2535;p67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517" name="Google Shape;2517;p67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36" name="Google Shape;2536;p67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37" name="Google Shape;2537;p67"/>
          <p:cNvCxnSpPr>
            <a:stCxn id="2517" idx="0"/>
            <a:endCxn id="2501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7" name="Google Shape;2527;p67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8" name="Google Shape;2538;p67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539" name="Google Shape;2539;p67"/>
          <p:cNvCxnSpPr>
            <a:stCxn id="2511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9" name="Google Shape;2519;p67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40" name="Google Shape;2540;p67"/>
          <p:cNvCxnSpPr>
            <a:stCxn id="2519" idx="3"/>
            <a:endCxn id="2480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1" name="Google Shape;2541;p67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542" name="Google Shape;2542;p67"/>
          <p:cNvSpPr txBox="1"/>
          <p:nvPr/>
        </p:nvSpPr>
        <p:spPr>
          <a:xfrm>
            <a:off x="6887000" y="39162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543" name="Google Shape;2543;p67"/>
          <p:cNvSpPr txBox="1"/>
          <p:nvPr/>
        </p:nvSpPr>
        <p:spPr>
          <a:xfrm>
            <a:off x="1400600" y="1477850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544" name="Google Shape;2544;p67"/>
          <p:cNvSpPr txBox="1"/>
          <p:nvPr/>
        </p:nvSpPr>
        <p:spPr>
          <a:xfrm>
            <a:off x="6886875" y="2822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545" name="Google Shape;2545;p67"/>
          <p:cNvSpPr txBox="1"/>
          <p:nvPr/>
        </p:nvSpPr>
        <p:spPr>
          <a:xfrm>
            <a:off x="6886875" y="18315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b="1" sz="1800"/>
          </a:p>
        </p:txBody>
      </p:sp>
      <p:sp>
        <p:nvSpPr>
          <p:cNvPr id="2546" name="Google Shape;2546;p67"/>
          <p:cNvSpPr txBox="1"/>
          <p:nvPr/>
        </p:nvSpPr>
        <p:spPr>
          <a:xfrm>
            <a:off x="6910225" y="2423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1" name="Google Shape;2551;p68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552" name="Google Shape;2552;p6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6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68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6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6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57" name="Google Shape;2557;p68"/>
            <p:cNvCxnSpPr>
              <a:stCxn id="2552" idx="5"/>
              <a:endCxn id="2555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8" name="Google Shape;2558;p68"/>
            <p:cNvCxnSpPr>
              <a:stCxn id="2552" idx="5"/>
              <a:endCxn id="2556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9" name="Google Shape;2559;p68"/>
            <p:cNvCxnSpPr>
              <a:stCxn id="2554" idx="7"/>
              <a:endCxn id="2556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0" name="Google Shape;2560;p68"/>
            <p:cNvCxnSpPr>
              <a:stCxn id="2554" idx="7"/>
              <a:endCxn id="2555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1" name="Google Shape;2561;p68"/>
            <p:cNvCxnSpPr>
              <a:stCxn id="2553" idx="6"/>
              <a:endCxn id="2555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2" name="Google Shape;2562;p68"/>
            <p:cNvCxnSpPr>
              <a:stCxn id="2553" idx="6"/>
              <a:endCxn id="2556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63" name="Google Shape;2563;p6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4" name="Google Shape;2564;p68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565" name="Google Shape;2565;p6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6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68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6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6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70" name="Google Shape;2570;p68"/>
            <p:cNvCxnSpPr>
              <a:stCxn id="2565" idx="5"/>
              <a:endCxn id="256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1" name="Google Shape;2571;p68"/>
            <p:cNvCxnSpPr>
              <a:stCxn id="2565" idx="5"/>
              <a:endCxn id="256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2" name="Google Shape;2572;p68"/>
            <p:cNvCxnSpPr>
              <a:stCxn id="2567" idx="7"/>
              <a:endCxn id="256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3" name="Google Shape;2573;p68"/>
            <p:cNvCxnSpPr>
              <a:stCxn id="2567" idx="7"/>
              <a:endCxn id="256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4" name="Google Shape;2574;p68"/>
            <p:cNvCxnSpPr>
              <a:stCxn id="2566" idx="6"/>
              <a:endCxn id="256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5" name="Google Shape;2575;p68"/>
            <p:cNvCxnSpPr>
              <a:stCxn id="2566" idx="6"/>
              <a:endCxn id="256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76" name="Google Shape;2576;p6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7" name="Google Shape;2577;p68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578" name="Google Shape;2578;p6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6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68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6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6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83" name="Google Shape;2583;p68"/>
            <p:cNvCxnSpPr>
              <a:stCxn id="2578" idx="5"/>
              <a:endCxn id="258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4" name="Google Shape;2584;p68"/>
            <p:cNvCxnSpPr>
              <a:stCxn id="2578" idx="5"/>
              <a:endCxn id="258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5" name="Google Shape;2585;p68"/>
            <p:cNvCxnSpPr>
              <a:stCxn id="2580" idx="7"/>
              <a:endCxn id="258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6" name="Google Shape;2586;p68"/>
            <p:cNvCxnSpPr>
              <a:stCxn id="2580" idx="7"/>
              <a:endCxn id="258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7" name="Google Shape;2587;p68"/>
            <p:cNvCxnSpPr>
              <a:stCxn id="2579" idx="6"/>
              <a:endCxn id="258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8" name="Google Shape;2588;p68"/>
            <p:cNvCxnSpPr>
              <a:stCxn id="2579" idx="6"/>
              <a:endCxn id="258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89" name="Google Shape;2589;p6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0" name="Google Shape;2590;p68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591" name="Google Shape;2591;p68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68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68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68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68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96" name="Google Shape;2596;p68"/>
            <p:cNvCxnSpPr>
              <a:stCxn id="2591" idx="5"/>
              <a:endCxn id="259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7" name="Google Shape;2597;p68"/>
            <p:cNvCxnSpPr>
              <a:stCxn id="2591" idx="5"/>
              <a:endCxn id="259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8" name="Google Shape;2598;p68"/>
            <p:cNvCxnSpPr>
              <a:stCxn id="2593" idx="7"/>
              <a:endCxn id="259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9" name="Google Shape;2599;p68"/>
            <p:cNvCxnSpPr>
              <a:stCxn id="2593" idx="7"/>
              <a:endCxn id="259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0" name="Google Shape;2600;p68"/>
            <p:cNvCxnSpPr>
              <a:stCxn id="2592" idx="6"/>
              <a:endCxn id="259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1" name="Google Shape;2601;p68"/>
            <p:cNvCxnSpPr>
              <a:stCxn id="2592" idx="6"/>
              <a:endCxn id="259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02" name="Google Shape;2602;p68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3" name="Google Shape;2603;p68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604" name="Google Shape;2604;p68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05" name="Google Shape;2605;p6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06" name="Google Shape;2606;p68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607" name="Google Shape;2607;p68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08" name="Google Shape;2608;p6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09" name="Google Shape;2609;p68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610" name="Google Shape;2610;p68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1" name="Google Shape;2611;p6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12" name="Google Shape;2612;p68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613" name="Google Shape;2613;p68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4" name="Google Shape;2614;p68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15" name="Google Shape;2615;p68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616" name="Google Shape;2616;p68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7" name="Google Shape;2617;p68"/>
            <p:cNvCxnSpPr>
              <a:stCxn id="2616" idx="0"/>
              <a:endCxn id="2616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8" name="Google Shape;2618;p68"/>
            <p:cNvCxnSpPr>
              <a:stCxn id="2616" idx="2"/>
              <a:endCxn id="2616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19" name="Google Shape;2619;p68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620" name="Google Shape;2620;p6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21" name="Google Shape;2621;p68"/>
            <p:cNvCxnSpPr>
              <a:stCxn id="2620" idx="7"/>
              <a:endCxn id="262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2" name="Google Shape;2622;p68"/>
            <p:cNvCxnSpPr>
              <a:stCxn id="2620" idx="1"/>
              <a:endCxn id="262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23" name="Google Shape;2623;p68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624" name="Google Shape;2624;p6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25" name="Google Shape;2625;p68"/>
            <p:cNvCxnSpPr>
              <a:stCxn id="2624" idx="7"/>
              <a:endCxn id="262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6" name="Google Shape;2626;p68"/>
            <p:cNvCxnSpPr>
              <a:stCxn id="2624" idx="1"/>
              <a:endCxn id="262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27" name="Google Shape;2627;p68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628" name="Google Shape;2628;p68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29" name="Google Shape;2629;p68"/>
            <p:cNvCxnSpPr>
              <a:stCxn id="2628" idx="7"/>
              <a:endCxn id="2628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0" name="Google Shape;2630;p68"/>
            <p:cNvCxnSpPr>
              <a:stCxn id="2628" idx="1"/>
              <a:endCxn id="262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631" name="Google Shape;2631;p68"/>
          <p:cNvCxnSpPr>
            <a:stCxn id="2632" idx="6"/>
            <a:endCxn id="2563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3" name="Google Shape;2633;p68"/>
          <p:cNvCxnSpPr>
            <a:stCxn id="2632" idx="6"/>
            <a:endCxn id="2576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4" name="Google Shape;2634;p68"/>
          <p:cNvCxnSpPr>
            <a:stCxn id="2632" idx="6"/>
            <a:endCxn id="2602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5" name="Google Shape;2635;p68"/>
          <p:cNvCxnSpPr>
            <a:stCxn id="2632" idx="6"/>
            <a:endCxn id="2589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6" name="Google Shape;2636;p68"/>
          <p:cNvCxnSpPr>
            <a:endCxn id="2628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7" name="Google Shape;2637;p68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8" name="Google Shape;2638;p68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639" name="Google Shape;2639;p68"/>
          <p:cNvCxnSpPr>
            <a:endCxn id="2620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0" name="Google Shape;2640;p68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1" name="Google Shape;2641;p68"/>
          <p:cNvCxnSpPr>
            <a:stCxn id="2620" idx="6"/>
            <a:endCxn id="2616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2" name="Google Shape;2642;p68"/>
          <p:cNvCxnSpPr>
            <a:stCxn id="2624" idx="0"/>
            <a:endCxn id="2616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3" name="Google Shape;2643;p68"/>
          <p:cNvCxnSpPr>
            <a:stCxn id="2616" idx="0"/>
            <a:endCxn id="2644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5" name="Google Shape;2645;p68"/>
          <p:cNvCxnSpPr>
            <a:stCxn id="2646" idx="3"/>
            <a:endCxn id="2624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7" name="Google Shape;2647;p68"/>
          <p:cNvCxnSpPr>
            <a:stCxn id="2648" idx="1"/>
            <a:endCxn id="2620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649" name="Google Shape;2649;p68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0" name="Google Shape;2650;p68"/>
          <p:cNvCxnSpPr>
            <a:stCxn id="2628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1" name="Google Shape;2651;p68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2" name="Google Shape;2652;p68"/>
          <p:cNvCxnSpPr>
            <a:stCxn id="2653" idx="1"/>
            <a:endCxn id="2654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55" name="Google Shape;2655;p68"/>
          <p:cNvCxnSpPr>
            <a:stCxn id="2654" idx="2"/>
            <a:endCxn id="2637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632" name="Google Shape;2632;p68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6" name="Google Shape;2656;p68"/>
          <p:cNvCxnSpPr>
            <a:stCxn id="2637" idx="2"/>
            <a:endCxn id="2632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657" name="Google Shape;2657;p68"/>
          <p:cNvCxnSpPr>
            <a:stCxn id="2638" idx="0"/>
            <a:endCxn id="2632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8" name="Google Shape;2658;p68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59" name="Google Shape;2659;p68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0" name="Google Shape;2660;p68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1" name="Google Shape;2661;p68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2" name="Google Shape;2662;p68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3" name="Google Shape;2663;p68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4" name="Google Shape;2664;p68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5" name="Google Shape;2665;p68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666" name="Google Shape;2666;p68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644" name="Google Shape;2644;p68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67" name="Google Shape;2667;p68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668" name="Google Shape;2668;p68"/>
          <p:cNvCxnSpPr>
            <a:stCxn id="2644" idx="0"/>
            <a:endCxn id="2628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4" name="Google Shape;2654;p68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9" name="Google Shape;2669;p68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670" name="Google Shape;2670;p68"/>
          <p:cNvCxnSpPr>
            <a:stCxn id="2638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6" name="Google Shape;2646;p68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671" name="Google Shape;2671;p68"/>
          <p:cNvCxnSpPr>
            <a:stCxn id="2646" idx="3"/>
            <a:endCxn id="2607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2" name="Google Shape;2672;p68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6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7" name="Google Shape;2677;p69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678" name="Google Shape;2678;p69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6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6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69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6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83" name="Google Shape;2683;p69"/>
            <p:cNvCxnSpPr>
              <a:stCxn id="2678" idx="5"/>
              <a:endCxn id="268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4" name="Google Shape;2684;p69"/>
            <p:cNvCxnSpPr>
              <a:stCxn id="2678" idx="5"/>
              <a:endCxn id="268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5" name="Google Shape;2685;p69"/>
            <p:cNvCxnSpPr>
              <a:stCxn id="2680" idx="7"/>
              <a:endCxn id="268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6" name="Google Shape;2686;p69"/>
            <p:cNvCxnSpPr>
              <a:stCxn id="2680" idx="7"/>
              <a:endCxn id="268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7" name="Google Shape;2687;p69"/>
            <p:cNvCxnSpPr>
              <a:stCxn id="2679" idx="6"/>
              <a:endCxn id="268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8" name="Google Shape;2688;p69"/>
            <p:cNvCxnSpPr>
              <a:stCxn id="2679" idx="6"/>
              <a:endCxn id="268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89" name="Google Shape;2689;p6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0" name="Google Shape;2690;p69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691" name="Google Shape;2691;p69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6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6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69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6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96" name="Google Shape;2696;p69"/>
            <p:cNvCxnSpPr>
              <a:stCxn id="2691" idx="5"/>
              <a:endCxn id="269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7" name="Google Shape;2697;p69"/>
            <p:cNvCxnSpPr>
              <a:stCxn id="2691" idx="5"/>
              <a:endCxn id="269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8" name="Google Shape;2698;p69"/>
            <p:cNvCxnSpPr>
              <a:stCxn id="2693" idx="7"/>
              <a:endCxn id="269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9" name="Google Shape;2699;p69"/>
            <p:cNvCxnSpPr>
              <a:stCxn id="2693" idx="7"/>
              <a:endCxn id="269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0" name="Google Shape;2700;p69"/>
            <p:cNvCxnSpPr>
              <a:stCxn id="2692" idx="6"/>
              <a:endCxn id="269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1" name="Google Shape;2701;p69"/>
            <p:cNvCxnSpPr>
              <a:stCxn id="2692" idx="6"/>
              <a:endCxn id="269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02" name="Google Shape;2702;p6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3" name="Google Shape;2703;p69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704" name="Google Shape;2704;p69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6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6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69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6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09" name="Google Shape;2709;p69"/>
            <p:cNvCxnSpPr>
              <a:stCxn id="2704" idx="5"/>
              <a:endCxn id="270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0" name="Google Shape;2710;p69"/>
            <p:cNvCxnSpPr>
              <a:stCxn id="2704" idx="5"/>
              <a:endCxn id="270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1" name="Google Shape;2711;p69"/>
            <p:cNvCxnSpPr>
              <a:stCxn id="2706" idx="7"/>
              <a:endCxn id="270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2" name="Google Shape;2712;p69"/>
            <p:cNvCxnSpPr>
              <a:stCxn id="2706" idx="7"/>
              <a:endCxn id="270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3" name="Google Shape;2713;p69"/>
            <p:cNvCxnSpPr>
              <a:stCxn id="2705" idx="6"/>
              <a:endCxn id="270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4" name="Google Shape;2714;p69"/>
            <p:cNvCxnSpPr>
              <a:stCxn id="2705" idx="6"/>
              <a:endCxn id="270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15" name="Google Shape;2715;p6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6" name="Google Shape;2716;p69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717" name="Google Shape;2717;p69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69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69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69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69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22" name="Google Shape;2722;p69"/>
            <p:cNvCxnSpPr>
              <a:stCxn id="2717" idx="5"/>
              <a:endCxn id="272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3" name="Google Shape;2723;p69"/>
            <p:cNvCxnSpPr>
              <a:stCxn id="2717" idx="5"/>
              <a:endCxn id="272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4" name="Google Shape;2724;p69"/>
            <p:cNvCxnSpPr>
              <a:stCxn id="2719" idx="7"/>
              <a:endCxn id="272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5" name="Google Shape;2725;p69"/>
            <p:cNvCxnSpPr>
              <a:stCxn id="2719" idx="7"/>
              <a:endCxn id="272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6" name="Google Shape;2726;p69"/>
            <p:cNvCxnSpPr>
              <a:stCxn id="2718" idx="6"/>
              <a:endCxn id="272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7" name="Google Shape;2727;p69"/>
            <p:cNvCxnSpPr>
              <a:stCxn id="2718" idx="6"/>
              <a:endCxn id="272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28" name="Google Shape;2728;p69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9" name="Google Shape;2729;p69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730" name="Google Shape;2730;p69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31" name="Google Shape;2731;p69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32" name="Google Shape;2732;p69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733" name="Google Shape;2733;p69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34" name="Google Shape;2734;p69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35" name="Google Shape;2735;p69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736" name="Google Shape;2736;p69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37" name="Google Shape;2737;p69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38" name="Google Shape;2738;p69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739" name="Google Shape;2739;p69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40" name="Google Shape;2740;p69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41" name="Google Shape;2741;p69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742" name="Google Shape;2742;p69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43" name="Google Shape;2743;p69"/>
            <p:cNvCxnSpPr>
              <a:stCxn id="2742" idx="0"/>
              <a:endCxn id="2742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4" name="Google Shape;2744;p69"/>
            <p:cNvCxnSpPr>
              <a:stCxn id="2742" idx="2"/>
              <a:endCxn id="2742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45" name="Google Shape;2745;p69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746" name="Google Shape;2746;p69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47" name="Google Shape;2747;p69"/>
            <p:cNvCxnSpPr>
              <a:stCxn id="2746" idx="7"/>
              <a:endCxn id="274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8" name="Google Shape;2748;p69"/>
            <p:cNvCxnSpPr>
              <a:stCxn id="2746" idx="1"/>
              <a:endCxn id="274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49" name="Google Shape;2749;p69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750" name="Google Shape;2750;p69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51" name="Google Shape;2751;p69"/>
            <p:cNvCxnSpPr>
              <a:stCxn id="2750" idx="7"/>
              <a:endCxn id="275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2" name="Google Shape;2752;p69"/>
            <p:cNvCxnSpPr>
              <a:stCxn id="2750" idx="1"/>
              <a:endCxn id="275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53" name="Google Shape;2753;p69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754" name="Google Shape;2754;p69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55" name="Google Shape;2755;p69"/>
            <p:cNvCxnSpPr>
              <a:stCxn id="2754" idx="7"/>
              <a:endCxn id="275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6" name="Google Shape;2756;p69"/>
            <p:cNvCxnSpPr>
              <a:stCxn id="2754" idx="1"/>
              <a:endCxn id="275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757" name="Google Shape;2757;p69"/>
          <p:cNvCxnSpPr>
            <a:stCxn id="2758" idx="6"/>
            <a:endCxn id="2689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9" name="Google Shape;2759;p69"/>
          <p:cNvCxnSpPr>
            <a:stCxn id="2758" idx="6"/>
            <a:endCxn id="2702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0" name="Google Shape;2760;p69"/>
          <p:cNvCxnSpPr>
            <a:stCxn id="2758" idx="6"/>
            <a:endCxn id="2728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1" name="Google Shape;2761;p69"/>
          <p:cNvCxnSpPr>
            <a:stCxn id="2758" idx="6"/>
            <a:endCxn id="2715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2" name="Google Shape;2762;p69"/>
          <p:cNvCxnSpPr>
            <a:endCxn id="2754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3" name="Google Shape;2763;p69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64" name="Google Shape;2764;p69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765" name="Google Shape;2765;p69"/>
          <p:cNvCxnSpPr>
            <a:endCxn id="2746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6" name="Google Shape;2766;p69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7" name="Google Shape;2767;p69"/>
          <p:cNvCxnSpPr>
            <a:stCxn id="2746" idx="6"/>
            <a:endCxn id="2742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8" name="Google Shape;2768;p69"/>
          <p:cNvCxnSpPr>
            <a:stCxn id="2750" idx="0"/>
            <a:endCxn id="2742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9" name="Google Shape;2769;p69"/>
          <p:cNvCxnSpPr>
            <a:stCxn id="2742" idx="0"/>
            <a:endCxn id="2770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1" name="Google Shape;2771;p69"/>
          <p:cNvCxnSpPr>
            <a:stCxn id="2772" idx="3"/>
            <a:endCxn id="2750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3" name="Google Shape;2773;p69"/>
          <p:cNvCxnSpPr>
            <a:stCxn id="2774" idx="1"/>
            <a:endCxn id="2746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75" name="Google Shape;2775;p69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6" name="Google Shape;2776;p69"/>
          <p:cNvCxnSpPr>
            <a:stCxn id="2754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7" name="Google Shape;2777;p69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8" name="Google Shape;2778;p69"/>
          <p:cNvCxnSpPr>
            <a:stCxn id="2779" idx="1"/>
            <a:endCxn id="2780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81" name="Google Shape;2781;p69"/>
          <p:cNvCxnSpPr>
            <a:stCxn id="2780" idx="2"/>
            <a:endCxn id="2763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758" name="Google Shape;2758;p69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2" name="Google Shape;2782;p69"/>
          <p:cNvCxnSpPr>
            <a:stCxn id="2763" idx="2"/>
            <a:endCxn id="2758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83" name="Google Shape;2783;p69"/>
          <p:cNvCxnSpPr>
            <a:stCxn id="2764" idx="0"/>
            <a:endCxn id="2758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4" name="Google Shape;2784;p69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5" name="Google Shape;2785;p69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6" name="Google Shape;2786;p69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787" name="Google Shape;2787;p69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770" name="Google Shape;2770;p69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88" name="Google Shape;2788;p69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789" name="Google Shape;2789;p69"/>
          <p:cNvCxnSpPr>
            <a:stCxn id="2770" idx="0"/>
            <a:endCxn id="2754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0" name="Google Shape;2780;p69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790" name="Google Shape;2790;p69"/>
          <p:cNvCxnSpPr>
            <a:stCxn id="2764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2" name="Google Shape;2772;p69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791" name="Google Shape;2791;p69"/>
          <p:cNvCxnSpPr>
            <a:stCxn id="2772" idx="3"/>
            <a:endCxn id="2733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2" name="Google Shape;2792;p69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793" name="Google Shape;2793;p69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94" name="Google Shape;2794;p69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5" name="Google Shape;2795;p69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6" name="Google Shape;2796;p69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7" name="Google Shape;2797;p69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8" name="Google Shape;2798;p69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9" name="Google Shape;2799;p69"/>
          <p:cNvSpPr txBox="1"/>
          <p:nvPr/>
        </p:nvSpPr>
        <p:spPr>
          <a:xfrm>
            <a:off x="1238775" y="38400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new information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3" name="Shape 2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4" name="Google Shape;2804;p70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805" name="Google Shape;2805;p7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70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7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7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7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10" name="Google Shape;2810;p70"/>
            <p:cNvCxnSpPr>
              <a:stCxn id="2805" idx="5"/>
              <a:endCxn id="280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1" name="Google Shape;2811;p70"/>
            <p:cNvCxnSpPr>
              <a:stCxn id="2805" idx="5"/>
              <a:endCxn id="280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2" name="Google Shape;2812;p70"/>
            <p:cNvCxnSpPr>
              <a:stCxn id="2807" idx="7"/>
              <a:endCxn id="280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3" name="Google Shape;2813;p70"/>
            <p:cNvCxnSpPr>
              <a:stCxn id="2807" idx="7"/>
              <a:endCxn id="280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4" name="Google Shape;2814;p70"/>
            <p:cNvCxnSpPr>
              <a:stCxn id="2806" idx="6"/>
              <a:endCxn id="280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5" name="Google Shape;2815;p70"/>
            <p:cNvCxnSpPr>
              <a:stCxn id="2806" idx="6"/>
              <a:endCxn id="280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16" name="Google Shape;2816;p70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7" name="Google Shape;2817;p70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818" name="Google Shape;2818;p7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70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7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7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7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23" name="Google Shape;2823;p70"/>
            <p:cNvCxnSpPr>
              <a:stCxn id="2818" idx="5"/>
              <a:endCxn id="282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4" name="Google Shape;2824;p70"/>
            <p:cNvCxnSpPr>
              <a:stCxn id="2818" idx="5"/>
              <a:endCxn id="282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5" name="Google Shape;2825;p70"/>
            <p:cNvCxnSpPr>
              <a:stCxn id="2820" idx="7"/>
              <a:endCxn id="282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6" name="Google Shape;2826;p70"/>
            <p:cNvCxnSpPr>
              <a:stCxn id="2820" idx="7"/>
              <a:endCxn id="282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7" name="Google Shape;2827;p70"/>
            <p:cNvCxnSpPr>
              <a:stCxn id="2819" idx="6"/>
              <a:endCxn id="282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8" name="Google Shape;2828;p70"/>
            <p:cNvCxnSpPr>
              <a:stCxn id="2819" idx="6"/>
              <a:endCxn id="282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29" name="Google Shape;2829;p70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0" name="Google Shape;2830;p70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831" name="Google Shape;2831;p7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70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7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7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7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36" name="Google Shape;2836;p70"/>
            <p:cNvCxnSpPr>
              <a:stCxn id="2831" idx="5"/>
              <a:endCxn id="283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7" name="Google Shape;2837;p70"/>
            <p:cNvCxnSpPr>
              <a:stCxn id="2831" idx="5"/>
              <a:endCxn id="283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8" name="Google Shape;2838;p70"/>
            <p:cNvCxnSpPr>
              <a:stCxn id="2833" idx="7"/>
              <a:endCxn id="283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9" name="Google Shape;2839;p70"/>
            <p:cNvCxnSpPr>
              <a:stCxn id="2833" idx="7"/>
              <a:endCxn id="283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0" name="Google Shape;2840;p70"/>
            <p:cNvCxnSpPr>
              <a:stCxn id="2832" idx="6"/>
              <a:endCxn id="283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1" name="Google Shape;2841;p70"/>
            <p:cNvCxnSpPr>
              <a:stCxn id="2832" idx="6"/>
              <a:endCxn id="283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42" name="Google Shape;2842;p70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3" name="Google Shape;2843;p70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844" name="Google Shape;2844;p70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70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70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70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70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49" name="Google Shape;2849;p70"/>
            <p:cNvCxnSpPr>
              <a:stCxn id="2844" idx="5"/>
              <a:endCxn id="284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0" name="Google Shape;2850;p70"/>
            <p:cNvCxnSpPr>
              <a:stCxn id="2844" idx="5"/>
              <a:endCxn id="284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1" name="Google Shape;2851;p70"/>
            <p:cNvCxnSpPr>
              <a:stCxn id="2846" idx="7"/>
              <a:endCxn id="284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2" name="Google Shape;2852;p70"/>
            <p:cNvCxnSpPr>
              <a:stCxn id="2846" idx="7"/>
              <a:endCxn id="284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3" name="Google Shape;2853;p70"/>
            <p:cNvCxnSpPr>
              <a:stCxn id="2845" idx="6"/>
              <a:endCxn id="284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4" name="Google Shape;2854;p70"/>
            <p:cNvCxnSpPr>
              <a:stCxn id="2845" idx="6"/>
              <a:endCxn id="284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55" name="Google Shape;2855;p70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6" name="Google Shape;2856;p70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857" name="Google Shape;2857;p70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8" name="Google Shape;2858;p7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9" name="Google Shape;2859;p70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860" name="Google Shape;2860;p7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61" name="Google Shape;2861;p7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62" name="Google Shape;2862;p70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863" name="Google Shape;2863;p70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64" name="Google Shape;2864;p7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65" name="Google Shape;2865;p70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866" name="Google Shape;2866;p70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67" name="Google Shape;2867;p70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68" name="Google Shape;2868;p70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869" name="Google Shape;2869;p70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70" name="Google Shape;2870;p70"/>
            <p:cNvCxnSpPr>
              <a:stCxn id="2869" idx="0"/>
              <a:endCxn id="2869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1" name="Google Shape;2871;p70"/>
            <p:cNvCxnSpPr>
              <a:stCxn id="2869" idx="2"/>
              <a:endCxn id="2869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72" name="Google Shape;2872;p70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2873" name="Google Shape;2873;p7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74" name="Google Shape;2874;p70"/>
            <p:cNvCxnSpPr>
              <a:stCxn id="2873" idx="7"/>
              <a:endCxn id="2873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5" name="Google Shape;2875;p70"/>
            <p:cNvCxnSpPr>
              <a:stCxn id="2873" idx="1"/>
              <a:endCxn id="2873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76" name="Google Shape;2876;p70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2877" name="Google Shape;2877;p7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78" name="Google Shape;2878;p70"/>
            <p:cNvCxnSpPr>
              <a:stCxn id="2877" idx="7"/>
              <a:endCxn id="2877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9" name="Google Shape;2879;p70"/>
            <p:cNvCxnSpPr>
              <a:stCxn id="2877" idx="1"/>
              <a:endCxn id="2877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80" name="Google Shape;2880;p70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2881" name="Google Shape;2881;p70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82" name="Google Shape;2882;p70"/>
            <p:cNvCxnSpPr>
              <a:stCxn id="2881" idx="7"/>
              <a:endCxn id="2881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3" name="Google Shape;2883;p70"/>
            <p:cNvCxnSpPr>
              <a:stCxn id="2881" idx="1"/>
              <a:endCxn id="2881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884" name="Google Shape;2884;p70"/>
          <p:cNvCxnSpPr>
            <a:stCxn id="2885" idx="6"/>
            <a:endCxn id="2816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6" name="Google Shape;2886;p70"/>
          <p:cNvCxnSpPr>
            <a:stCxn id="2885" idx="6"/>
            <a:endCxn id="2829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7" name="Google Shape;2887;p70"/>
          <p:cNvCxnSpPr>
            <a:stCxn id="2885" idx="6"/>
            <a:endCxn id="2855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8" name="Google Shape;2888;p70"/>
          <p:cNvCxnSpPr>
            <a:stCxn id="2885" idx="6"/>
            <a:endCxn id="2842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9" name="Google Shape;2889;p70"/>
          <p:cNvCxnSpPr>
            <a:endCxn id="2881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0" name="Google Shape;2890;p70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1" name="Google Shape;2891;p70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892" name="Google Shape;2892;p70"/>
          <p:cNvCxnSpPr>
            <a:endCxn id="2873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3" name="Google Shape;2893;p70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4" name="Google Shape;2894;p70"/>
          <p:cNvCxnSpPr>
            <a:stCxn id="2873" idx="6"/>
            <a:endCxn id="2869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5" name="Google Shape;2895;p70"/>
          <p:cNvCxnSpPr>
            <a:stCxn id="2877" idx="0"/>
            <a:endCxn id="2869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6" name="Google Shape;2896;p70"/>
          <p:cNvCxnSpPr>
            <a:stCxn id="2869" idx="0"/>
            <a:endCxn id="2897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8" name="Google Shape;2898;p70"/>
          <p:cNvCxnSpPr>
            <a:stCxn id="2899" idx="3"/>
            <a:endCxn id="2877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0" name="Google Shape;2900;p70"/>
          <p:cNvCxnSpPr>
            <a:stCxn id="2901" idx="1"/>
            <a:endCxn id="2873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02" name="Google Shape;2902;p70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3" name="Google Shape;2903;p70"/>
          <p:cNvCxnSpPr>
            <a:stCxn id="2881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4" name="Google Shape;2904;p70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5" name="Google Shape;2905;p70"/>
          <p:cNvCxnSpPr>
            <a:stCxn id="2906" idx="1"/>
            <a:endCxn id="2907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08" name="Google Shape;2908;p70"/>
          <p:cNvCxnSpPr>
            <a:stCxn id="2907" idx="2"/>
            <a:endCxn id="2890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885" name="Google Shape;2885;p70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9" name="Google Shape;2909;p70"/>
          <p:cNvCxnSpPr>
            <a:stCxn id="2890" idx="2"/>
            <a:endCxn id="2885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10" name="Google Shape;2910;p70"/>
          <p:cNvCxnSpPr>
            <a:stCxn id="2891" idx="0"/>
            <a:endCxn id="2885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1" name="Google Shape;2911;p70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12" name="Google Shape;2912;p70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13" name="Google Shape;2913;p70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914" name="Google Shape;2914;p70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2897" name="Google Shape;2897;p70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15" name="Google Shape;2915;p70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16" name="Google Shape;2916;p70"/>
          <p:cNvCxnSpPr>
            <a:stCxn id="2897" idx="0"/>
            <a:endCxn id="2881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7" name="Google Shape;2907;p70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17" name="Google Shape;2917;p70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918" name="Google Shape;2918;p70"/>
          <p:cNvCxnSpPr>
            <a:stCxn id="2891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9" name="Google Shape;2899;p70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19" name="Google Shape;2919;p70"/>
          <p:cNvCxnSpPr>
            <a:stCxn id="2899" idx="3"/>
            <a:endCxn id="2860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0" name="Google Shape;2920;p70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921" name="Google Shape;2921;p70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22" name="Google Shape;2922;p70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23" name="Google Shape;2923;p70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24" name="Google Shape;2924;p70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25" name="Google Shape;2925;p70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26" name="Google Shape;2926;p70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0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1" name="Google Shape;2931;p71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2932" name="Google Shape;2932;p7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7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71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7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7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37" name="Google Shape;2937;p71"/>
            <p:cNvCxnSpPr>
              <a:stCxn id="2932" idx="5"/>
              <a:endCxn id="2935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8" name="Google Shape;2938;p71"/>
            <p:cNvCxnSpPr>
              <a:stCxn id="2932" idx="5"/>
              <a:endCxn id="2936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9" name="Google Shape;2939;p71"/>
            <p:cNvCxnSpPr>
              <a:stCxn id="2934" idx="7"/>
              <a:endCxn id="2936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0" name="Google Shape;2940;p71"/>
            <p:cNvCxnSpPr>
              <a:stCxn id="2934" idx="7"/>
              <a:endCxn id="2935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1" name="Google Shape;2941;p71"/>
            <p:cNvCxnSpPr>
              <a:stCxn id="2933" idx="6"/>
              <a:endCxn id="2935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2" name="Google Shape;2942;p71"/>
            <p:cNvCxnSpPr>
              <a:stCxn id="2933" idx="6"/>
              <a:endCxn id="2936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43" name="Google Shape;2943;p7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4" name="Google Shape;2944;p71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2945" name="Google Shape;2945;p7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7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71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7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7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50" name="Google Shape;2950;p71"/>
            <p:cNvCxnSpPr>
              <a:stCxn id="2945" idx="5"/>
              <a:endCxn id="294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1" name="Google Shape;2951;p71"/>
            <p:cNvCxnSpPr>
              <a:stCxn id="2945" idx="5"/>
              <a:endCxn id="294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2" name="Google Shape;2952;p71"/>
            <p:cNvCxnSpPr>
              <a:stCxn id="2947" idx="7"/>
              <a:endCxn id="294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3" name="Google Shape;2953;p71"/>
            <p:cNvCxnSpPr>
              <a:stCxn id="2947" idx="7"/>
              <a:endCxn id="294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4" name="Google Shape;2954;p71"/>
            <p:cNvCxnSpPr>
              <a:stCxn id="2946" idx="6"/>
              <a:endCxn id="294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5" name="Google Shape;2955;p71"/>
            <p:cNvCxnSpPr>
              <a:stCxn id="2946" idx="6"/>
              <a:endCxn id="294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56" name="Google Shape;2956;p7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7" name="Google Shape;2957;p71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2958" name="Google Shape;2958;p7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7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71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7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7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63" name="Google Shape;2963;p71"/>
            <p:cNvCxnSpPr>
              <a:stCxn id="2958" idx="5"/>
              <a:endCxn id="296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4" name="Google Shape;2964;p71"/>
            <p:cNvCxnSpPr>
              <a:stCxn id="2958" idx="5"/>
              <a:endCxn id="296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5" name="Google Shape;2965;p71"/>
            <p:cNvCxnSpPr>
              <a:stCxn id="2960" idx="7"/>
              <a:endCxn id="296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6" name="Google Shape;2966;p71"/>
            <p:cNvCxnSpPr>
              <a:stCxn id="2960" idx="7"/>
              <a:endCxn id="296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7" name="Google Shape;2967;p71"/>
            <p:cNvCxnSpPr>
              <a:stCxn id="2959" idx="6"/>
              <a:endCxn id="296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8" name="Google Shape;2968;p71"/>
            <p:cNvCxnSpPr>
              <a:stCxn id="2959" idx="6"/>
              <a:endCxn id="296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69" name="Google Shape;2969;p7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0" name="Google Shape;2970;p71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2971" name="Google Shape;2971;p71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71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71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71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71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76" name="Google Shape;2976;p71"/>
            <p:cNvCxnSpPr>
              <a:stCxn id="2971" idx="5"/>
              <a:endCxn id="297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7" name="Google Shape;2977;p71"/>
            <p:cNvCxnSpPr>
              <a:stCxn id="2971" idx="5"/>
              <a:endCxn id="297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8" name="Google Shape;2978;p71"/>
            <p:cNvCxnSpPr>
              <a:stCxn id="2973" idx="7"/>
              <a:endCxn id="297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9" name="Google Shape;2979;p71"/>
            <p:cNvCxnSpPr>
              <a:stCxn id="2973" idx="7"/>
              <a:endCxn id="297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0" name="Google Shape;2980;p71"/>
            <p:cNvCxnSpPr>
              <a:stCxn id="2972" idx="6"/>
              <a:endCxn id="297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1" name="Google Shape;2981;p71"/>
            <p:cNvCxnSpPr>
              <a:stCxn id="2972" idx="6"/>
              <a:endCxn id="297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82" name="Google Shape;2982;p71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3" name="Google Shape;2983;p71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2984" name="Google Shape;2984;p71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85" name="Google Shape;2985;p7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86" name="Google Shape;2986;p71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2987" name="Google Shape;2987;p71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88" name="Google Shape;2988;p7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89" name="Google Shape;2989;p71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2990" name="Google Shape;2990;p71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91" name="Google Shape;2991;p7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92" name="Google Shape;2992;p71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2993" name="Google Shape;2993;p71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94" name="Google Shape;2994;p71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95" name="Google Shape;2995;p71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2996" name="Google Shape;2996;p71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97" name="Google Shape;2997;p71"/>
            <p:cNvCxnSpPr>
              <a:stCxn id="2996" idx="0"/>
              <a:endCxn id="2996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8" name="Google Shape;2998;p71"/>
            <p:cNvCxnSpPr>
              <a:stCxn id="2996" idx="2"/>
              <a:endCxn id="2996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99" name="Google Shape;2999;p71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000" name="Google Shape;3000;p7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01" name="Google Shape;3001;p71"/>
            <p:cNvCxnSpPr>
              <a:stCxn id="3000" idx="7"/>
              <a:endCxn id="300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2" name="Google Shape;3002;p71"/>
            <p:cNvCxnSpPr>
              <a:stCxn id="3000" idx="1"/>
              <a:endCxn id="300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03" name="Google Shape;3003;p71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004" name="Google Shape;3004;p7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05" name="Google Shape;3005;p71"/>
            <p:cNvCxnSpPr>
              <a:stCxn id="3004" idx="7"/>
              <a:endCxn id="300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6" name="Google Shape;3006;p71"/>
            <p:cNvCxnSpPr>
              <a:stCxn id="3004" idx="1"/>
              <a:endCxn id="300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07" name="Google Shape;3007;p71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008" name="Google Shape;3008;p71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09" name="Google Shape;3009;p71"/>
            <p:cNvCxnSpPr>
              <a:stCxn id="3008" idx="7"/>
              <a:endCxn id="3008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0" name="Google Shape;3010;p71"/>
            <p:cNvCxnSpPr>
              <a:stCxn id="3008" idx="1"/>
              <a:endCxn id="300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11" name="Google Shape;3011;p71"/>
          <p:cNvCxnSpPr>
            <a:stCxn id="3012" idx="6"/>
            <a:endCxn id="2943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3" name="Google Shape;3013;p71"/>
          <p:cNvCxnSpPr>
            <a:stCxn id="3012" idx="6"/>
            <a:endCxn id="2956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4" name="Google Shape;3014;p71"/>
          <p:cNvCxnSpPr>
            <a:stCxn id="3012" idx="6"/>
            <a:endCxn id="2982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5" name="Google Shape;3015;p71"/>
          <p:cNvCxnSpPr>
            <a:stCxn id="3012" idx="6"/>
            <a:endCxn id="2969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6" name="Google Shape;3016;p71"/>
          <p:cNvCxnSpPr>
            <a:endCxn id="3008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7" name="Google Shape;3017;p71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8" name="Google Shape;3018;p71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019" name="Google Shape;3019;p71"/>
          <p:cNvCxnSpPr>
            <a:endCxn id="3000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0" name="Google Shape;3020;p71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1" name="Google Shape;3021;p71"/>
          <p:cNvCxnSpPr>
            <a:stCxn id="3000" idx="6"/>
            <a:endCxn id="2996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2" name="Google Shape;3022;p71"/>
          <p:cNvCxnSpPr>
            <a:stCxn id="3004" idx="0"/>
            <a:endCxn id="2996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3" name="Google Shape;3023;p71"/>
          <p:cNvCxnSpPr>
            <a:stCxn id="2996" idx="0"/>
            <a:endCxn id="3024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5" name="Google Shape;3025;p71"/>
          <p:cNvCxnSpPr>
            <a:stCxn id="3026" idx="3"/>
            <a:endCxn id="3004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7" name="Google Shape;3027;p71"/>
          <p:cNvCxnSpPr>
            <a:stCxn id="3028" idx="1"/>
            <a:endCxn id="3000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29" name="Google Shape;3029;p71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0" name="Google Shape;3030;p71"/>
          <p:cNvCxnSpPr>
            <a:stCxn id="3008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1" name="Google Shape;3031;p71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2" name="Google Shape;3032;p71"/>
          <p:cNvCxnSpPr>
            <a:stCxn id="3033" idx="1"/>
            <a:endCxn id="3034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35" name="Google Shape;3035;p71"/>
          <p:cNvCxnSpPr>
            <a:stCxn id="3034" idx="2"/>
            <a:endCxn id="3017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012" name="Google Shape;3012;p71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6" name="Google Shape;3036;p71"/>
          <p:cNvCxnSpPr>
            <a:stCxn id="3017" idx="2"/>
            <a:endCxn id="3012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37" name="Google Shape;3037;p71"/>
          <p:cNvCxnSpPr>
            <a:stCxn id="3018" idx="0"/>
            <a:endCxn id="3012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8" name="Google Shape;3038;p71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9" name="Google Shape;3039;p71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0" name="Google Shape;3040;p71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041" name="Google Shape;3041;p71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024" name="Google Shape;3024;p71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42" name="Google Shape;3042;p71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43" name="Google Shape;3043;p71"/>
          <p:cNvCxnSpPr>
            <a:stCxn id="3024" idx="0"/>
            <a:endCxn id="3008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4" name="Google Shape;3034;p71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4" name="Google Shape;3044;p71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045" name="Google Shape;3045;p71"/>
          <p:cNvCxnSpPr>
            <a:stCxn id="3018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6" name="Google Shape;3026;p71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046" name="Google Shape;3046;p71"/>
          <p:cNvCxnSpPr>
            <a:stCxn id="3026" idx="3"/>
            <a:endCxn id="2987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7" name="Google Shape;3047;p71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048" name="Google Shape;3048;p71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49" name="Google Shape;3049;p71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50" name="Google Shape;3050;p71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51" name="Google Shape;3051;p71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52" name="Google Shape;3052;p71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53" name="Google Shape;3053;p71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54" name="Google Shape;3054;p71"/>
          <p:cNvSpPr txBox="1"/>
          <p:nvPr/>
        </p:nvSpPr>
        <p:spPr>
          <a:xfrm>
            <a:off x="5851675" y="2598950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memory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8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9" name="Google Shape;3059;p72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060" name="Google Shape;3060;p7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7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7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7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7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65" name="Google Shape;3065;p72"/>
            <p:cNvCxnSpPr>
              <a:stCxn id="3060" idx="5"/>
              <a:endCxn id="306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6" name="Google Shape;3066;p72"/>
            <p:cNvCxnSpPr>
              <a:stCxn id="3060" idx="5"/>
              <a:endCxn id="306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7" name="Google Shape;3067;p72"/>
            <p:cNvCxnSpPr>
              <a:stCxn id="3062" idx="7"/>
              <a:endCxn id="306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8" name="Google Shape;3068;p72"/>
            <p:cNvCxnSpPr>
              <a:stCxn id="3062" idx="7"/>
              <a:endCxn id="306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9" name="Google Shape;3069;p72"/>
            <p:cNvCxnSpPr>
              <a:stCxn id="3061" idx="6"/>
              <a:endCxn id="306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0" name="Google Shape;3070;p72"/>
            <p:cNvCxnSpPr>
              <a:stCxn id="3061" idx="6"/>
              <a:endCxn id="306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71" name="Google Shape;3071;p7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2" name="Google Shape;3072;p72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073" name="Google Shape;3073;p7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7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7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7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7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78" name="Google Shape;3078;p72"/>
            <p:cNvCxnSpPr>
              <a:stCxn id="3073" idx="5"/>
              <a:endCxn id="3076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9" name="Google Shape;3079;p72"/>
            <p:cNvCxnSpPr>
              <a:stCxn id="3073" idx="5"/>
              <a:endCxn id="3077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0" name="Google Shape;3080;p72"/>
            <p:cNvCxnSpPr>
              <a:stCxn id="3075" idx="7"/>
              <a:endCxn id="3077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1" name="Google Shape;3081;p72"/>
            <p:cNvCxnSpPr>
              <a:stCxn id="3075" idx="7"/>
              <a:endCxn id="3076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2" name="Google Shape;3082;p72"/>
            <p:cNvCxnSpPr>
              <a:stCxn id="3074" idx="6"/>
              <a:endCxn id="3076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3" name="Google Shape;3083;p72"/>
            <p:cNvCxnSpPr>
              <a:stCxn id="3074" idx="6"/>
              <a:endCxn id="3077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84" name="Google Shape;3084;p7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5" name="Google Shape;3085;p72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086" name="Google Shape;3086;p7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7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7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7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7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91" name="Google Shape;3091;p72"/>
            <p:cNvCxnSpPr>
              <a:stCxn id="3086" idx="5"/>
              <a:endCxn id="3089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2" name="Google Shape;3092;p72"/>
            <p:cNvCxnSpPr>
              <a:stCxn id="3086" idx="5"/>
              <a:endCxn id="3090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3" name="Google Shape;3093;p72"/>
            <p:cNvCxnSpPr>
              <a:stCxn id="3088" idx="7"/>
              <a:endCxn id="3090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4" name="Google Shape;3094;p72"/>
            <p:cNvCxnSpPr>
              <a:stCxn id="3088" idx="7"/>
              <a:endCxn id="3089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5" name="Google Shape;3095;p72"/>
            <p:cNvCxnSpPr>
              <a:stCxn id="3087" idx="6"/>
              <a:endCxn id="3089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6" name="Google Shape;3096;p72"/>
            <p:cNvCxnSpPr>
              <a:stCxn id="3087" idx="6"/>
              <a:endCxn id="3090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97" name="Google Shape;3097;p7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8" name="Google Shape;3098;p72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099" name="Google Shape;3099;p72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72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72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72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72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04" name="Google Shape;3104;p72"/>
            <p:cNvCxnSpPr>
              <a:stCxn id="3099" idx="5"/>
              <a:endCxn id="3102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5" name="Google Shape;3105;p72"/>
            <p:cNvCxnSpPr>
              <a:stCxn id="3099" idx="5"/>
              <a:endCxn id="3103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6" name="Google Shape;3106;p72"/>
            <p:cNvCxnSpPr>
              <a:stCxn id="3101" idx="7"/>
              <a:endCxn id="3103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7" name="Google Shape;3107;p72"/>
            <p:cNvCxnSpPr>
              <a:stCxn id="3101" idx="7"/>
              <a:endCxn id="3102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8" name="Google Shape;3108;p72"/>
            <p:cNvCxnSpPr>
              <a:stCxn id="3100" idx="6"/>
              <a:endCxn id="3102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9" name="Google Shape;3109;p72"/>
            <p:cNvCxnSpPr>
              <a:stCxn id="3100" idx="6"/>
              <a:endCxn id="3103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10" name="Google Shape;3110;p72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1" name="Google Shape;3111;p72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3112" name="Google Shape;3112;p72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13" name="Google Shape;3113;p72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14" name="Google Shape;3114;p72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115" name="Google Shape;3115;p72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16" name="Google Shape;3116;p7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17" name="Google Shape;3117;p72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3118" name="Google Shape;3118;p72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19" name="Google Shape;3119;p72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20" name="Google Shape;3120;p72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3121" name="Google Shape;3121;p72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22" name="Google Shape;3122;p72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23" name="Google Shape;3123;p72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124" name="Google Shape;3124;p72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25" name="Google Shape;3125;p72"/>
            <p:cNvCxnSpPr>
              <a:stCxn id="3124" idx="0"/>
              <a:endCxn id="3124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6" name="Google Shape;3126;p72"/>
            <p:cNvCxnSpPr>
              <a:stCxn id="3124" idx="2"/>
              <a:endCxn id="3124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27" name="Google Shape;3127;p72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128" name="Google Shape;3128;p7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29" name="Google Shape;3129;p72"/>
            <p:cNvCxnSpPr>
              <a:stCxn id="3128" idx="7"/>
              <a:endCxn id="3128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0" name="Google Shape;3130;p72"/>
            <p:cNvCxnSpPr>
              <a:stCxn id="3128" idx="1"/>
              <a:endCxn id="312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31" name="Google Shape;3131;p72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132" name="Google Shape;3132;p7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33" name="Google Shape;3133;p72"/>
            <p:cNvCxnSpPr>
              <a:stCxn id="3132" idx="7"/>
              <a:endCxn id="3132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4" name="Google Shape;3134;p72"/>
            <p:cNvCxnSpPr>
              <a:stCxn id="3132" idx="1"/>
              <a:endCxn id="3132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35" name="Google Shape;3135;p72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136" name="Google Shape;3136;p72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37" name="Google Shape;3137;p72"/>
            <p:cNvCxnSpPr>
              <a:stCxn id="3136" idx="7"/>
              <a:endCxn id="313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8" name="Google Shape;3138;p72"/>
            <p:cNvCxnSpPr>
              <a:stCxn id="3136" idx="1"/>
              <a:endCxn id="313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139" name="Google Shape;3139;p72"/>
          <p:cNvCxnSpPr>
            <a:stCxn id="3140" idx="6"/>
            <a:endCxn id="3071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1" name="Google Shape;3141;p72"/>
          <p:cNvCxnSpPr>
            <a:stCxn id="3140" idx="6"/>
            <a:endCxn id="3084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2" name="Google Shape;3142;p72"/>
          <p:cNvCxnSpPr>
            <a:stCxn id="3140" idx="6"/>
            <a:endCxn id="3110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3" name="Google Shape;3143;p72"/>
          <p:cNvCxnSpPr>
            <a:stCxn id="3140" idx="6"/>
            <a:endCxn id="3097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4" name="Google Shape;3144;p72"/>
          <p:cNvCxnSpPr>
            <a:endCxn id="3136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5" name="Google Shape;3145;p72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6" name="Google Shape;3146;p72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147" name="Google Shape;3147;p72"/>
          <p:cNvCxnSpPr>
            <a:endCxn id="3128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8" name="Google Shape;3148;p72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9" name="Google Shape;3149;p72"/>
          <p:cNvCxnSpPr>
            <a:stCxn id="3128" idx="6"/>
            <a:endCxn id="3124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0" name="Google Shape;3150;p72"/>
          <p:cNvCxnSpPr>
            <a:stCxn id="3132" idx="0"/>
            <a:endCxn id="3124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1" name="Google Shape;3151;p72"/>
          <p:cNvCxnSpPr>
            <a:stCxn id="3124" idx="0"/>
            <a:endCxn id="3152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3" name="Google Shape;3153;p72"/>
          <p:cNvCxnSpPr>
            <a:stCxn id="3154" idx="3"/>
            <a:endCxn id="3132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5" name="Google Shape;3155;p72"/>
          <p:cNvCxnSpPr>
            <a:stCxn id="3156" idx="1"/>
            <a:endCxn id="3128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57" name="Google Shape;3157;p72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8" name="Google Shape;3158;p72"/>
          <p:cNvCxnSpPr>
            <a:stCxn id="3136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9" name="Google Shape;3159;p72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0" name="Google Shape;3160;p72"/>
          <p:cNvCxnSpPr>
            <a:stCxn id="3161" idx="1"/>
            <a:endCxn id="3162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63" name="Google Shape;3163;p72"/>
          <p:cNvCxnSpPr>
            <a:stCxn id="3162" idx="2"/>
            <a:endCxn id="3145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140" name="Google Shape;3140;p72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4" name="Google Shape;3164;p72"/>
          <p:cNvCxnSpPr>
            <a:stCxn id="3145" idx="2"/>
            <a:endCxn id="3140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65" name="Google Shape;3165;p72"/>
          <p:cNvCxnSpPr>
            <a:stCxn id="3146" idx="0"/>
            <a:endCxn id="3140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6" name="Google Shape;3166;p72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7" name="Google Shape;3167;p72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8" name="Google Shape;3168;p72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169" name="Google Shape;3169;p72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152" name="Google Shape;3152;p72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70" name="Google Shape;3170;p72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171" name="Google Shape;3171;p72"/>
          <p:cNvCxnSpPr>
            <a:stCxn id="3152" idx="0"/>
            <a:endCxn id="3136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2" name="Google Shape;3162;p72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2" name="Google Shape;3172;p72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173" name="Google Shape;3173;p72"/>
          <p:cNvCxnSpPr>
            <a:stCxn id="3146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4" name="Google Shape;3154;p72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174" name="Google Shape;3174;p72"/>
          <p:cNvCxnSpPr>
            <a:stCxn id="3154" idx="3"/>
            <a:endCxn id="3115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5" name="Google Shape;3175;p72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176" name="Google Shape;3176;p72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77" name="Google Shape;3177;p72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78" name="Google Shape;3178;p72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79" name="Google Shape;3179;p72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0" name="Google Shape;3180;p72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1" name="Google Shape;3181;p72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2" name="Google Shape;3182;p72"/>
          <p:cNvSpPr txBox="1"/>
          <p:nvPr/>
        </p:nvSpPr>
        <p:spPr>
          <a:xfrm>
            <a:off x="6922175" y="38456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possibilities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6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7" name="Google Shape;3187;p73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188" name="Google Shape;3188;p7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7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7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7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73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93" name="Google Shape;3193;p73"/>
            <p:cNvCxnSpPr>
              <a:stCxn id="3188" idx="5"/>
              <a:endCxn id="319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4" name="Google Shape;3194;p73"/>
            <p:cNvCxnSpPr>
              <a:stCxn id="3188" idx="5"/>
              <a:endCxn id="319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5" name="Google Shape;3195;p73"/>
            <p:cNvCxnSpPr>
              <a:stCxn id="3190" idx="7"/>
              <a:endCxn id="319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6" name="Google Shape;3196;p73"/>
            <p:cNvCxnSpPr>
              <a:stCxn id="3190" idx="7"/>
              <a:endCxn id="319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7" name="Google Shape;3197;p73"/>
            <p:cNvCxnSpPr>
              <a:stCxn id="3189" idx="6"/>
              <a:endCxn id="319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8" name="Google Shape;3198;p73"/>
            <p:cNvCxnSpPr>
              <a:stCxn id="3189" idx="6"/>
              <a:endCxn id="319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99" name="Google Shape;3199;p7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0" name="Google Shape;3200;p73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201" name="Google Shape;3201;p7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7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7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7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73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06" name="Google Shape;3206;p73"/>
            <p:cNvCxnSpPr>
              <a:stCxn id="3201" idx="5"/>
              <a:endCxn id="320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7" name="Google Shape;3207;p73"/>
            <p:cNvCxnSpPr>
              <a:stCxn id="3201" idx="5"/>
              <a:endCxn id="320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8" name="Google Shape;3208;p73"/>
            <p:cNvCxnSpPr>
              <a:stCxn id="3203" idx="7"/>
              <a:endCxn id="320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9" name="Google Shape;3209;p73"/>
            <p:cNvCxnSpPr>
              <a:stCxn id="3203" idx="7"/>
              <a:endCxn id="320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0" name="Google Shape;3210;p73"/>
            <p:cNvCxnSpPr>
              <a:stCxn id="3202" idx="6"/>
              <a:endCxn id="320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1" name="Google Shape;3211;p73"/>
            <p:cNvCxnSpPr>
              <a:stCxn id="3202" idx="6"/>
              <a:endCxn id="320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12" name="Google Shape;3212;p7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3" name="Google Shape;3213;p73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214" name="Google Shape;3214;p7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7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7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7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73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19" name="Google Shape;3219;p73"/>
            <p:cNvCxnSpPr>
              <a:stCxn id="3214" idx="5"/>
              <a:endCxn id="321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0" name="Google Shape;3220;p73"/>
            <p:cNvCxnSpPr>
              <a:stCxn id="3214" idx="5"/>
              <a:endCxn id="321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1" name="Google Shape;3221;p73"/>
            <p:cNvCxnSpPr>
              <a:stCxn id="3216" idx="7"/>
              <a:endCxn id="321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2" name="Google Shape;3222;p73"/>
            <p:cNvCxnSpPr>
              <a:stCxn id="3216" idx="7"/>
              <a:endCxn id="321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3" name="Google Shape;3223;p73"/>
            <p:cNvCxnSpPr>
              <a:stCxn id="3215" idx="6"/>
              <a:endCxn id="321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4" name="Google Shape;3224;p73"/>
            <p:cNvCxnSpPr>
              <a:stCxn id="3215" idx="6"/>
              <a:endCxn id="321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25" name="Google Shape;3225;p7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6" name="Google Shape;3226;p73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227" name="Google Shape;3227;p73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73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73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73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73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32" name="Google Shape;3232;p73"/>
            <p:cNvCxnSpPr>
              <a:stCxn id="3227" idx="5"/>
              <a:endCxn id="323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3" name="Google Shape;3233;p73"/>
            <p:cNvCxnSpPr>
              <a:stCxn id="3227" idx="5"/>
              <a:endCxn id="323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4" name="Google Shape;3234;p73"/>
            <p:cNvCxnSpPr>
              <a:stCxn id="3229" idx="7"/>
              <a:endCxn id="323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5" name="Google Shape;3235;p73"/>
            <p:cNvCxnSpPr>
              <a:stCxn id="3229" idx="7"/>
              <a:endCxn id="323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6" name="Google Shape;3236;p73"/>
            <p:cNvCxnSpPr>
              <a:stCxn id="3228" idx="6"/>
              <a:endCxn id="323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7" name="Google Shape;3237;p73"/>
            <p:cNvCxnSpPr>
              <a:stCxn id="3228" idx="6"/>
              <a:endCxn id="323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38" name="Google Shape;3238;p73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9" name="Google Shape;3239;p73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3240" name="Google Shape;3240;p7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41" name="Google Shape;3241;p7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42" name="Google Shape;3242;p73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243" name="Google Shape;3243;p7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44" name="Google Shape;3244;p73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45" name="Google Shape;3245;p73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3246" name="Google Shape;3246;p7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47" name="Google Shape;3247;p7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48" name="Google Shape;3248;p73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3249" name="Google Shape;3249;p73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50" name="Google Shape;3250;p73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51" name="Google Shape;3251;p73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252" name="Google Shape;3252;p73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53" name="Google Shape;3253;p73"/>
            <p:cNvCxnSpPr>
              <a:stCxn id="3252" idx="0"/>
              <a:endCxn id="3252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4" name="Google Shape;3254;p73"/>
            <p:cNvCxnSpPr>
              <a:stCxn id="3252" idx="2"/>
              <a:endCxn id="3252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55" name="Google Shape;3255;p73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256" name="Google Shape;3256;p7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57" name="Google Shape;3257;p73"/>
            <p:cNvCxnSpPr>
              <a:stCxn id="3256" idx="7"/>
              <a:endCxn id="325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8" name="Google Shape;3258;p73"/>
            <p:cNvCxnSpPr>
              <a:stCxn id="3256" idx="1"/>
              <a:endCxn id="325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59" name="Google Shape;3259;p73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260" name="Google Shape;3260;p7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61" name="Google Shape;3261;p73"/>
            <p:cNvCxnSpPr>
              <a:stCxn id="3260" idx="7"/>
              <a:endCxn id="326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2" name="Google Shape;3262;p73"/>
            <p:cNvCxnSpPr>
              <a:stCxn id="3260" idx="1"/>
              <a:endCxn id="326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63" name="Google Shape;3263;p73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264" name="Google Shape;3264;p73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65" name="Google Shape;3265;p73"/>
            <p:cNvCxnSpPr>
              <a:stCxn id="3264" idx="7"/>
              <a:endCxn id="326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6" name="Google Shape;3266;p73"/>
            <p:cNvCxnSpPr>
              <a:stCxn id="3264" idx="1"/>
              <a:endCxn id="326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267" name="Google Shape;3267;p73"/>
          <p:cNvCxnSpPr>
            <a:stCxn id="3268" idx="6"/>
            <a:endCxn id="3199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9" name="Google Shape;3269;p73"/>
          <p:cNvCxnSpPr>
            <a:stCxn id="3268" idx="6"/>
            <a:endCxn id="3212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0" name="Google Shape;3270;p73"/>
          <p:cNvCxnSpPr>
            <a:stCxn id="3268" idx="6"/>
            <a:endCxn id="3238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1" name="Google Shape;3271;p73"/>
          <p:cNvCxnSpPr>
            <a:stCxn id="3268" idx="6"/>
            <a:endCxn id="3225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2" name="Google Shape;3272;p73"/>
          <p:cNvCxnSpPr>
            <a:endCxn id="3264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3" name="Google Shape;3273;p73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74" name="Google Shape;3274;p73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75" name="Google Shape;3275;p73"/>
          <p:cNvCxnSpPr>
            <a:endCxn id="3256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6" name="Google Shape;3276;p73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7" name="Google Shape;3277;p73"/>
          <p:cNvCxnSpPr>
            <a:stCxn id="3256" idx="6"/>
            <a:endCxn id="3252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8" name="Google Shape;3278;p73"/>
          <p:cNvCxnSpPr>
            <a:stCxn id="3260" idx="0"/>
            <a:endCxn id="3252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9" name="Google Shape;3279;p73"/>
          <p:cNvCxnSpPr>
            <a:stCxn id="3252" idx="0"/>
            <a:endCxn id="3280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1" name="Google Shape;3281;p73"/>
          <p:cNvCxnSpPr>
            <a:stCxn id="3282" idx="3"/>
            <a:endCxn id="3260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3" name="Google Shape;3283;p73"/>
          <p:cNvCxnSpPr>
            <a:stCxn id="3284" idx="1"/>
            <a:endCxn id="3256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85" name="Google Shape;3285;p73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6" name="Google Shape;3286;p73"/>
          <p:cNvCxnSpPr>
            <a:stCxn id="3264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7" name="Google Shape;3287;p73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8" name="Google Shape;3288;p73"/>
          <p:cNvCxnSpPr>
            <a:stCxn id="3289" idx="1"/>
            <a:endCxn id="3290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91" name="Google Shape;3291;p73"/>
          <p:cNvCxnSpPr>
            <a:stCxn id="3290" idx="2"/>
            <a:endCxn id="3273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268" name="Google Shape;3268;p73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2" name="Google Shape;3292;p73"/>
          <p:cNvCxnSpPr>
            <a:stCxn id="3273" idx="2"/>
            <a:endCxn id="3268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93" name="Google Shape;3293;p73"/>
          <p:cNvCxnSpPr>
            <a:stCxn id="3274" idx="0"/>
            <a:endCxn id="3268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4" name="Google Shape;3294;p73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5" name="Google Shape;3295;p73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6" name="Google Shape;3296;p73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297" name="Google Shape;3297;p73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280" name="Google Shape;3280;p73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98" name="Google Shape;3298;p73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299" name="Google Shape;3299;p73"/>
          <p:cNvCxnSpPr>
            <a:stCxn id="3280" idx="0"/>
            <a:endCxn id="3264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0" name="Google Shape;3290;p73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00" name="Google Shape;3300;p73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301" name="Google Shape;3301;p73"/>
          <p:cNvCxnSpPr>
            <a:stCxn id="3274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2" name="Google Shape;3282;p73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302" name="Google Shape;3302;p73"/>
          <p:cNvCxnSpPr>
            <a:stCxn id="3282" idx="3"/>
            <a:endCxn id="3243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3" name="Google Shape;3303;p73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304" name="Google Shape;3304;p73"/>
          <p:cNvSpPr txBox="1"/>
          <p:nvPr/>
        </p:nvSpPr>
        <p:spPr>
          <a:xfrm>
            <a:off x="7007775" y="3828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05" name="Google Shape;3305;p73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06" name="Google Shape;3306;p73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07" name="Google Shape;3307;p73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08" name="Google Shape;3308;p73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09" name="Google Shape;3309;p73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10" name="Google Shape;3310;p73"/>
          <p:cNvSpPr txBox="1"/>
          <p:nvPr/>
        </p:nvSpPr>
        <p:spPr>
          <a:xfrm>
            <a:off x="6922175" y="28550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filtered possibilities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vector is a list of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/>
        </p:nvSpPr>
        <p:spPr>
          <a:xfrm>
            <a:off x="6533450" y="1087075"/>
            <a:ext cx="1910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Weather</a:t>
            </a:r>
            <a:r>
              <a:rPr lang="en">
                <a:solidFill>
                  <a:srgbClr val="FFFFFF"/>
                </a:solidFill>
              </a:rPr>
              <a:t> vector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3227150" y="11632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High temperature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4616825" y="117382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67</a:t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4616825" y="193843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4616825" y="270304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4616825" y="346765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.25</a:t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4616825" y="423226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.83</a:t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3227150" y="19252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Low temperature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3227150" y="27634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Wind speed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3227150" y="35254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Precipitation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3227150" y="42874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Humidity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55428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21900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360475" y="2153875"/>
            <a:ext cx="163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“High is 67 F.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Low is 43 F.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Wind is 13 mph.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.25 inches of rain.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Relative humidity is 83%.</a:t>
            </a:r>
            <a:r>
              <a:rPr lang="en">
                <a:solidFill>
                  <a:srgbClr val="FFFFFF"/>
                </a:solidFill>
              </a:rPr>
              <a:t>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6979025" y="163102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67</a:t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6979025" y="216703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6979025" y="270304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6979025" y="323905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.25</a:t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6979025" y="3775065"/>
            <a:ext cx="546000" cy="54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.83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4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5" name="Google Shape;3315;p74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316" name="Google Shape;3316;p7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7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7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7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7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21" name="Google Shape;3321;p74"/>
            <p:cNvCxnSpPr>
              <a:stCxn id="3316" idx="5"/>
              <a:endCxn id="3319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2" name="Google Shape;3322;p74"/>
            <p:cNvCxnSpPr>
              <a:stCxn id="3316" idx="5"/>
              <a:endCxn id="3320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3" name="Google Shape;3323;p74"/>
            <p:cNvCxnSpPr>
              <a:stCxn id="3318" idx="7"/>
              <a:endCxn id="3320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4" name="Google Shape;3324;p74"/>
            <p:cNvCxnSpPr>
              <a:stCxn id="3318" idx="7"/>
              <a:endCxn id="3319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5" name="Google Shape;3325;p74"/>
            <p:cNvCxnSpPr>
              <a:stCxn id="3317" idx="6"/>
              <a:endCxn id="3319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6" name="Google Shape;3326;p74"/>
            <p:cNvCxnSpPr>
              <a:stCxn id="3317" idx="6"/>
              <a:endCxn id="3320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27" name="Google Shape;3327;p7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8" name="Google Shape;3328;p74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329" name="Google Shape;3329;p7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7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7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7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7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34" name="Google Shape;3334;p74"/>
            <p:cNvCxnSpPr>
              <a:stCxn id="3329" idx="5"/>
              <a:endCxn id="3332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5" name="Google Shape;3335;p74"/>
            <p:cNvCxnSpPr>
              <a:stCxn id="3329" idx="5"/>
              <a:endCxn id="3333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6" name="Google Shape;3336;p74"/>
            <p:cNvCxnSpPr>
              <a:stCxn id="3331" idx="7"/>
              <a:endCxn id="3333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7" name="Google Shape;3337;p74"/>
            <p:cNvCxnSpPr>
              <a:stCxn id="3331" idx="7"/>
              <a:endCxn id="3332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8" name="Google Shape;3338;p74"/>
            <p:cNvCxnSpPr>
              <a:stCxn id="3330" idx="6"/>
              <a:endCxn id="3332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9" name="Google Shape;3339;p74"/>
            <p:cNvCxnSpPr>
              <a:stCxn id="3330" idx="6"/>
              <a:endCxn id="3333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40" name="Google Shape;3340;p7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1" name="Google Shape;3341;p74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342" name="Google Shape;3342;p7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7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7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7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7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47" name="Google Shape;3347;p74"/>
            <p:cNvCxnSpPr>
              <a:stCxn id="3342" idx="5"/>
              <a:endCxn id="3345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8" name="Google Shape;3348;p74"/>
            <p:cNvCxnSpPr>
              <a:stCxn id="3342" idx="5"/>
              <a:endCxn id="3346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9" name="Google Shape;3349;p74"/>
            <p:cNvCxnSpPr>
              <a:stCxn id="3344" idx="7"/>
              <a:endCxn id="3346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0" name="Google Shape;3350;p74"/>
            <p:cNvCxnSpPr>
              <a:stCxn id="3344" idx="7"/>
              <a:endCxn id="3345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1" name="Google Shape;3351;p74"/>
            <p:cNvCxnSpPr>
              <a:stCxn id="3343" idx="6"/>
              <a:endCxn id="3345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2" name="Google Shape;3352;p74"/>
            <p:cNvCxnSpPr>
              <a:stCxn id="3343" idx="6"/>
              <a:endCxn id="3346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53" name="Google Shape;3353;p7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4" name="Google Shape;3354;p74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355" name="Google Shape;3355;p74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74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74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74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74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60" name="Google Shape;3360;p74"/>
            <p:cNvCxnSpPr>
              <a:stCxn id="3355" idx="5"/>
              <a:endCxn id="335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1" name="Google Shape;3361;p74"/>
            <p:cNvCxnSpPr>
              <a:stCxn id="3355" idx="5"/>
              <a:endCxn id="335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2" name="Google Shape;3362;p74"/>
            <p:cNvCxnSpPr>
              <a:stCxn id="3357" idx="7"/>
              <a:endCxn id="335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3" name="Google Shape;3363;p74"/>
            <p:cNvCxnSpPr>
              <a:stCxn id="3357" idx="7"/>
              <a:endCxn id="335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4" name="Google Shape;3364;p74"/>
            <p:cNvCxnSpPr>
              <a:stCxn id="3356" idx="6"/>
              <a:endCxn id="335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5" name="Google Shape;3365;p74"/>
            <p:cNvCxnSpPr>
              <a:stCxn id="3356" idx="6"/>
              <a:endCxn id="335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66" name="Google Shape;3366;p74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7" name="Google Shape;3367;p74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3368" name="Google Shape;3368;p7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69" name="Google Shape;3369;p7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70" name="Google Shape;3370;p74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371" name="Google Shape;3371;p7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72" name="Google Shape;3372;p7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73" name="Google Shape;3373;p74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3374" name="Google Shape;3374;p7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75" name="Google Shape;3375;p7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76" name="Google Shape;3376;p74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3377" name="Google Shape;3377;p74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78" name="Google Shape;3378;p74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79" name="Google Shape;3379;p74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380" name="Google Shape;3380;p74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81" name="Google Shape;3381;p74"/>
            <p:cNvCxnSpPr>
              <a:stCxn id="3380" idx="0"/>
              <a:endCxn id="3380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2" name="Google Shape;3382;p74"/>
            <p:cNvCxnSpPr>
              <a:stCxn id="3380" idx="2"/>
              <a:endCxn id="3380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83" name="Google Shape;3383;p74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384" name="Google Shape;3384;p7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85" name="Google Shape;3385;p74"/>
            <p:cNvCxnSpPr>
              <a:stCxn id="3384" idx="7"/>
              <a:endCxn id="338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6" name="Google Shape;3386;p74"/>
            <p:cNvCxnSpPr>
              <a:stCxn id="3384" idx="1"/>
              <a:endCxn id="338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87" name="Google Shape;3387;p74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388" name="Google Shape;3388;p7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89" name="Google Shape;3389;p74"/>
            <p:cNvCxnSpPr>
              <a:stCxn id="3388" idx="7"/>
              <a:endCxn id="3388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0" name="Google Shape;3390;p74"/>
            <p:cNvCxnSpPr>
              <a:stCxn id="3388" idx="1"/>
              <a:endCxn id="338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91" name="Google Shape;3391;p74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392" name="Google Shape;3392;p74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93" name="Google Shape;3393;p74"/>
            <p:cNvCxnSpPr>
              <a:stCxn id="3392" idx="7"/>
              <a:endCxn id="3392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4" name="Google Shape;3394;p74"/>
            <p:cNvCxnSpPr>
              <a:stCxn id="3392" idx="1"/>
              <a:endCxn id="3392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395" name="Google Shape;3395;p74"/>
          <p:cNvCxnSpPr>
            <a:stCxn id="3396" idx="6"/>
            <a:endCxn id="3327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7" name="Google Shape;3397;p74"/>
          <p:cNvCxnSpPr>
            <a:stCxn id="3396" idx="6"/>
            <a:endCxn id="3340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8" name="Google Shape;3398;p74"/>
          <p:cNvCxnSpPr>
            <a:stCxn id="3396" idx="6"/>
            <a:endCxn id="3366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9" name="Google Shape;3399;p74"/>
          <p:cNvCxnSpPr>
            <a:stCxn id="3396" idx="6"/>
            <a:endCxn id="3353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0" name="Google Shape;3400;p74"/>
          <p:cNvCxnSpPr>
            <a:endCxn id="3392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1" name="Google Shape;3401;p74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2" name="Google Shape;3402;p74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03" name="Google Shape;3403;p74"/>
          <p:cNvCxnSpPr>
            <a:endCxn id="3384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4" name="Google Shape;3404;p74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5" name="Google Shape;3405;p74"/>
          <p:cNvCxnSpPr>
            <a:stCxn id="3384" idx="6"/>
            <a:endCxn id="3380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6" name="Google Shape;3406;p74"/>
          <p:cNvCxnSpPr>
            <a:stCxn id="3388" idx="0"/>
            <a:endCxn id="3380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7" name="Google Shape;3407;p74"/>
          <p:cNvCxnSpPr>
            <a:stCxn id="3380" idx="0"/>
            <a:endCxn id="3408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9" name="Google Shape;3409;p74"/>
          <p:cNvCxnSpPr>
            <a:stCxn id="3410" idx="3"/>
            <a:endCxn id="3388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1" name="Google Shape;3411;p74"/>
          <p:cNvCxnSpPr>
            <a:stCxn id="3412" idx="1"/>
            <a:endCxn id="3384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13" name="Google Shape;3413;p74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4" name="Google Shape;3414;p74"/>
          <p:cNvCxnSpPr>
            <a:stCxn id="3392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5" name="Google Shape;3415;p74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6" name="Google Shape;3416;p74"/>
          <p:cNvCxnSpPr>
            <a:stCxn id="3417" idx="1"/>
            <a:endCxn id="3418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19" name="Google Shape;3419;p74"/>
          <p:cNvCxnSpPr>
            <a:stCxn id="3418" idx="2"/>
            <a:endCxn id="3401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396" name="Google Shape;3396;p74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0" name="Google Shape;3420;p74"/>
          <p:cNvCxnSpPr>
            <a:stCxn id="3401" idx="2"/>
            <a:endCxn id="3396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21" name="Google Shape;3421;p74"/>
          <p:cNvCxnSpPr>
            <a:stCxn id="3402" idx="0"/>
            <a:endCxn id="3396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2" name="Google Shape;3422;p74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3" name="Google Shape;3423;p74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4" name="Google Shape;3424;p74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425" name="Google Shape;3425;p74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408" name="Google Shape;3408;p74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26" name="Google Shape;3426;p74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427" name="Google Shape;3427;p74"/>
          <p:cNvCxnSpPr>
            <a:stCxn id="3408" idx="0"/>
            <a:endCxn id="3392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8" name="Google Shape;3418;p74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8" name="Google Shape;3428;p74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429" name="Google Shape;3429;p74"/>
          <p:cNvCxnSpPr>
            <a:stCxn id="3402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0" name="Google Shape;3410;p74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30" name="Google Shape;3430;p74"/>
          <p:cNvCxnSpPr>
            <a:stCxn id="3410" idx="3"/>
            <a:endCxn id="3371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1" name="Google Shape;3431;p74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432" name="Google Shape;3432;p74"/>
          <p:cNvSpPr txBox="1"/>
          <p:nvPr/>
        </p:nvSpPr>
        <p:spPr>
          <a:xfrm>
            <a:off x="7007775" y="3828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33" name="Google Shape;3433;p74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34" name="Google Shape;3434;p74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35" name="Google Shape;3435;p74"/>
          <p:cNvSpPr txBox="1"/>
          <p:nvPr/>
        </p:nvSpPr>
        <p:spPr>
          <a:xfrm>
            <a:off x="7007775" y="2685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36" name="Google Shape;3436;p74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37" name="Google Shape;3437;p74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38" name="Google Shape;3438;p74"/>
          <p:cNvSpPr txBox="1"/>
          <p:nvPr/>
        </p:nvSpPr>
        <p:spPr>
          <a:xfrm>
            <a:off x="6918475" y="1913150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collected possibilities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2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3" name="Google Shape;3443;p75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444" name="Google Shape;3444;p7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7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7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7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7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49" name="Google Shape;3449;p75"/>
            <p:cNvCxnSpPr>
              <a:stCxn id="3444" idx="5"/>
              <a:endCxn id="344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0" name="Google Shape;3450;p75"/>
            <p:cNvCxnSpPr>
              <a:stCxn id="3444" idx="5"/>
              <a:endCxn id="344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1" name="Google Shape;3451;p75"/>
            <p:cNvCxnSpPr>
              <a:stCxn id="3446" idx="7"/>
              <a:endCxn id="3448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2" name="Google Shape;3452;p75"/>
            <p:cNvCxnSpPr>
              <a:stCxn id="3446" idx="7"/>
              <a:endCxn id="3447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3" name="Google Shape;3453;p75"/>
            <p:cNvCxnSpPr>
              <a:stCxn id="3445" idx="6"/>
              <a:endCxn id="3447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4" name="Google Shape;3454;p75"/>
            <p:cNvCxnSpPr>
              <a:stCxn id="3445" idx="6"/>
              <a:endCxn id="344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55" name="Google Shape;3455;p7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6" name="Google Shape;3456;p75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457" name="Google Shape;3457;p7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7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7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7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7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62" name="Google Shape;3462;p75"/>
            <p:cNvCxnSpPr>
              <a:stCxn id="3457" idx="5"/>
              <a:endCxn id="346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3" name="Google Shape;3463;p75"/>
            <p:cNvCxnSpPr>
              <a:stCxn id="3457" idx="5"/>
              <a:endCxn id="346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4" name="Google Shape;3464;p75"/>
            <p:cNvCxnSpPr>
              <a:stCxn id="3459" idx="7"/>
              <a:endCxn id="3461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5" name="Google Shape;3465;p75"/>
            <p:cNvCxnSpPr>
              <a:stCxn id="3459" idx="7"/>
              <a:endCxn id="3460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6" name="Google Shape;3466;p75"/>
            <p:cNvCxnSpPr>
              <a:stCxn id="3458" idx="6"/>
              <a:endCxn id="3460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7" name="Google Shape;3467;p75"/>
            <p:cNvCxnSpPr>
              <a:stCxn id="3458" idx="6"/>
              <a:endCxn id="346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68" name="Google Shape;3468;p7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9" name="Google Shape;3469;p75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470" name="Google Shape;3470;p7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7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7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7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7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75" name="Google Shape;3475;p75"/>
            <p:cNvCxnSpPr>
              <a:stCxn id="3470" idx="5"/>
              <a:endCxn id="3473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6" name="Google Shape;3476;p75"/>
            <p:cNvCxnSpPr>
              <a:stCxn id="3470" idx="5"/>
              <a:endCxn id="3474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7" name="Google Shape;3477;p75"/>
            <p:cNvCxnSpPr>
              <a:stCxn id="3472" idx="7"/>
              <a:endCxn id="3474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8" name="Google Shape;3478;p75"/>
            <p:cNvCxnSpPr>
              <a:stCxn id="3472" idx="7"/>
              <a:endCxn id="3473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9" name="Google Shape;3479;p75"/>
            <p:cNvCxnSpPr>
              <a:stCxn id="3471" idx="6"/>
              <a:endCxn id="3473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0" name="Google Shape;3480;p75"/>
            <p:cNvCxnSpPr>
              <a:stCxn id="3471" idx="6"/>
              <a:endCxn id="3474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81" name="Google Shape;3481;p7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2" name="Google Shape;3482;p75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483" name="Google Shape;3483;p75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75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75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75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75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88" name="Google Shape;3488;p75"/>
            <p:cNvCxnSpPr>
              <a:stCxn id="3483" idx="5"/>
              <a:endCxn id="3486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9" name="Google Shape;3489;p75"/>
            <p:cNvCxnSpPr>
              <a:stCxn id="3483" idx="5"/>
              <a:endCxn id="3487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0" name="Google Shape;3490;p75"/>
            <p:cNvCxnSpPr>
              <a:stCxn id="3485" idx="7"/>
              <a:endCxn id="3487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1" name="Google Shape;3491;p75"/>
            <p:cNvCxnSpPr>
              <a:stCxn id="3485" idx="7"/>
              <a:endCxn id="3486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2" name="Google Shape;3492;p75"/>
            <p:cNvCxnSpPr>
              <a:stCxn id="3484" idx="6"/>
              <a:endCxn id="3486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3" name="Google Shape;3493;p75"/>
            <p:cNvCxnSpPr>
              <a:stCxn id="3484" idx="6"/>
              <a:endCxn id="3487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94" name="Google Shape;3494;p75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5" name="Google Shape;3495;p75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3496" name="Google Shape;3496;p75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97" name="Google Shape;3497;p7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98" name="Google Shape;3498;p75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499" name="Google Shape;3499;p75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00" name="Google Shape;3500;p7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01" name="Google Shape;3501;p75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3502" name="Google Shape;3502;p75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03" name="Google Shape;3503;p7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04" name="Google Shape;3504;p75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3505" name="Google Shape;3505;p75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06" name="Google Shape;3506;p75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07" name="Google Shape;3507;p75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508" name="Google Shape;3508;p75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09" name="Google Shape;3509;p75"/>
            <p:cNvCxnSpPr>
              <a:stCxn id="3508" idx="0"/>
              <a:endCxn id="3508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0" name="Google Shape;3510;p75"/>
            <p:cNvCxnSpPr>
              <a:stCxn id="3508" idx="2"/>
              <a:endCxn id="3508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11" name="Google Shape;3511;p75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512" name="Google Shape;3512;p75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13" name="Google Shape;3513;p75"/>
            <p:cNvCxnSpPr>
              <a:stCxn id="3512" idx="7"/>
              <a:endCxn id="3512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4" name="Google Shape;3514;p75"/>
            <p:cNvCxnSpPr>
              <a:stCxn id="3512" idx="1"/>
              <a:endCxn id="3512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15" name="Google Shape;3515;p75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516" name="Google Shape;3516;p75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17" name="Google Shape;3517;p75"/>
            <p:cNvCxnSpPr>
              <a:stCxn id="3516" idx="7"/>
              <a:endCxn id="3516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8" name="Google Shape;3518;p75"/>
            <p:cNvCxnSpPr>
              <a:stCxn id="3516" idx="1"/>
              <a:endCxn id="3516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19" name="Google Shape;3519;p75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520" name="Google Shape;3520;p75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21" name="Google Shape;3521;p75"/>
            <p:cNvCxnSpPr>
              <a:stCxn id="3520" idx="7"/>
              <a:endCxn id="352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2" name="Google Shape;3522;p75"/>
            <p:cNvCxnSpPr>
              <a:stCxn id="3520" idx="1"/>
              <a:endCxn id="352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523" name="Google Shape;3523;p75"/>
          <p:cNvCxnSpPr>
            <a:stCxn id="3524" idx="6"/>
            <a:endCxn id="3455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5" name="Google Shape;3525;p75"/>
          <p:cNvCxnSpPr>
            <a:stCxn id="3524" idx="6"/>
            <a:endCxn id="3468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6" name="Google Shape;3526;p75"/>
          <p:cNvCxnSpPr>
            <a:stCxn id="3524" idx="6"/>
            <a:endCxn id="3494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7" name="Google Shape;3527;p75"/>
          <p:cNvCxnSpPr>
            <a:stCxn id="3524" idx="6"/>
            <a:endCxn id="3481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8" name="Google Shape;3528;p75"/>
          <p:cNvCxnSpPr>
            <a:endCxn id="3520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9" name="Google Shape;3529;p75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0" name="Google Shape;3530;p75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531" name="Google Shape;3531;p75"/>
          <p:cNvCxnSpPr>
            <a:endCxn id="3512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2" name="Google Shape;3532;p75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3" name="Google Shape;3533;p75"/>
          <p:cNvCxnSpPr>
            <a:stCxn id="3512" idx="6"/>
            <a:endCxn id="3508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4" name="Google Shape;3534;p75"/>
          <p:cNvCxnSpPr>
            <a:stCxn id="3516" idx="0"/>
            <a:endCxn id="3508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5" name="Google Shape;3535;p75"/>
          <p:cNvCxnSpPr>
            <a:stCxn id="3508" idx="0"/>
            <a:endCxn id="3536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7" name="Google Shape;3537;p75"/>
          <p:cNvCxnSpPr>
            <a:stCxn id="3538" idx="3"/>
            <a:endCxn id="3516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9" name="Google Shape;3539;p75"/>
          <p:cNvCxnSpPr>
            <a:stCxn id="3540" idx="1"/>
            <a:endCxn id="3512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541" name="Google Shape;3541;p75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2" name="Google Shape;3542;p75"/>
          <p:cNvCxnSpPr>
            <a:stCxn id="3520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3" name="Google Shape;3543;p75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4" name="Google Shape;3544;p75"/>
          <p:cNvCxnSpPr>
            <a:stCxn id="3545" idx="1"/>
            <a:endCxn id="3546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47" name="Google Shape;3547;p75"/>
          <p:cNvCxnSpPr>
            <a:stCxn id="3546" idx="2"/>
            <a:endCxn id="3529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524" name="Google Shape;3524;p75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48" name="Google Shape;3548;p75"/>
          <p:cNvCxnSpPr>
            <a:stCxn id="3529" idx="2"/>
            <a:endCxn id="3524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549" name="Google Shape;3549;p75"/>
          <p:cNvCxnSpPr>
            <a:stCxn id="3530" idx="0"/>
            <a:endCxn id="3524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0" name="Google Shape;3550;p75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1" name="Google Shape;3551;p75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2" name="Google Shape;3552;p75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553" name="Google Shape;3553;p75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536" name="Google Shape;3536;p75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54" name="Google Shape;3554;p75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555" name="Google Shape;3555;p75"/>
          <p:cNvCxnSpPr>
            <a:stCxn id="3536" idx="0"/>
            <a:endCxn id="3520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6" name="Google Shape;3546;p75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6" name="Google Shape;3556;p75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557" name="Google Shape;3557;p75"/>
          <p:cNvCxnSpPr>
            <a:stCxn id="3530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8" name="Google Shape;3538;p75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558" name="Google Shape;3558;p75"/>
          <p:cNvCxnSpPr>
            <a:stCxn id="3538" idx="3"/>
            <a:endCxn id="3499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9" name="Google Shape;3559;p75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560" name="Google Shape;3560;p75"/>
          <p:cNvSpPr txBox="1"/>
          <p:nvPr/>
        </p:nvSpPr>
        <p:spPr>
          <a:xfrm>
            <a:off x="7007775" y="3828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61" name="Google Shape;3561;p75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62" name="Google Shape;3562;p75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63" name="Google Shape;3563;p75"/>
          <p:cNvSpPr txBox="1"/>
          <p:nvPr/>
        </p:nvSpPr>
        <p:spPr>
          <a:xfrm>
            <a:off x="7007775" y="2685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64" name="Google Shape;3564;p75"/>
          <p:cNvSpPr txBox="1"/>
          <p:nvPr/>
        </p:nvSpPr>
        <p:spPr>
          <a:xfrm>
            <a:off x="7007775" y="1847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65" name="Google Shape;3565;p75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66" name="Google Shape;3566;p75"/>
          <p:cNvSpPr txBox="1"/>
          <p:nvPr/>
        </p:nvSpPr>
        <p:spPr>
          <a:xfrm>
            <a:off x="6922175" y="264250"/>
            <a:ext cx="1028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0" name="Shape 3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1" name="Google Shape;3571;p76"/>
          <p:cNvGrpSpPr/>
          <p:nvPr/>
        </p:nvGrpSpPr>
        <p:grpSpPr>
          <a:xfrm>
            <a:off x="3836475" y="2434525"/>
            <a:ext cx="533700" cy="501600"/>
            <a:chOff x="1931475" y="2358325"/>
            <a:chExt cx="533700" cy="501600"/>
          </a:xfrm>
        </p:grpSpPr>
        <p:sp>
          <p:nvSpPr>
            <p:cNvPr id="3572" name="Google Shape;3572;p7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7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7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7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7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77" name="Google Shape;3577;p76"/>
            <p:cNvCxnSpPr>
              <a:stCxn id="3572" idx="5"/>
              <a:endCxn id="3575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8" name="Google Shape;3578;p76"/>
            <p:cNvCxnSpPr>
              <a:stCxn id="3572" idx="5"/>
              <a:endCxn id="3576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9" name="Google Shape;3579;p76"/>
            <p:cNvCxnSpPr>
              <a:stCxn id="3574" idx="7"/>
              <a:endCxn id="3576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0" name="Google Shape;3580;p76"/>
            <p:cNvCxnSpPr>
              <a:stCxn id="3574" idx="7"/>
              <a:endCxn id="3575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1" name="Google Shape;3581;p76"/>
            <p:cNvCxnSpPr>
              <a:stCxn id="3573" idx="6"/>
              <a:endCxn id="3575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2" name="Google Shape;3582;p76"/>
            <p:cNvCxnSpPr>
              <a:stCxn id="3573" idx="6"/>
              <a:endCxn id="3576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83" name="Google Shape;3583;p7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4" name="Google Shape;3584;p76"/>
          <p:cNvGrpSpPr/>
          <p:nvPr/>
        </p:nvGrpSpPr>
        <p:grpSpPr>
          <a:xfrm>
            <a:off x="3836475" y="910525"/>
            <a:ext cx="533700" cy="501600"/>
            <a:chOff x="1931475" y="2358325"/>
            <a:chExt cx="533700" cy="501600"/>
          </a:xfrm>
        </p:grpSpPr>
        <p:sp>
          <p:nvSpPr>
            <p:cNvPr id="3585" name="Google Shape;3585;p7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7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7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7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7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90" name="Google Shape;3590;p76"/>
            <p:cNvCxnSpPr>
              <a:stCxn id="3585" idx="5"/>
              <a:endCxn id="3588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1" name="Google Shape;3591;p76"/>
            <p:cNvCxnSpPr>
              <a:stCxn id="3585" idx="5"/>
              <a:endCxn id="3589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2" name="Google Shape;3592;p76"/>
            <p:cNvCxnSpPr>
              <a:stCxn id="3587" idx="7"/>
              <a:endCxn id="3589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3" name="Google Shape;3593;p76"/>
            <p:cNvCxnSpPr>
              <a:stCxn id="3587" idx="7"/>
              <a:endCxn id="3588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4" name="Google Shape;3594;p76"/>
            <p:cNvCxnSpPr>
              <a:stCxn id="3586" idx="6"/>
              <a:endCxn id="3588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5" name="Google Shape;3595;p76"/>
            <p:cNvCxnSpPr>
              <a:stCxn id="3586" idx="6"/>
              <a:endCxn id="3589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96" name="Google Shape;3596;p7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7" name="Google Shape;3597;p76"/>
          <p:cNvGrpSpPr/>
          <p:nvPr/>
        </p:nvGrpSpPr>
        <p:grpSpPr>
          <a:xfrm>
            <a:off x="3836475" y="4415725"/>
            <a:ext cx="533700" cy="501600"/>
            <a:chOff x="1931475" y="2358325"/>
            <a:chExt cx="533700" cy="501600"/>
          </a:xfrm>
        </p:grpSpPr>
        <p:sp>
          <p:nvSpPr>
            <p:cNvPr id="3598" name="Google Shape;3598;p7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7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7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7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7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03" name="Google Shape;3603;p76"/>
            <p:cNvCxnSpPr>
              <a:stCxn id="3598" idx="5"/>
              <a:endCxn id="3601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4" name="Google Shape;3604;p76"/>
            <p:cNvCxnSpPr>
              <a:stCxn id="3598" idx="5"/>
              <a:endCxn id="3602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5" name="Google Shape;3605;p76"/>
            <p:cNvCxnSpPr>
              <a:stCxn id="3600" idx="7"/>
              <a:endCxn id="3602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6" name="Google Shape;3606;p76"/>
            <p:cNvCxnSpPr>
              <a:stCxn id="3600" idx="7"/>
              <a:endCxn id="3601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7" name="Google Shape;3607;p76"/>
            <p:cNvCxnSpPr>
              <a:stCxn id="3599" idx="6"/>
              <a:endCxn id="3601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8" name="Google Shape;3608;p76"/>
            <p:cNvCxnSpPr>
              <a:stCxn id="3599" idx="6"/>
              <a:endCxn id="3602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09" name="Google Shape;3609;p7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0" name="Google Shape;3610;p76"/>
          <p:cNvGrpSpPr/>
          <p:nvPr/>
        </p:nvGrpSpPr>
        <p:grpSpPr>
          <a:xfrm>
            <a:off x="3836475" y="3425125"/>
            <a:ext cx="533700" cy="501600"/>
            <a:chOff x="1931475" y="2358325"/>
            <a:chExt cx="533700" cy="501600"/>
          </a:xfrm>
        </p:grpSpPr>
        <p:sp>
          <p:nvSpPr>
            <p:cNvPr id="3611" name="Google Shape;3611;p76"/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76"/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76"/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76"/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76"/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16" name="Google Shape;3616;p76"/>
            <p:cNvCxnSpPr>
              <a:stCxn id="3611" idx="5"/>
              <a:endCxn id="3614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7" name="Google Shape;3617;p76"/>
            <p:cNvCxnSpPr>
              <a:stCxn id="3611" idx="5"/>
              <a:endCxn id="3615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8" name="Google Shape;3618;p76"/>
            <p:cNvCxnSpPr>
              <a:stCxn id="3613" idx="7"/>
              <a:endCxn id="3615" idx="2"/>
            </p:cNvCxnSpPr>
            <p:nvPr/>
          </p:nvCxnSpPr>
          <p:spPr>
            <a:xfrm flipH="1" rot="10800000">
              <a:off x="2122868" y="2677755"/>
              <a:ext cx="166200" cy="39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9" name="Google Shape;3619;p76"/>
            <p:cNvCxnSpPr>
              <a:stCxn id="3613" idx="7"/>
              <a:endCxn id="3614" idx="2"/>
            </p:cNvCxnSpPr>
            <p:nvPr/>
          </p:nvCxnSpPr>
          <p:spPr>
            <a:xfrm flipH="1" rot="10800000">
              <a:off x="2122868" y="2546055"/>
              <a:ext cx="166200" cy="17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0" name="Google Shape;3620;p76"/>
            <p:cNvCxnSpPr>
              <a:stCxn id="3612" idx="6"/>
              <a:endCxn id="3614" idx="2"/>
            </p:cNvCxnSpPr>
            <p:nvPr/>
          </p:nvCxnSpPr>
          <p:spPr>
            <a:xfrm flipH="1" rot="10800000">
              <a:off x="2135565" y="2545985"/>
              <a:ext cx="153600" cy="72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1" name="Google Shape;3621;p76"/>
            <p:cNvCxnSpPr>
              <a:stCxn id="3612" idx="6"/>
              <a:endCxn id="3615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22" name="Google Shape;3622;p76"/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3" name="Google Shape;3623;p76"/>
          <p:cNvGrpSpPr/>
          <p:nvPr/>
        </p:nvGrpSpPr>
        <p:grpSpPr>
          <a:xfrm>
            <a:off x="4321475" y="949778"/>
            <a:ext cx="501300" cy="501300"/>
            <a:chOff x="3059125" y="1201778"/>
            <a:chExt cx="501300" cy="501300"/>
          </a:xfrm>
        </p:grpSpPr>
        <p:sp>
          <p:nvSpPr>
            <p:cNvPr id="3624" name="Google Shape;3624;p7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25" name="Google Shape;3625;p76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26" name="Google Shape;3626;p76"/>
          <p:cNvGrpSpPr/>
          <p:nvPr/>
        </p:nvGrpSpPr>
        <p:grpSpPr>
          <a:xfrm>
            <a:off x="4370175" y="4486375"/>
            <a:ext cx="360300" cy="360300"/>
            <a:chOff x="2614600" y="1204350"/>
            <a:chExt cx="360300" cy="360300"/>
          </a:xfrm>
        </p:grpSpPr>
        <p:sp>
          <p:nvSpPr>
            <p:cNvPr id="3627" name="Google Shape;3627;p7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28" name="Google Shape;3628;p76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29" name="Google Shape;3629;p76"/>
          <p:cNvGrpSpPr/>
          <p:nvPr/>
        </p:nvGrpSpPr>
        <p:grpSpPr>
          <a:xfrm>
            <a:off x="4321475" y="2473778"/>
            <a:ext cx="501300" cy="501300"/>
            <a:chOff x="3059125" y="1201778"/>
            <a:chExt cx="501300" cy="501300"/>
          </a:xfrm>
        </p:grpSpPr>
        <p:sp>
          <p:nvSpPr>
            <p:cNvPr id="3630" name="Google Shape;3630;p7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31" name="Google Shape;3631;p76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32" name="Google Shape;3632;p76"/>
          <p:cNvGrpSpPr/>
          <p:nvPr/>
        </p:nvGrpSpPr>
        <p:grpSpPr>
          <a:xfrm>
            <a:off x="4321475" y="3464378"/>
            <a:ext cx="501300" cy="501300"/>
            <a:chOff x="3059125" y="1201778"/>
            <a:chExt cx="501300" cy="501300"/>
          </a:xfrm>
        </p:grpSpPr>
        <p:sp>
          <p:nvSpPr>
            <p:cNvPr id="3633" name="Google Shape;3633;p76"/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fmla="val 2700000" name="adj1"/>
                <a:gd fmla="val 1620000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34" name="Google Shape;3634;p76"/>
            <p:cNvCxnSpPr/>
            <p:nvPr/>
          </p:nvCxnSpPr>
          <p:spPr>
            <a:xfrm flipH="1" rot="10800000">
              <a:off x="3214825" y="13504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35" name="Google Shape;3635;p76"/>
          <p:cNvGrpSpPr/>
          <p:nvPr/>
        </p:nvGrpSpPr>
        <p:grpSpPr>
          <a:xfrm>
            <a:off x="6774025" y="2576875"/>
            <a:ext cx="216900" cy="216900"/>
            <a:chOff x="3770050" y="3263650"/>
            <a:chExt cx="216900" cy="216900"/>
          </a:xfrm>
        </p:grpSpPr>
        <p:sp>
          <p:nvSpPr>
            <p:cNvPr id="3636" name="Google Shape;3636;p76"/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37" name="Google Shape;3637;p76"/>
            <p:cNvCxnSpPr>
              <a:stCxn id="3636" idx="0"/>
              <a:endCxn id="3636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8" name="Google Shape;3638;p76"/>
            <p:cNvCxnSpPr>
              <a:stCxn id="3636" idx="2"/>
              <a:endCxn id="3636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39" name="Google Shape;3639;p76"/>
          <p:cNvGrpSpPr/>
          <p:nvPr/>
        </p:nvGrpSpPr>
        <p:grpSpPr>
          <a:xfrm>
            <a:off x="5605850" y="2576875"/>
            <a:ext cx="216900" cy="216900"/>
            <a:chOff x="3999800" y="3405025"/>
            <a:chExt cx="216900" cy="216900"/>
          </a:xfrm>
        </p:grpSpPr>
        <p:sp>
          <p:nvSpPr>
            <p:cNvPr id="3640" name="Google Shape;3640;p7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41" name="Google Shape;3641;p76"/>
            <p:cNvCxnSpPr>
              <a:stCxn id="3640" idx="7"/>
              <a:endCxn id="364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2" name="Google Shape;3642;p76"/>
            <p:cNvCxnSpPr>
              <a:stCxn id="3640" idx="1"/>
              <a:endCxn id="364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43" name="Google Shape;3643;p76"/>
          <p:cNvGrpSpPr/>
          <p:nvPr/>
        </p:nvGrpSpPr>
        <p:grpSpPr>
          <a:xfrm>
            <a:off x="6774025" y="3567475"/>
            <a:ext cx="216900" cy="216900"/>
            <a:chOff x="3999800" y="3405025"/>
            <a:chExt cx="216900" cy="216900"/>
          </a:xfrm>
        </p:grpSpPr>
        <p:sp>
          <p:nvSpPr>
            <p:cNvPr id="3644" name="Google Shape;3644;p7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45" name="Google Shape;3645;p76"/>
            <p:cNvCxnSpPr>
              <a:stCxn id="3644" idx="7"/>
              <a:endCxn id="3644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6" name="Google Shape;3646;p76"/>
            <p:cNvCxnSpPr>
              <a:stCxn id="3644" idx="1"/>
              <a:endCxn id="3644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47" name="Google Shape;3647;p76"/>
          <p:cNvGrpSpPr/>
          <p:nvPr/>
        </p:nvGrpSpPr>
        <p:grpSpPr>
          <a:xfrm>
            <a:off x="6774025" y="1052875"/>
            <a:ext cx="216900" cy="216900"/>
            <a:chOff x="3999800" y="3405025"/>
            <a:chExt cx="216900" cy="216900"/>
          </a:xfrm>
        </p:grpSpPr>
        <p:sp>
          <p:nvSpPr>
            <p:cNvPr id="3648" name="Google Shape;3648;p76"/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49" name="Google Shape;3649;p76"/>
            <p:cNvCxnSpPr>
              <a:stCxn id="3648" idx="7"/>
              <a:endCxn id="3648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0" name="Google Shape;3650;p76"/>
            <p:cNvCxnSpPr>
              <a:stCxn id="3648" idx="1"/>
              <a:endCxn id="3648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651" name="Google Shape;3651;p76"/>
          <p:cNvCxnSpPr>
            <a:stCxn id="3652" idx="6"/>
            <a:endCxn id="3583" idx="1"/>
          </p:cNvCxnSpPr>
          <p:nvPr/>
        </p:nvCxnSpPr>
        <p:spPr>
          <a:xfrm>
            <a:off x="2776675" y="2456225"/>
            <a:ext cx="1059900" cy="229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3" name="Google Shape;3653;p76"/>
          <p:cNvCxnSpPr>
            <a:stCxn id="3652" idx="6"/>
            <a:endCxn id="3596" idx="1"/>
          </p:cNvCxnSpPr>
          <p:nvPr/>
        </p:nvCxnSpPr>
        <p:spPr>
          <a:xfrm flipH="1" rot="10800000">
            <a:off x="2776675" y="1161425"/>
            <a:ext cx="1059900" cy="129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4" name="Google Shape;3654;p76"/>
          <p:cNvCxnSpPr>
            <a:stCxn id="3652" idx="6"/>
            <a:endCxn id="3622" idx="1"/>
          </p:cNvCxnSpPr>
          <p:nvPr/>
        </p:nvCxnSpPr>
        <p:spPr>
          <a:xfrm>
            <a:off x="2776675" y="2456225"/>
            <a:ext cx="1059900" cy="1219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5" name="Google Shape;3655;p76"/>
          <p:cNvCxnSpPr>
            <a:stCxn id="3652" idx="6"/>
            <a:endCxn id="3609" idx="1"/>
          </p:cNvCxnSpPr>
          <p:nvPr/>
        </p:nvCxnSpPr>
        <p:spPr>
          <a:xfrm>
            <a:off x="2776675" y="2456225"/>
            <a:ext cx="1059900" cy="2210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6" name="Google Shape;3656;p76"/>
          <p:cNvCxnSpPr>
            <a:endCxn id="3648" idx="2"/>
          </p:cNvCxnSpPr>
          <p:nvPr/>
        </p:nvCxnSpPr>
        <p:spPr>
          <a:xfrm>
            <a:off x="4763125" y="11613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7" name="Google Shape;3657;p76"/>
          <p:cNvSpPr txBox="1"/>
          <p:nvPr/>
        </p:nvSpPr>
        <p:spPr>
          <a:xfrm>
            <a:off x="1772175" y="1787975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58" name="Google Shape;3658;p76"/>
          <p:cNvSpPr txBox="1"/>
          <p:nvPr/>
        </p:nvSpPr>
        <p:spPr>
          <a:xfrm>
            <a:off x="1772175" y="3001850"/>
            <a:ext cx="109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659" name="Google Shape;3659;p76"/>
          <p:cNvCxnSpPr>
            <a:endCxn id="3640" idx="2"/>
          </p:cNvCxnSpPr>
          <p:nvPr/>
        </p:nvCxnSpPr>
        <p:spPr>
          <a:xfrm>
            <a:off x="4762550" y="2685325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0" name="Google Shape;3660;p76"/>
          <p:cNvCxnSpPr/>
          <p:nvPr/>
        </p:nvCxnSpPr>
        <p:spPr>
          <a:xfrm>
            <a:off x="4763100" y="3675925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1" name="Google Shape;3661;p76"/>
          <p:cNvCxnSpPr>
            <a:stCxn id="3640" idx="6"/>
            <a:endCxn id="3636" idx="2"/>
          </p:cNvCxnSpPr>
          <p:nvPr/>
        </p:nvCxnSpPr>
        <p:spPr>
          <a:xfrm>
            <a:off x="5822750" y="2685325"/>
            <a:ext cx="951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2" name="Google Shape;3662;p76"/>
          <p:cNvCxnSpPr>
            <a:stCxn id="3644" idx="0"/>
            <a:endCxn id="3636" idx="4"/>
          </p:cNvCxnSpPr>
          <p:nvPr/>
        </p:nvCxnSpPr>
        <p:spPr>
          <a:xfrm rot="10800000">
            <a:off x="6882475" y="2793775"/>
            <a:ext cx="0" cy="77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3" name="Google Shape;3663;p76"/>
          <p:cNvCxnSpPr>
            <a:stCxn id="3636" idx="0"/>
            <a:endCxn id="3664" idx="4"/>
          </p:cNvCxnSpPr>
          <p:nvPr/>
        </p:nvCxnSpPr>
        <p:spPr>
          <a:xfrm rot="10800000">
            <a:off x="6882475" y="1902175"/>
            <a:ext cx="0" cy="67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5" name="Google Shape;3665;p76"/>
          <p:cNvCxnSpPr>
            <a:stCxn id="3666" idx="3"/>
            <a:endCxn id="3644" idx="4"/>
          </p:cNvCxnSpPr>
          <p:nvPr/>
        </p:nvCxnSpPr>
        <p:spPr>
          <a:xfrm flipH="1" rot="10800000">
            <a:off x="6074375" y="3784225"/>
            <a:ext cx="808200" cy="882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7" name="Google Shape;3667;p76"/>
          <p:cNvCxnSpPr>
            <a:stCxn id="3668" idx="1"/>
            <a:endCxn id="3640" idx="0"/>
          </p:cNvCxnSpPr>
          <p:nvPr/>
        </p:nvCxnSpPr>
        <p:spPr>
          <a:xfrm flipH="1">
            <a:off x="5714300" y="2173975"/>
            <a:ext cx="534600" cy="4029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669" name="Google Shape;3669;p76"/>
          <p:cNvCxnSpPr/>
          <p:nvPr/>
        </p:nvCxnSpPr>
        <p:spPr>
          <a:xfrm rot="10800000">
            <a:off x="6357175" y="21740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0" name="Google Shape;3670;p76"/>
          <p:cNvCxnSpPr>
            <a:stCxn id="3648" idx="0"/>
          </p:cNvCxnSpPr>
          <p:nvPr/>
        </p:nvCxnSpPr>
        <p:spPr>
          <a:xfrm rot="10800000">
            <a:off x="6882475" y="131275"/>
            <a:ext cx="0" cy="9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1" name="Google Shape;3671;p76"/>
          <p:cNvCxnSpPr/>
          <p:nvPr/>
        </p:nvCxnSpPr>
        <p:spPr>
          <a:xfrm rot="10800000">
            <a:off x="6357175" y="497600"/>
            <a:ext cx="529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2" name="Google Shape;3672;p76"/>
          <p:cNvCxnSpPr>
            <a:stCxn id="3673" idx="1"/>
            <a:endCxn id="3674" idx="2"/>
          </p:cNvCxnSpPr>
          <p:nvPr/>
        </p:nvCxnSpPr>
        <p:spPr>
          <a:xfrm rot="10800000">
            <a:off x="3435475" y="497600"/>
            <a:ext cx="2813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675" name="Google Shape;3675;p76"/>
          <p:cNvCxnSpPr>
            <a:stCxn id="3674" idx="2"/>
            <a:endCxn id="3657" idx="0"/>
          </p:cNvCxnSpPr>
          <p:nvPr/>
        </p:nvCxnSpPr>
        <p:spPr>
          <a:xfrm flipH="1">
            <a:off x="2321875" y="497600"/>
            <a:ext cx="1113600" cy="12903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652" name="Google Shape;3652;p76"/>
          <p:cNvSpPr/>
          <p:nvPr/>
        </p:nvSpPr>
        <p:spPr>
          <a:xfrm>
            <a:off x="2767675" y="2254775"/>
            <a:ext cx="9000" cy="402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6" name="Google Shape;3676;p76"/>
          <p:cNvCxnSpPr>
            <a:stCxn id="3657" idx="2"/>
            <a:endCxn id="3652" idx="2"/>
          </p:cNvCxnSpPr>
          <p:nvPr/>
        </p:nvCxnSpPr>
        <p:spPr>
          <a:xfrm flipH="1" rot="-5400000">
            <a:off x="2238075" y="1926875"/>
            <a:ext cx="6132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677" name="Google Shape;3677;p76"/>
          <p:cNvCxnSpPr>
            <a:stCxn id="3658" idx="0"/>
            <a:endCxn id="3652" idx="2"/>
          </p:cNvCxnSpPr>
          <p:nvPr/>
        </p:nvCxnSpPr>
        <p:spPr>
          <a:xfrm rot="-5400000">
            <a:off x="2271825" y="2506100"/>
            <a:ext cx="545700" cy="445800"/>
          </a:xfrm>
          <a:prstGeom prst="curvedConnector2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8" name="Google Shape;3678;p76"/>
          <p:cNvSpPr txBox="1"/>
          <p:nvPr/>
        </p:nvSpPr>
        <p:spPr>
          <a:xfrm>
            <a:off x="4726200" y="780413"/>
            <a:ext cx="910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9" name="Google Shape;3679;p76"/>
          <p:cNvSpPr txBox="1"/>
          <p:nvPr/>
        </p:nvSpPr>
        <p:spPr>
          <a:xfrm>
            <a:off x="4712375" y="2321650"/>
            <a:ext cx="951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forgetting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0" name="Google Shape;3680;p76"/>
          <p:cNvSpPr txBox="1"/>
          <p:nvPr/>
        </p:nvSpPr>
        <p:spPr>
          <a:xfrm>
            <a:off x="4766375" y="3273025"/>
            <a:ext cx="84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ignoring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681" name="Google Shape;3681;p76"/>
          <p:cNvGrpSpPr/>
          <p:nvPr/>
        </p:nvGrpSpPr>
        <p:grpSpPr>
          <a:xfrm>
            <a:off x="6702325" y="1541738"/>
            <a:ext cx="360300" cy="360300"/>
            <a:chOff x="2614600" y="1204350"/>
            <a:chExt cx="360300" cy="360300"/>
          </a:xfrm>
        </p:grpSpPr>
        <p:sp>
          <p:nvSpPr>
            <p:cNvPr id="3664" name="Google Shape;3664;p76"/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82" name="Google Shape;3682;p76"/>
            <p:cNvCxnSpPr/>
            <p:nvPr/>
          </p:nvCxnSpPr>
          <p:spPr>
            <a:xfrm flipH="1" rot="10800000">
              <a:off x="2699800" y="1329750"/>
              <a:ext cx="189900" cy="1095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683" name="Google Shape;3683;p76"/>
          <p:cNvCxnSpPr>
            <a:stCxn id="3664" idx="0"/>
            <a:endCxn id="3648" idx="4"/>
          </p:cNvCxnSpPr>
          <p:nvPr/>
        </p:nvCxnSpPr>
        <p:spPr>
          <a:xfrm rot="10800000">
            <a:off x="6882475" y="1269638"/>
            <a:ext cx="0" cy="272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4" name="Google Shape;3674;p76"/>
          <p:cNvSpPr txBox="1"/>
          <p:nvPr/>
        </p:nvSpPr>
        <p:spPr>
          <a:xfrm rot="5400000">
            <a:off x="2913475" y="470000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4" name="Google Shape;3684;p76"/>
          <p:cNvSpPr txBox="1"/>
          <p:nvPr/>
        </p:nvSpPr>
        <p:spPr>
          <a:xfrm>
            <a:off x="619975" y="386687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Jane saw Spot.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</a:rPr>
              <a:t>Doug</a:t>
            </a:r>
            <a:r>
              <a:rPr b="1" lang="en">
                <a:solidFill>
                  <a:srgbClr val="CCCCCC"/>
                </a:solidFill>
              </a:rPr>
              <a:t> </a:t>
            </a: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 …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685" name="Google Shape;3685;p76"/>
          <p:cNvCxnSpPr>
            <a:stCxn id="3658" idx="0"/>
          </p:cNvCxnSpPr>
          <p:nvPr/>
        </p:nvCxnSpPr>
        <p:spPr>
          <a:xfrm flipH="1">
            <a:off x="2306175" y="3001850"/>
            <a:ext cx="15600" cy="145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6" name="Google Shape;3666;p76"/>
          <p:cNvSpPr txBox="1"/>
          <p:nvPr/>
        </p:nvSpPr>
        <p:spPr>
          <a:xfrm>
            <a:off x="4975175" y="4465075"/>
            <a:ext cx="1099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686" name="Google Shape;3686;p76"/>
          <p:cNvCxnSpPr>
            <a:stCxn id="3666" idx="3"/>
            <a:endCxn id="3627" idx="6"/>
          </p:cNvCxnSpPr>
          <p:nvPr/>
        </p:nvCxnSpPr>
        <p:spPr>
          <a:xfrm rot="10800000">
            <a:off x="4730375" y="4666525"/>
            <a:ext cx="13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7" name="Google Shape;3687;p76"/>
          <p:cNvSpPr txBox="1"/>
          <p:nvPr>
            <p:ph type="title"/>
          </p:nvPr>
        </p:nvSpPr>
        <p:spPr>
          <a:xfrm>
            <a:off x="311700" y="64025"/>
            <a:ext cx="21024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3688" name="Google Shape;3688;p76"/>
          <p:cNvSpPr txBox="1"/>
          <p:nvPr/>
        </p:nvSpPr>
        <p:spPr>
          <a:xfrm>
            <a:off x="7007775" y="3828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89" name="Google Shape;3689;p76"/>
          <p:cNvSpPr txBox="1"/>
          <p:nvPr/>
        </p:nvSpPr>
        <p:spPr>
          <a:xfrm>
            <a:off x="5848025" y="2651100"/>
            <a:ext cx="1344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90" name="Google Shape;3690;p76"/>
          <p:cNvSpPr txBox="1"/>
          <p:nvPr/>
        </p:nvSpPr>
        <p:spPr>
          <a:xfrm>
            <a:off x="1631050" y="1759221"/>
            <a:ext cx="808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91" name="Google Shape;3691;p76"/>
          <p:cNvSpPr txBox="1"/>
          <p:nvPr/>
        </p:nvSpPr>
        <p:spPr>
          <a:xfrm>
            <a:off x="7007775" y="26853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Doug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92" name="Google Shape;3692;p76"/>
          <p:cNvSpPr txBox="1"/>
          <p:nvPr/>
        </p:nvSpPr>
        <p:spPr>
          <a:xfrm>
            <a:off x="7007775" y="18471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93" name="Google Shape;3693;p76"/>
          <p:cNvSpPr txBox="1"/>
          <p:nvPr/>
        </p:nvSpPr>
        <p:spPr>
          <a:xfrm>
            <a:off x="7007775" y="2469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Jane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Spot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94" name="Google Shape;3694;p76"/>
          <p:cNvSpPr txBox="1"/>
          <p:nvPr/>
        </p:nvSpPr>
        <p:spPr>
          <a:xfrm>
            <a:off x="5286675" y="1526725"/>
            <a:ext cx="215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saw</a:t>
            </a:r>
            <a:r>
              <a:rPr lang="en" sz="1800">
                <a:solidFill>
                  <a:srgbClr val="FFFFFF"/>
                </a:solidFill>
              </a:rPr>
              <a:t>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Doug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8" name="Shape 3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Google Shape;3699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patterns</a:t>
            </a:r>
            <a:endParaRPr/>
          </a:p>
        </p:txBody>
      </p:sp>
      <p:sp>
        <p:nvSpPr>
          <p:cNvPr id="3700" name="Google Shape;3700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Speech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Audio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Physical processes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Anything embedded in time (almost everything)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4" name="Shape 3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2017-05-26 09.43.11.png" id="3705" name="Google Shape;3705;p7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699" y="0"/>
            <a:ext cx="66943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9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Google Shape;3710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711" name="Google Shape;3711;p79"/>
          <p:cNvSpPr txBox="1"/>
          <p:nvPr>
            <p:ph idx="1" type="body"/>
          </p:nvPr>
        </p:nvSpPr>
        <p:spPr>
          <a:xfrm>
            <a:off x="311700" y="1152475"/>
            <a:ext cx="572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Olah’s </a:t>
            </a:r>
            <a:r>
              <a:rPr lang="en" u="sng">
                <a:solidFill>
                  <a:schemeClr val="hlink"/>
                </a:solidFill>
                <a:hlinkClick r:id="rId3"/>
              </a:rPr>
              <a:t>tutorial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Andrej Karpathy’s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4"/>
              </a:rPr>
              <a:t>Blog post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RNN code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Stanford CS231n lecture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u="sng">
                <a:solidFill>
                  <a:schemeClr val="accent5"/>
                </a:solidFill>
                <a:hlinkClick r:id="rId7"/>
              </a:rPr>
              <a:t>DeepLearning 4J </a:t>
            </a:r>
            <a:r>
              <a:rPr lang="en"/>
              <a:t>tutorial has some helpful discussion and a longer list of good resources.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How Neural Networks Work</a:t>
            </a:r>
            <a:r>
              <a:rPr lang="en"/>
              <a:t> [</a:t>
            </a:r>
            <a:r>
              <a:rPr lang="en" u="sng">
                <a:solidFill>
                  <a:schemeClr val="hlink"/>
                </a:solidFill>
                <a:hlinkClick r:id="rId9"/>
              </a:rPr>
              <a:t>video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5" name="Shape 3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6" name="Google Shape;3716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 (all images CC0)</a:t>
            </a:r>
            <a:endParaRPr/>
          </a:p>
        </p:txBody>
      </p:sp>
      <p:sp>
        <p:nvSpPr>
          <p:cNvPr id="3717" name="Google Shape;3717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Pizza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Sushi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Waffles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</a:t>
            </a:r>
            <a:r>
              <a:rPr lang="en"/>
              <a:t>ector is a list of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6064625" y="1631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6064625" y="2012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6064625" y="2393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6064625" y="2774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6064625" y="3155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6064625" y="3536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6064625" y="3917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5466650" y="1163275"/>
            <a:ext cx="1910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Day of week vector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2875850" y="11632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Sunday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4007225" y="11738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4007225" y="17072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4007225" y="22406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4007225" y="27740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4007225" y="33074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4007225" y="38408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4007225" y="4374225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3" name="Google Shape;233;p30"/>
          <p:cNvSpPr txBox="1"/>
          <p:nvPr/>
        </p:nvSpPr>
        <p:spPr>
          <a:xfrm>
            <a:off x="2875850" y="16966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Monday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2875850" y="22300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Tuesday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2875850" y="27634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Wednesday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2875850" y="32968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Thursday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2875850" y="38302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Friday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2875850" y="4287475"/>
            <a:ext cx="113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Saturday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47808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18852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360475" y="26110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“It’s Tuesday”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vector is a list of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5466650" y="1239475"/>
            <a:ext cx="2920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Dinner prediction vector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2875850" y="1849075"/>
            <a:ext cx="1716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Pizza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9" name="Google Shape;249;p31"/>
          <p:cNvSpPr/>
          <p:nvPr/>
        </p:nvSpPr>
        <p:spPr>
          <a:xfrm>
            <a:off x="3753916" y="17888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3753916" y="259803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3753916" y="340719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2" name="Google Shape;252;p31"/>
          <p:cNvSpPr txBox="1"/>
          <p:nvPr/>
        </p:nvSpPr>
        <p:spPr>
          <a:xfrm>
            <a:off x="2875850" y="2658230"/>
            <a:ext cx="1716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Sushi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2875850" y="3467386"/>
            <a:ext cx="1716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Waffles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47808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1885250" y="2230075"/>
            <a:ext cx="1056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=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360475" y="2382475"/>
            <a:ext cx="138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“Tonight I think we’re going to have sushi.”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6178266" y="2047579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6178266" y="2628135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6178266" y="3208690"/>
            <a:ext cx="577800" cy="57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6px-Supreme_pizza.png"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70" y="1412926"/>
            <a:ext cx="123205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-895174_640.jpg" id="265" name="Google Shape;2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38" y="2380925"/>
            <a:ext cx="1143475" cy="75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20px-Waffles_with_Strawberries.jpg" id="266" name="Google Shape;26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250" y="3558850"/>
            <a:ext cx="1143475" cy="85761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 txBox="1"/>
          <p:nvPr/>
        </p:nvSpPr>
        <p:spPr>
          <a:xfrm>
            <a:off x="6037800" y="1397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6037800" y="2540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6037800" y="3683950"/>
            <a:ext cx="1056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2411525" y="29219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pizza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2411525" y="36839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sushi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2411525" y="43697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waffles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3" name="Google Shape;273;p32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4407285" y="3078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407285" y="38049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4407285" y="45310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32"/>
          <p:cNvCxnSpPr>
            <a:stCxn id="276" idx="6"/>
            <a:endCxn id="274" idx="2"/>
          </p:cNvCxnSpPr>
          <p:nvPr/>
        </p:nvCxnSpPr>
        <p:spPr>
          <a:xfrm flipH="1" rot="10800000">
            <a:off x="4610385" y="2839532"/>
            <a:ext cx="910200" cy="340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32"/>
          <p:cNvCxnSpPr>
            <a:stCxn id="277" idx="6"/>
            <a:endCxn id="275" idx="2"/>
          </p:cNvCxnSpPr>
          <p:nvPr/>
        </p:nvCxnSpPr>
        <p:spPr>
          <a:xfrm>
            <a:off x="4610385" y="3906479"/>
            <a:ext cx="910200" cy="40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2"/>
          <p:cNvCxnSpPr>
            <a:stCxn id="278" idx="6"/>
            <a:endCxn id="273" idx="2"/>
          </p:cNvCxnSpPr>
          <p:nvPr/>
        </p:nvCxnSpPr>
        <p:spPr>
          <a:xfrm flipH="1" rot="10800000">
            <a:off x="4610385" y="1656327"/>
            <a:ext cx="910200" cy="297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2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4407285" y="9451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4407285" y="16713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4407285" y="23974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32"/>
          <p:cNvCxnSpPr>
            <a:stCxn id="285" idx="6"/>
            <a:endCxn id="283" idx="2"/>
          </p:cNvCxnSpPr>
          <p:nvPr/>
        </p:nvCxnSpPr>
        <p:spPr>
          <a:xfrm>
            <a:off x="4610385" y="1046732"/>
            <a:ext cx="910200" cy="1792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2"/>
          <p:cNvCxnSpPr>
            <a:stCxn id="286" idx="6"/>
            <a:endCxn id="284" idx="2"/>
          </p:cNvCxnSpPr>
          <p:nvPr/>
        </p:nvCxnSpPr>
        <p:spPr>
          <a:xfrm>
            <a:off x="4610385" y="1772879"/>
            <a:ext cx="910200" cy="2173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2"/>
          <p:cNvCxnSpPr>
            <a:stCxn id="287" idx="6"/>
            <a:endCxn id="282" idx="2"/>
          </p:cNvCxnSpPr>
          <p:nvPr/>
        </p:nvCxnSpPr>
        <p:spPr>
          <a:xfrm flipH="1" rot="10800000">
            <a:off x="4610385" y="1656327"/>
            <a:ext cx="910200" cy="842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2"/>
          <p:cNvSpPr txBox="1"/>
          <p:nvPr/>
        </p:nvSpPr>
        <p:spPr>
          <a:xfrm>
            <a:off x="1120475" y="788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pizza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1120475" y="1550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sushi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1120475" y="22361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predicted waffles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4343175" y="864375"/>
            <a:ext cx="341400" cy="1792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4343175" y="2997975"/>
            <a:ext cx="341400" cy="1792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5451550" y="1472625"/>
            <a:ext cx="341400" cy="26784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/>
        </p:nvSpPr>
        <p:spPr>
          <a:xfrm>
            <a:off x="6037800" y="1397950"/>
            <a:ext cx="2573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prediction for today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2411525" y="3607750"/>
            <a:ext cx="2215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dinner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4407285" y="3078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4407285" y="38049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4407285" y="45310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33"/>
          <p:cNvCxnSpPr>
            <a:stCxn id="306" idx="6"/>
            <a:endCxn id="304" idx="2"/>
          </p:cNvCxnSpPr>
          <p:nvPr/>
        </p:nvCxnSpPr>
        <p:spPr>
          <a:xfrm flipH="1" rot="10800000">
            <a:off x="4610385" y="2839532"/>
            <a:ext cx="910200" cy="340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3"/>
          <p:cNvCxnSpPr>
            <a:stCxn id="307" idx="6"/>
            <a:endCxn id="305" idx="2"/>
          </p:cNvCxnSpPr>
          <p:nvPr/>
        </p:nvCxnSpPr>
        <p:spPr>
          <a:xfrm>
            <a:off x="4610385" y="3906479"/>
            <a:ext cx="910200" cy="40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3"/>
          <p:cNvCxnSpPr>
            <a:stCxn id="308" idx="6"/>
            <a:endCxn id="303" idx="2"/>
          </p:cNvCxnSpPr>
          <p:nvPr/>
        </p:nvCxnSpPr>
        <p:spPr>
          <a:xfrm flipH="1" rot="10800000">
            <a:off x="4610385" y="1656327"/>
            <a:ext cx="910200" cy="297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33"/>
          <p:cNvSpPr/>
          <p:nvPr/>
        </p:nvSpPr>
        <p:spPr>
          <a:xfrm>
            <a:off x="5520712" y="15547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5520712" y="27381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3"/>
          <p:cNvSpPr/>
          <p:nvPr/>
        </p:nvSpPr>
        <p:spPr>
          <a:xfrm>
            <a:off x="5520712" y="38452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4407285" y="945182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4407285" y="1671329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"/>
          <p:cNvSpPr/>
          <p:nvPr/>
        </p:nvSpPr>
        <p:spPr>
          <a:xfrm>
            <a:off x="4407285" y="2397477"/>
            <a:ext cx="203100" cy="2031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" name="Google Shape;318;p33"/>
          <p:cNvCxnSpPr>
            <a:stCxn id="315" idx="6"/>
            <a:endCxn id="313" idx="2"/>
          </p:cNvCxnSpPr>
          <p:nvPr/>
        </p:nvCxnSpPr>
        <p:spPr>
          <a:xfrm>
            <a:off x="4610385" y="1046732"/>
            <a:ext cx="910200" cy="1792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3"/>
          <p:cNvCxnSpPr>
            <a:stCxn id="316" idx="6"/>
            <a:endCxn id="314" idx="2"/>
          </p:cNvCxnSpPr>
          <p:nvPr/>
        </p:nvCxnSpPr>
        <p:spPr>
          <a:xfrm>
            <a:off x="4610385" y="1772879"/>
            <a:ext cx="910200" cy="2173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33"/>
          <p:cNvCxnSpPr>
            <a:stCxn id="317" idx="6"/>
            <a:endCxn id="312" idx="2"/>
          </p:cNvCxnSpPr>
          <p:nvPr/>
        </p:nvCxnSpPr>
        <p:spPr>
          <a:xfrm flipH="1" rot="10800000">
            <a:off x="4610385" y="1656327"/>
            <a:ext cx="910200" cy="842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33"/>
          <p:cNvSpPr txBox="1"/>
          <p:nvPr/>
        </p:nvSpPr>
        <p:spPr>
          <a:xfrm>
            <a:off x="1501475" y="1550350"/>
            <a:ext cx="350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predictions for 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2" name="Google Shape;322;p33"/>
          <p:cNvSpPr/>
          <p:nvPr/>
        </p:nvSpPr>
        <p:spPr>
          <a:xfrm>
            <a:off x="4343175" y="864375"/>
            <a:ext cx="341400" cy="1792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"/>
          <p:cNvSpPr/>
          <p:nvPr/>
        </p:nvSpPr>
        <p:spPr>
          <a:xfrm>
            <a:off x="4343175" y="2997975"/>
            <a:ext cx="341400" cy="17928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"/>
          <p:cNvSpPr/>
          <p:nvPr/>
        </p:nvSpPr>
        <p:spPr>
          <a:xfrm>
            <a:off x="5451550" y="1472625"/>
            <a:ext cx="341400" cy="26784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