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30"/>
  </p:notesMasterIdLst>
  <p:sldIdLst>
    <p:sldId id="256" r:id="rId2"/>
    <p:sldId id="272" r:id="rId3"/>
    <p:sldId id="274" r:id="rId4"/>
    <p:sldId id="296" r:id="rId5"/>
    <p:sldId id="27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3" r:id="rId14"/>
    <p:sldId id="304" r:id="rId15"/>
    <p:sldId id="309" r:id="rId16"/>
    <p:sldId id="305" r:id="rId17"/>
    <p:sldId id="307" r:id="rId18"/>
    <p:sldId id="308" r:id="rId19"/>
    <p:sldId id="295" r:id="rId20"/>
    <p:sldId id="258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8F%AF%E5%9F%B7%E8%A1%8C%E8%88%87%E5%8F%AF%E9%8F%88%E6%8E%A5%E6%A0%BC%E5%BC%8F" TargetMode="External"/><Relationship Id="rId2" Type="http://schemas.openxmlformats.org/officeDocument/2006/relationships/hyperlink" Target="https://en.wikipedia.org/wiki/Executable_and_Linkable_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0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建立新專案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Simulation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81171" y="320435"/>
            <a:ext cx="9045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Double click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startup_NUC100Series.s”</a:t>
            </a:r>
          </a:p>
          <a:p>
            <a:pPr marL="342900" indent="-342900"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Comment out line 261, 282,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283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08" y="1151432"/>
            <a:ext cx="8616131" cy="543752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742039" y="2123768"/>
            <a:ext cx="206477" cy="176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742038" y="5628968"/>
            <a:ext cx="206477" cy="176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746956" y="5796125"/>
            <a:ext cx="206477" cy="176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41842" y="370249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Compilation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7" y="935922"/>
            <a:ext cx="9244166" cy="56530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435510" y="1543665"/>
            <a:ext cx="255638" cy="2556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188542" y="5948516"/>
            <a:ext cx="2251587" cy="1966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A99D42-968A-4C58-9D46-F006F8B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333135" y="3083992"/>
            <a:ext cx="5033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Simulation</a:t>
            </a:r>
            <a:endParaRPr lang="zh-TW" alt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3425" y="472765"/>
            <a:ext cx="9855917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82880">
              <a:lnSpc>
                <a:spcPct val="90000"/>
              </a:lnSpc>
              <a:spcBef>
                <a:spcPts val="1400"/>
              </a:spcBef>
              <a:buClr>
                <a:srgbClr val="4F81BD"/>
              </a:buClr>
              <a:buSzPct val="80000"/>
              <a:buFont typeface="Corbel" pitchFamily="34" charset="0"/>
              <a:buChar char="•"/>
            </a:pPr>
            <a:r>
              <a:rPr lang="en-US" altLang="zh-TW" sz="2200" dirty="0" smtClean="0">
                <a:solidFill>
                  <a:srgbClr val="4F81B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Run#1      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fromelf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--text -c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".\Objects\@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L.axf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--output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".\Objects\@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L.txt"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986012"/>
            <a:ext cx="8292588" cy="542037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133600" y="986012"/>
            <a:ext cx="255638" cy="2556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536723" y="1248697"/>
            <a:ext cx="2812025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5430324" y="2163097"/>
            <a:ext cx="481781" cy="322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90219" y="4218039"/>
            <a:ext cx="4100052" cy="245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1507" y="468572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 &gt; Use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Simuation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70018"/>
            <a:ext cx="7325647" cy="544999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747847" y="1484672"/>
            <a:ext cx="528024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362660" y="1799304"/>
            <a:ext cx="1147456" cy="314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2" y="1278194"/>
            <a:ext cx="10858500" cy="48482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81172" y="507901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Recompile the project, then enter Debug mode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369604" y="1622323"/>
            <a:ext cx="360875" cy="3146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829767" y="1278194"/>
            <a:ext cx="360875" cy="3441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" y="434993"/>
            <a:ext cx="10670243" cy="604446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57684" y="759457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1506" y="424471"/>
            <a:ext cx="1011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Left click mouse to set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breakpoint, and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execute “Run” or “Step Over”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9" y="959733"/>
            <a:ext cx="10497011" cy="555562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102846" y="1339560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ular Callout 10"/>
          <p:cNvSpPr>
            <a:spLocks noChangeArrowheads="1"/>
          </p:cNvSpPr>
          <p:nvPr/>
        </p:nvSpPr>
        <p:spPr bwMode="auto">
          <a:xfrm>
            <a:off x="3493934" y="5073497"/>
            <a:ext cx="1166556" cy="376984"/>
          </a:xfrm>
          <a:prstGeom prst="wedgeRoundRectCallout">
            <a:avLst>
              <a:gd name="adj1" fmla="val -44224"/>
              <a:gd name="adj2" fmla="val -145769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breakpoint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083921" y="1339560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12740" y="481850"/>
            <a:ext cx="8414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 mode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前，記得先把所有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breakpoint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清除，否則會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當機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8" y="1388421"/>
            <a:ext cx="9136206" cy="483540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0128861" y="1388421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027646" y="1379495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弧形箭號 (下彎) 1"/>
          <p:cNvSpPr/>
          <p:nvPr/>
        </p:nvSpPr>
        <p:spPr>
          <a:xfrm flipH="1">
            <a:off x="9238221" y="1023296"/>
            <a:ext cx="1111045" cy="318412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D91DD5-7F18-4C75-A97E-31EB980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52463" y="3007792"/>
            <a:ext cx="6377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1: Factorial</a:t>
            </a:r>
            <a:endParaRPr lang="zh-TW" alt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A99D42-968A-4C58-9D46-F006F8B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18735" y="3013654"/>
            <a:ext cx="7467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Project</a:t>
            </a:r>
            <a:endParaRPr lang="zh-TW" alt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6" y="962733"/>
            <a:ext cx="10385031" cy="56262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28156" y="386304"/>
            <a:ext cx="1011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NUC140_Factorial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專案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  …..  &gt;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顯示完成編譯後的畫面如下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99556" y="339878"/>
            <a:ext cx="1148764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Debug mode &gt;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 </a:t>
            </a:r>
            <a:r>
              <a:rPr lang="en-US" altLang="zh-TW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main.c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設定中斷點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&gt;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RST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 Over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一步一步執行程式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endParaRPr lang="zh-TW" altLang="en-US" sz="22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觀察左側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Registers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視窗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R0~R3, R15(PC)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暫存器內容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及右下角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Call </a:t>
            </a:r>
            <a:r>
              <a:rPr lang="en-US" altLang="zh-TW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Stack+Locals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視窗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186263"/>
            <a:ext cx="7400925" cy="562087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6161" y="4264971"/>
            <a:ext cx="381823" cy="31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85087" y="1419224"/>
            <a:ext cx="301014" cy="274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133600" y="2143125"/>
            <a:ext cx="1323975" cy="485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52650" y="3886200"/>
            <a:ext cx="1323975" cy="166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848475" y="5572125"/>
            <a:ext cx="2390775" cy="1235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35594" y="1131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81872" y="1234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7072" y="4025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5756" y="501803"/>
            <a:ext cx="11487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Call </a:t>
            </a:r>
            <a:r>
              <a:rPr lang="en-US" altLang="zh-TW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Stack+Locals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視窗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variable result, n, </a:t>
            </a:r>
            <a:r>
              <a:rPr lang="en-US" altLang="zh-TW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的值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會隨著程式執行變化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預設是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Hex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格式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247775"/>
            <a:ext cx="3962400" cy="173355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4991100" y="1952625"/>
            <a:ext cx="1466850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534150" y="1767959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1x16 + 8 = 24 = 1 x 2 x 3 x 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0531" y="3488062"/>
            <a:ext cx="106589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Right click the variable, and disable “</a:t>
            </a:r>
            <a:r>
              <a:rPr lang="en-US" altLang="zh-TW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Hexdecimal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Display” to get decimal display </a:t>
            </a:r>
            <a:endParaRPr lang="zh-TW" altLang="en-US" sz="22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4176828"/>
            <a:ext cx="4000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5756" y="501803"/>
            <a:ext cx="103636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When step into “while(1)”, all variables show “</a:t>
            </a:r>
            <a:r>
              <a:rPr lang="en-US" altLang="zh-TW" sz="22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 in scope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”, how to resolve this viewing problem?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5757" y="2870362"/>
            <a:ext cx="78109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Answer: add a dummy statement in front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 “while(1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)”.</a:t>
            </a:r>
            <a:endParaRPr lang="zh-TW" altLang="en-US" sz="22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062037"/>
            <a:ext cx="3762375" cy="16859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66" y="3336771"/>
            <a:ext cx="4653210" cy="3280997"/>
          </a:xfrm>
          <a:prstGeom prst="rect">
            <a:avLst/>
          </a:prstGeom>
        </p:spPr>
      </p:pic>
      <p:sp>
        <p:nvSpPr>
          <p:cNvPr id="13" name="Rounded Rectangular Callout 10"/>
          <p:cNvSpPr>
            <a:spLocks noChangeArrowheads="1"/>
          </p:cNvSpPr>
          <p:nvPr/>
        </p:nvSpPr>
        <p:spPr bwMode="auto">
          <a:xfrm>
            <a:off x="7800975" y="5476875"/>
            <a:ext cx="2028825" cy="376984"/>
          </a:xfrm>
          <a:prstGeom prst="wedgeRoundRectCallout">
            <a:avLst>
              <a:gd name="adj1" fmla="val -130773"/>
              <a:gd name="adj2" fmla="val 61415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 dummy statement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0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94500"/>
            <a:ext cx="11325225" cy="496979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5756" y="501803"/>
            <a:ext cx="1036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可利用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Memory Windows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觀察記憶體內容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175486" y="1543051"/>
            <a:ext cx="462939" cy="371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76975" y="5850732"/>
            <a:ext cx="1057275" cy="373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5755" y="558953"/>
            <a:ext cx="1102091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Objects/ NCU140_Factorial.txt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，可看到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完整的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NUC140_Factorial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專案內容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這</a:t>
            </a:r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一個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Executable and Linkable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Format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的檔案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8479" y="1567934"/>
            <a:ext cx="7286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https://en.wikipedia.org/wiki/Executable_and_Linkable_Format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479" y="2006033"/>
            <a:ext cx="679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可執行與可鏈結</a:t>
            </a:r>
            <a:r>
              <a:rPr lang="zh-TW" altLang="en-US" dirty="0" smtClean="0">
                <a:hlinkClick r:id="rId3"/>
              </a:rPr>
              <a:t>格式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13" y="2091758"/>
            <a:ext cx="7805738" cy="44971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19475" y="3209925"/>
            <a:ext cx="7867650" cy="2238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D91DD5-7F18-4C75-A97E-31EB980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80988" y="2998267"/>
            <a:ext cx="7104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6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CountDigit</a:t>
            </a:r>
            <a:endParaRPr lang="zh-TW" alt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28156" y="386304"/>
            <a:ext cx="1011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NUC140_CountDigit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專案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  …..  &gt; 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顯示完成編譯後的畫面如下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961411"/>
            <a:ext cx="9005888" cy="56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71056" y="1406358"/>
            <a:ext cx="99255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Debug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一步一步</a:t>
            </a: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執行程式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觀察左側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Registers</a:t>
            </a: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視窗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所有暫存器的內容變化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右下</a:t>
            </a: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角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Call </a:t>
            </a:r>
            <a:r>
              <a:rPr lang="en-US" altLang="zh-TW" sz="2200" dirty="0" err="1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Stack+Locals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視窗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所有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底下變數的內容變化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檢視記憶體</a:t>
            </a:r>
            <a:r>
              <a:rPr lang="zh-TW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位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址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0x00000148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以上的記憶體內容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是否與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Disassembly window 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看到的一致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NCU140_CountDigit.txt, </a:t>
            </a: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2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對應的組合語言程式</a:t>
            </a:r>
            <a:endParaRPr lang="en-US" altLang="zh-TW" sz="22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6275" y="74129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have to do…….</a:t>
            </a:r>
            <a:endParaRPr lang="zh-TW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34" y="1839159"/>
            <a:ext cx="7947537" cy="4187497"/>
          </a:xfrm>
          <a:prstGeom prst="rect">
            <a:avLst/>
          </a:prstGeom>
        </p:spPr>
      </p:pic>
      <p:sp>
        <p:nvSpPr>
          <p:cNvPr id="10" name="內容版面配置區 1"/>
          <p:cNvSpPr>
            <a:spLocks noGrp="1"/>
          </p:cNvSpPr>
          <p:nvPr>
            <p:ph idx="1"/>
          </p:nvPr>
        </p:nvSpPr>
        <p:spPr>
          <a:xfrm>
            <a:off x="690715" y="661219"/>
            <a:ext cx="10345032" cy="9807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先新增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WhileLoop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用來存放新專案的檔案。</a:t>
            </a:r>
            <a:endParaRPr lang="en-US" altLang="zh-TW" sz="24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uVision5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 &gt; New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uVision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Project</a:t>
            </a: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6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800837" y="754782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選擇剛建立的資料夾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WhileLoop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並給予新專案名稱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16" y="1512342"/>
            <a:ext cx="7689902" cy="4801309"/>
          </a:xfrm>
          <a:prstGeom prst="rect">
            <a:avLst/>
          </a:prstGeom>
        </p:spPr>
      </p:pic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7315" y="1871972"/>
            <a:ext cx="809317" cy="29112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804038" y="5190359"/>
            <a:ext cx="1433665" cy="305874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2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41555" y="553699"/>
            <a:ext cx="9875520" cy="135636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09767" y="1965960"/>
            <a:ext cx="9872871" cy="4038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NuMicro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Cortex-M Database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NUC140VE3CN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82" y="1414442"/>
            <a:ext cx="6621120" cy="499194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0FACB2-B8B0-4822-869C-39A1E9F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30065" y="6004560"/>
            <a:ext cx="983225" cy="2979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58" y="2484027"/>
            <a:ext cx="5629275" cy="20669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7325032" y="4038108"/>
            <a:ext cx="983225" cy="2979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0333" y="1245321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，因為我們會使用新唐提供的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startup_NUC100Series.s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925636"/>
            <a:ext cx="9894017" cy="566331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09822" y="439545"/>
            <a:ext cx="10525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Right click on "Source Group 1" and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"Add New Item to Group 'Source Group 1'...".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120964" y="2694038"/>
            <a:ext cx="1552249" cy="314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996660" y="5599470"/>
            <a:ext cx="450412" cy="231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9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15" y="1461932"/>
            <a:ext cx="9494938" cy="41424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8991" y="734043"/>
            <a:ext cx="904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編輯視窗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04190" y="403589"/>
            <a:ext cx="111453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startup_NUC100Series.s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至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WhileLoop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SzPct val="80000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Library\Device\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Nuvoton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\NUC100Series\Source\ARM\startup_NUC100Series.s</a:t>
            </a:r>
            <a:endParaRPr lang="en-US" altLang="zh-TW" sz="20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Right click on "Source Group 1" and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"Add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Existing Files to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Group 'Source Group 1'...".</a:t>
            </a:r>
            <a:endParaRPr lang="zh-TW" altLang="en-US" sz="2200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4" y="1776597"/>
            <a:ext cx="8618434" cy="462979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265022" y="5442154"/>
            <a:ext cx="1276320" cy="260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1539</TotalTime>
  <Words>532</Words>
  <Application>Microsoft Office PowerPoint</Application>
  <PresentationFormat>寬螢幕</PresentationFormat>
  <Paragraphs>78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Lab 0</vt:lpstr>
      <vt:lpstr>PowerPoint 簡報</vt:lpstr>
      <vt:lpstr>PowerPoint 簡報</vt:lpstr>
      <vt:lpstr>PowerPoint 簡報</vt:lpstr>
      <vt:lpstr>選擇Device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88</cp:revision>
  <dcterms:created xsi:type="dcterms:W3CDTF">2020-09-21T08:00:06Z</dcterms:created>
  <dcterms:modified xsi:type="dcterms:W3CDTF">2024-09-07T04:16:24Z</dcterms:modified>
</cp:coreProperties>
</file>