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23"/>
  </p:notes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9" r:id="rId16"/>
    <p:sldId id="290" r:id="rId17"/>
    <p:sldId id="292" r:id="rId18"/>
    <p:sldId id="296" r:id="rId19"/>
    <p:sldId id="295" r:id="rId20"/>
    <p:sldId id="258" r:id="rId21"/>
    <p:sldId id="25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6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2024/9/16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新增檔案至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5773189" cy="4038600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SYS_init.c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Library\Nu-LB-NUC140\Source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49" y="967667"/>
            <a:ext cx="3566099" cy="25129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093" y="3872288"/>
            <a:ext cx="3713859" cy="505085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CD95F-E6CE-4548-BA59-E6948699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81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5773189" cy="4038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proj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270" y="496434"/>
            <a:ext cx="3811928" cy="29871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91" y="2553750"/>
            <a:ext cx="5553798" cy="3542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270" y="3599671"/>
            <a:ext cx="4279421" cy="24963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8A10CE-70D0-4A26-8E3B-D7984DA5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8327923" y="4237703"/>
            <a:ext cx="1887793" cy="462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327922" y="4857667"/>
            <a:ext cx="1887794" cy="284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327922" y="5300119"/>
            <a:ext cx="1887793" cy="462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2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5773189" cy="403860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 &lt;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stdio.h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 "NUC100Series.h"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MCU_init.h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#include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SYS_init.h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marL="4572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main(void)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SYS_Init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70" y="2247452"/>
            <a:ext cx="4419375" cy="2829567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12E29C-3100-4401-9BDC-073F2ABA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69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MCU_init.h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98755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//Define Clock source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#define MCU_CLOCK_SOURCE      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#define MCU_CLOCK_SOURCE_HXT  // HXT, LXT, HIRC, LIRC</a:t>
            </a: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#define MCU_CLOCK_FREQUENCY   50000000  //Hz</a:t>
            </a:r>
          </a:p>
          <a:p>
            <a:pPr marL="4572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//Define MCU Interfaces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83" y="609600"/>
            <a:ext cx="6239746" cy="154326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7F3CC3-F9AC-4C13-8721-C60D4A69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8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Configuration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DC50D0-E51C-4582-B30F-EFB17D1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808701" y="1965960"/>
            <a:ext cx="10734369" cy="98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refer to“3_SDK_Keil_MDK.ppt”for more details.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following are some specific settings that you might want to know.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63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-&gt;User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5773189" cy="4038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Run#1</a:t>
            </a:r>
          </a:p>
          <a:p>
            <a:pPr marL="274320" lvl="1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fromelf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--bin ".\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\@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L.axf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--output ".\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\@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L.bin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"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Run#2</a:t>
            </a:r>
          </a:p>
          <a:p>
            <a:pPr marL="274320" lvl="1" indent="0">
              <a:buNone/>
            </a:pP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fromelf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--text -c ".\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\@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L.axf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 --output ".\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\@L.txt"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1965960"/>
            <a:ext cx="4826914" cy="36523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74130" y="3690850"/>
            <a:ext cx="4305993" cy="590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F77247-01C9-4B93-9619-58F7DA12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85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203426" cy="135636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-&gt;C/C++ -&gt;Include Paths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5960"/>
            <a:ext cx="5348188" cy="4038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17" y="1965960"/>
            <a:ext cx="4877481" cy="33723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893724" y="4414059"/>
            <a:ext cx="382386" cy="407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B4FAE0-3FD8-4D7E-8FE8-7A99ED2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8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42" y="1965960"/>
            <a:ext cx="4965025" cy="3782503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-&gt;Linker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1"/>
          <p:cNvSpPr>
            <a:spLocks noGrp="1"/>
          </p:cNvSpPr>
          <p:nvPr>
            <p:ph idx="1"/>
          </p:nvPr>
        </p:nvSpPr>
        <p:spPr>
          <a:xfrm>
            <a:off x="1143001" y="2057400"/>
            <a:ext cx="5496542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--map --first='startup_NUC100Series.o(RESET)' --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datacompressor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=off --info=inline --entry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Reset_Handler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07381" y="4330930"/>
            <a:ext cx="4305993" cy="5902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E964A5-6DB1-4686-9E46-99D82EC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連接開發板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35" y="1835583"/>
            <a:ext cx="6131650" cy="459393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773336" y="1518407"/>
            <a:ext cx="1468073" cy="1476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97538" y="4337108"/>
            <a:ext cx="689156" cy="73323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C254A1-FE1F-482D-B9FD-21E3BAFE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53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D91DD5-7F18-4C75-A97E-31EB980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06424" y="4277031"/>
            <a:ext cx="1035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Hint: Yon </a:t>
            </a:r>
            <a:r>
              <a:rPr lang="en-US" altLang="zh-TW" sz="2400" dirty="0">
                <a:solidFill>
                  <a:srgbClr val="C00000"/>
                </a:solidFill>
              </a:rPr>
              <a:t>can make use of </a:t>
            </a:r>
            <a:r>
              <a:rPr lang="en-US" altLang="zh-TW" sz="2400" dirty="0" smtClean="0">
                <a:solidFill>
                  <a:srgbClr val="C00000"/>
                </a:solidFill>
              </a:rPr>
              <a:t>projects “GPIO_LED</a:t>
            </a:r>
            <a:r>
              <a:rPr lang="en-US" altLang="zh-TW" sz="2400" dirty="0">
                <a:solidFill>
                  <a:srgbClr val="C00000"/>
                </a:solidFill>
              </a:rPr>
              <a:t>” and </a:t>
            </a:r>
            <a:r>
              <a:rPr lang="en-US" altLang="zh-TW" sz="2400" dirty="0" smtClean="0">
                <a:solidFill>
                  <a:srgbClr val="C00000"/>
                </a:solidFill>
              </a:rPr>
              <a:t>“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GPIO_Keypad</a:t>
            </a:r>
            <a:r>
              <a:rPr lang="en-US" altLang="zh-TW" sz="2400" dirty="0" smtClean="0">
                <a:solidFill>
                  <a:srgbClr val="C00000"/>
                </a:solidFill>
              </a:rPr>
              <a:t>” for this lab. 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5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建立一個類似           </a:t>
            </a:r>
            <a:r>
              <a:rPr lang="en-US" altLang="zh-TW" sz="6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Sample Code 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的新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A99D42-968A-4C58-9D46-F006F8B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61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Lab1.1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搭配按鍵分別顯示每個學號的二進位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Ex:D0987654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顯示第一個學號數字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亮代替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" indent="0">
              <a:buNone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顯示第二個學號數字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1001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en-US" altLang="zh-TW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5720" indent="0">
              <a:buNone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學號數字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en-US" altLang="zh-TW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5720" indent="0">
              <a:buNone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             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F07DCB-4656-4DEE-8E8E-F8741AEA82E6}"/>
              </a:ext>
            </a:extLst>
          </p:cNvPr>
          <p:cNvGrpSpPr/>
          <p:nvPr/>
        </p:nvGrpSpPr>
        <p:grpSpPr>
          <a:xfrm>
            <a:off x="8667246" y="3055802"/>
            <a:ext cx="1105593" cy="1039091"/>
            <a:chOff x="1557975" y="3092335"/>
            <a:chExt cx="1105593" cy="1039091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B531501-46C3-4502-A4FE-CE659FE52A8B}"/>
                </a:ext>
              </a:extLst>
            </p:cNvPr>
            <p:cNvSpPr/>
            <p:nvPr/>
          </p:nvSpPr>
          <p:spPr>
            <a:xfrm>
              <a:off x="1557975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7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EB14C6E-6799-4F43-A1D7-BFFB8C23EAB7}"/>
                </a:ext>
              </a:extLst>
            </p:cNvPr>
            <p:cNvSpPr/>
            <p:nvPr/>
          </p:nvSpPr>
          <p:spPr>
            <a:xfrm>
              <a:off x="1965299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97023A8-6FAE-42EA-9D27-0F4B1A0608B1}"/>
                </a:ext>
              </a:extLst>
            </p:cNvPr>
            <p:cNvSpPr/>
            <p:nvPr/>
          </p:nvSpPr>
          <p:spPr>
            <a:xfrm>
              <a:off x="2372623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EB0CC73-CB7B-4956-91E5-D7D66A09CE29}"/>
                </a:ext>
              </a:extLst>
            </p:cNvPr>
            <p:cNvSpPr/>
            <p:nvPr/>
          </p:nvSpPr>
          <p:spPr>
            <a:xfrm>
              <a:off x="1557975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4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AF01DAA-F6AC-4E83-9696-6549771A678F}"/>
                </a:ext>
              </a:extLst>
            </p:cNvPr>
            <p:cNvSpPr/>
            <p:nvPr/>
          </p:nvSpPr>
          <p:spPr>
            <a:xfrm>
              <a:off x="1965299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5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15D8C2F-63FB-47F2-9EB9-3D854D68EA37}"/>
                </a:ext>
              </a:extLst>
            </p:cNvPr>
            <p:cNvSpPr/>
            <p:nvPr/>
          </p:nvSpPr>
          <p:spPr>
            <a:xfrm>
              <a:off x="2372623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6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09FAF31-2F88-49F3-8804-6BEC7F75BCF2}"/>
                </a:ext>
              </a:extLst>
            </p:cNvPr>
            <p:cNvSpPr/>
            <p:nvPr/>
          </p:nvSpPr>
          <p:spPr>
            <a:xfrm>
              <a:off x="1557975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1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B3A13F0-3939-4F74-B044-90E3B9ED63BF}"/>
                </a:ext>
              </a:extLst>
            </p:cNvPr>
            <p:cNvSpPr/>
            <p:nvPr/>
          </p:nvSpPr>
          <p:spPr>
            <a:xfrm>
              <a:off x="1965299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2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D6A1B2C-0FD6-4117-BB30-F43987D76554}"/>
                </a:ext>
              </a:extLst>
            </p:cNvPr>
            <p:cNvSpPr/>
            <p:nvPr/>
          </p:nvSpPr>
          <p:spPr>
            <a:xfrm>
              <a:off x="2372623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3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347019" y="5341133"/>
            <a:ext cx="6758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執行上述動作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Lab1.2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左向右跑的旋轉跑馬燈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2=flash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右向左跑的旋轉跑馬燈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3C06F-FAFC-488F-8B30-931F2FE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FD1B072-11A8-4C3B-82A2-F421ED79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05" y="3717348"/>
            <a:ext cx="1362075" cy="123825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76" y="2057400"/>
            <a:ext cx="1066802" cy="47548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4484" y="3034282"/>
            <a:ext cx="1066802" cy="47548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47019" y="5341133"/>
            <a:ext cx="6758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執行上述動作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577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新增資料夾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Lab1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裡面再新增一個資料夾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51" y="2832458"/>
            <a:ext cx="8972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07" y="1641987"/>
            <a:ext cx="8020357" cy="493686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6E3C20-3E92-4DC7-A12C-B2368310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174659" y="1986116"/>
            <a:ext cx="363793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178918" y="5496232"/>
            <a:ext cx="488514" cy="309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>
          <a:xfrm>
            <a:off x="690715" y="661219"/>
            <a:ext cx="10345032" cy="98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開啟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uVision5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 &gt; New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uVision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Project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剛建立的資料夾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並給予新專案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400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06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NuMicro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Cortex-M Database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NUC140VE3CN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82" y="1650970"/>
            <a:ext cx="6039693" cy="455358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0FACB2-B8B0-4822-869C-39A1E9F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56" y="2558098"/>
            <a:ext cx="4928062" cy="3782538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 Project Item…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28" y="2558098"/>
            <a:ext cx="3686689" cy="2057687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DEF31-7A1A-42E9-8D02-67D59AD0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95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67" y="1841526"/>
            <a:ext cx="5968873" cy="451673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新增三個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CMSIS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182BC7-0293-426B-B8E6-71693509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2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新增檔案至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CMSIS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07028" y="2057400"/>
            <a:ext cx="5773189" cy="4038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system_NUC100Series.c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Library\Device\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Nuvoton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\NUC100Series\Source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startup_NUC100Series.s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Library\Device\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Nuvoton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\NUC100Series\Source\ARM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06" y="845574"/>
            <a:ext cx="4605436" cy="32308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9" y="4361962"/>
            <a:ext cx="4998625" cy="1825478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34DA3-3C25-4B99-A4E2-9B1420DD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3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新增檔案至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5773189" cy="4038600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clk.c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StdDriver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911" y="983226"/>
            <a:ext cx="4278609" cy="317599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935E1D-4081-4EED-B189-6200B66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45" y="4532849"/>
            <a:ext cx="2488176" cy="5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4370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1310</TotalTime>
  <Words>420</Words>
  <Application>Microsoft Office PowerPoint</Application>
  <PresentationFormat>寬螢幕</PresentationFormat>
  <Paragraphs>104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微軟正黑體</vt:lpstr>
      <vt:lpstr>新細明體</vt:lpstr>
      <vt:lpstr>新細明體</vt:lpstr>
      <vt:lpstr>標楷體</vt:lpstr>
      <vt:lpstr>Arial</vt:lpstr>
      <vt:lpstr>Arial Black</vt:lpstr>
      <vt:lpstr>Calibri</vt:lpstr>
      <vt:lpstr>Corbel</vt:lpstr>
      <vt:lpstr>Times New Roman</vt:lpstr>
      <vt:lpstr>Wingdings</vt:lpstr>
      <vt:lpstr>基礎</vt:lpstr>
      <vt:lpstr>Lab 1</vt:lpstr>
      <vt:lpstr>建立一個類似           Sample Code 的新專案</vt:lpstr>
      <vt:lpstr>新增資料夾</vt:lpstr>
      <vt:lpstr>PowerPoint 簡報</vt:lpstr>
      <vt:lpstr>選擇Device</vt:lpstr>
      <vt:lpstr>新增Group</vt:lpstr>
      <vt:lpstr>新增Group</vt:lpstr>
      <vt:lpstr>新增檔案至CMSIS</vt:lpstr>
      <vt:lpstr>新增檔案至Library</vt:lpstr>
      <vt:lpstr>新增檔案至User</vt:lpstr>
      <vt:lpstr>新增main.c至User</vt:lpstr>
      <vt:lpstr>main.c</vt:lpstr>
      <vt:lpstr>MCU_init.h</vt:lpstr>
      <vt:lpstr>Project Configuration</vt:lpstr>
      <vt:lpstr>Configure -&gt;User</vt:lpstr>
      <vt:lpstr>Configure -&gt;C/C++ -&gt;Include Paths</vt:lpstr>
      <vt:lpstr>Configure -&gt;Linker</vt:lpstr>
      <vt:lpstr>連接開發板</vt:lpstr>
      <vt:lpstr>實驗</vt:lpstr>
      <vt:lpstr>Lab1.1</vt:lpstr>
      <vt:lpstr>Lab1.2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陳德生</cp:lastModifiedBy>
  <cp:revision>50</cp:revision>
  <dcterms:created xsi:type="dcterms:W3CDTF">2020-09-21T08:00:06Z</dcterms:created>
  <dcterms:modified xsi:type="dcterms:W3CDTF">2024-09-16T08:27:30Z</dcterms:modified>
</cp:coreProperties>
</file>