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 &amp; 7-Segment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Lab2.1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1143000" y="1856015"/>
            <a:ext cx="9012677" cy="4038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產生一組四位數字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每個數字範圍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1~9),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個位數字的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8223937" y="3433083"/>
            <a:ext cx="1105593" cy="994409"/>
            <a:chOff x="2069207" y="2812935"/>
            <a:chExt cx="1105593" cy="994409"/>
          </a:xfrm>
        </p:grpSpPr>
        <p:sp>
          <p:nvSpPr>
            <p:cNvPr id="31" name="橢圓 30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7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8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R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238864" y="4985145"/>
            <a:ext cx="6093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按一次按鍵後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執行顯示動作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E45E6-3AD8-468A-A3E2-214D863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產生亂數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FD3AB-2165-40DA-8C86-34988022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count = 0;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 when key=7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(count);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574173-E6C1-44AB-8755-5A2FB13C715A}"/>
              </a:ext>
            </a:extLst>
          </p:cNvPr>
          <p:cNvSpPr txBox="1"/>
          <p:nvPr/>
        </p:nvSpPr>
        <p:spPr>
          <a:xfrm>
            <a:off x="6425967" y="1904301"/>
            <a:ext cx="369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 </a:t>
            </a:r>
            <a:r>
              <a:rPr lang="en-US" altLang="zh-TW" dirty="0" err="1"/>
              <a:t>srand</a:t>
            </a:r>
            <a:r>
              <a:rPr lang="en-US" altLang="zh-TW" dirty="0"/>
              <a:t>(time(NULL))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Undefined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→ 自己產生種子</a:t>
            </a:r>
          </a:p>
        </p:txBody>
      </p:sp>
    </p:spTree>
    <p:extLst>
      <p:ext uri="{BB962C8B-B14F-4D97-AF65-F5344CB8AC3E}">
        <p14:creationId xmlns:p14="http://schemas.microsoft.com/office/powerpoint/2010/main" val="308084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Lab2.2 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33635"/>
            <a:ext cx="8566207" cy="4038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鍵盤輸入一組三位數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輸入超過三個數字的話只顯示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三位數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由右到左逐一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顯示所輸入數字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1~6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(backspace)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可消除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最新輸入的數字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並回到前一個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i.e.,  □123 =&gt;“B”=&gt; □□12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C(clear)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重新開始</a:t>
            </a: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182638" y="3597689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589962" y="3597689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997286" y="3597689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0182638" y="3955136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589962" y="3955136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0997286" y="3955136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6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0182638" y="4301153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0589962" y="4301153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 Black" panose="020B0A04020102020204" pitchFamily="34" charset="0"/>
              </a:rPr>
              <a:t>C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0997286" y="4301153"/>
            <a:ext cx="290945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867" y="1074253"/>
            <a:ext cx="1470172" cy="150404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238864" y="4985145"/>
            <a:ext cx="6093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按一次按鍵後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執行顯示動作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1415</TotalTime>
  <Words>306</Words>
  <Application>Microsoft Office PowerPoint</Application>
  <PresentationFormat>寬螢幕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Arial Black</vt:lpstr>
      <vt:lpstr>Calibri</vt:lpstr>
      <vt:lpstr>Consolas</vt:lpstr>
      <vt:lpstr>Corbel</vt:lpstr>
      <vt:lpstr>基礎</vt:lpstr>
      <vt:lpstr>Lab 2</vt:lpstr>
      <vt:lpstr>Lab2.1</vt:lpstr>
      <vt:lpstr>參考資料:產生亂數</vt:lpstr>
      <vt:lpstr>Lab2.2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61</cp:revision>
  <dcterms:created xsi:type="dcterms:W3CDTF">2020-09-21T08:00:06Z</dcterms:created>
  <dcterms:modified xsi:type="dcterms:W3CDTF">2024-09-26T05:54:00Z</dcterms:modified>
</cp:coreProperties>
</file>