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&amp; KEYPAD &amp; 7-Segment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Lab3.1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輸入的數字做對應次數的鳴叫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LED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523203" y="3350016"/>
            <a:ext cx="1105593" cy="994409"/>
            <a:chOff x="2069207" y="2812935"/>
            <a:chExt cx="1105593" cy="994409"/>
          </a:xfrm>
        </p:grpSpPr>
        <p:sp>
          <p:nvSpPr>
            <p:cNvPr id="7" name="橢圓 6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347019" y="5341133"/>
            <a:ext cx="6022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按一次按鍵後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執行鳴叫動作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Lab3.2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916860" y="1648229"/>
            <a:ext cx="10586882" cy="3740814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產生一個二位數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N(00~99),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並顯示在右邊兩個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</a:p>
          <a:p>
            <a:pPr marL="4572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           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此時左邊是兩顆暗的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的餘數是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=&gt;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Flash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反覆全亮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的餘數是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=&gt; 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持續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播放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嗶 ⸳ 嗶 ⸳ 嗶 ⸳ ⸳ ⸳ 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類似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節拍器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的節奏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PC12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跟著閃爍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的餘數是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=&gt;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持續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播放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⸳ 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類似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救護車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警報的節奏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PC12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PC15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跟著節奏交替閃爍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停止音效播放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, 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重新開始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9359028" y="4918827"/>
            <a:ext cx="1105593" cy="994409"/>
            <a:chOff x="2069207" y="2812935"/>
            <a:chExt cx="1105593" cy="994409"/>
          </a:xfrm>
        </p:grpSpPr>
        <p:sp>
          <p:nvSpPr>
            <p:cNvPr id="31" name="橢圓 30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C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R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064344" y="5389042"/>
            <a:ext cx="5740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按一次按鍵後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執行動作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0168AC-367D-EDB8-6CD4-081E55936D4C}"/>
              </a:ext>
            </a:extLst>
          </p:cNvPr>
          <p:cNvSpPr txBox="1"/>
          <p:nvPr/>
        </p:nvSpPr>
        <p:spPr>
          <a:xfrm>
            <a:off x="1065377" y="5819929"/>
            <a:ext cx="6740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燈與燈之間間隔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秒，燈亮時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跟著叫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03034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1372</TotalTime>
  <Words>240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Arial Black</vt:lpstr>
      <vt:lpstr>Calibri</vt:lpstr>
      <vt:lpstr>Corbel</vt:lpstr>
      <vt:lpstr>基礎</vt:lpstr>
      <vt:lpstr>Lab 3</vt:lpstr>
      <vt:lpstr>Lab3.1 </vt:lpstr>
      <vt:lpstr>Lab3.2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柏諺 陳</cp:lastModifiedBy>
  <cp:revision>64</cp:revision>
  <dcterms:created xsi:type="dcterms:W3CDTF">2020-09-21T08:00:06Z</dcterms:created>
  <dcterms:modified xsi:type="dcterms:W3CDTF">2024-10-07T14:47:38Z</dcterms:modified>
</cp:coreProperties>
</file>