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LED &amp; Buzzer &amp; KEYPAD &amp; 7-Segment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Lab4.1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306" y="1833635"/>
            <a:ext cx="9048182" cy="4038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鍵盤輸入一組三位數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輸入超過三個數字的話只顯示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由右到左逐一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顯示所輸入數字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1~6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三位數以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秒速度連續右旋轉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LED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也跟著以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Red-Green-Blue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順序變換顏色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輸入未滿三位數的話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按此鍵無效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三位數以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連續左旋轉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也跟著以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Red-Green-Blue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順序變換顏色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輸入未滿三位數的話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按此鍵無效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/>
              <a:t>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C(Clear)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</a:t>
            </a: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0182638" y="3597689"/>
            <a:ext cx="1105593" cy="994409"/>
            <a:chOff x="2069207" y="2812935"/>
            <a:chExt cx="1105593" cy="994409"/>
          </a:xfrm>
        </p:grpSpPr>
        <p:sp>
          <p:nvSpPr>
            <p:cNvPr id="7" name="橢圓 6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  <a:ea typeface="微軟正黑體" panose="020B0604030504040204" pitchFamily="34" charset="-120"/>
                </a:rPr>
                <a:t>←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C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→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867" y="1074253"/>
            <a:ext cx="1470172" cy="15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Lab4.2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1142999" y="1856015"/>
            <a:ext cx="10616382" cy="4038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產生一組四位數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每個數字範圍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1~9),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兩個數字代表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右邊兩個數字代表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則重按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A+B,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十位數可以顯示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0).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A-B,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A-B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A-B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A-B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|A-B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嗶 兩聲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C(Clear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全暗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9424813" y="4237961"/>
            <a:ext cx="1105593" cy="994409"/>
            <a:chOff x="2069207" y="2812935"/>
            <a:chExt cx="1105593" cy="994409"/>
          </a:xfrm>
        </p:grpSpPr>
        <p:sp>
          <p:nvSpPr>
            <p:cNvPr id="31" name="橢圓 30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7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C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R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1544</TotalTime>
  <Words>267</Words>
  <Application>Microsoft Office PowerPoint</Application>
  <PresentationFormat>寬螢幕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Arial</vt:lpstr>
      <vt:lpstr>Arial Black</vt:lpstr>
      <vt:lpstr>Calibri</vt:lpstr>
      <vt:lpstr>Corbel</vt:lpstr>
      <vt:lpstr>Wingdings</vt:lpstr>
      <vt:lpstr>基礎</vt:lpstr>
      <vt:lpstr>Lab 4</vt:lpstr>
      <vt:lpstr>Lab4.1</vt:lpstr>
      <vt:lpstr>Lab4.2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82</cp:revision>
  <dcterms:created xsi:type="dcterms:W3CDTF">2020-09-21T08:00:06Z</dcterms:created>
  <dcterms:modified xsi:type="dcterms:W3CDTF">2024-10-14T02:35:20Z</dcterms:modified>
</cp:coreProperties>
</file>